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3.xml" ContentType="application/inkml+xml"/>
  <Override PartName="/ppt/ink/ink34.xml" ContentType="application/inkml+xml"/>
  <Override PartName="/ppt/ink/ink35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0"/>
  </p:notesMasterIdLst>
  <p:sldIdLst>
    <p:sldId id="587" r:id="rId3"/>
    <p:sldId id="1039" r:id="rId4"/>
    <p:sldId id="1042" r:id="rId5"/>
    <p:sldId id="1043" r:id="rId6"/>
    <p:sldId id="1040" r:id="rId7"/>
    <p:sldId id="988" r:id="rId8"/>
    <p:sldId id="422" r:id="rId9"/>
    <p:sldId id="1013" r:id="rId10"/>
    <p:sldId id="1041" r:id="rId11"/>
    <p:sldId id="1044" r:id="rId12"/>
    <p:sldId id="1045" r:id="rId13"/>
    <p:sldId id="1046" r:id="rId14"/>
    <p:sldId id="1047" r:id="rId15"/>
    <p:sldId id="1048" r:id="rId16"/>
    <p:sldId id="1049" r:id="rId17"/>
    <p:sldId id="1050" r:id="rId18"/>
    <p:sldId id="1051" r:id="rId19"/>
    <p:sldId id="1075" r:id="rId20"/>
    <p:sldId id="1052" r:id="rId21"/>
    <p:sldId id="1053" r:id="rId22"/>
    <p:sldId id="1054" r:id="rId23"/>
    <p:sldId id="1055" r:id="rId24"/>
    <p:sldId id="1056" r:id="rId25"/>
    <p:sldId id="1057" r:id="rId26"/>
    <p:sldId id="1058" r:id="rId27"/>
    <p:sldId id="1069" r:id="rId28"/>
    <p:sldId id="1060" r:id="rId29"/>
    <p:sldId id="641" r:id="rId30"/>
    <p:sldId id="1061" r:id="rId31"/>
    <p:sldId id="1079" r:id="rId32"/>
    <p:sldId id="1062" r:id="rId33"/>
    <p:sldId id="1076" r:id="rId34"/>
    <p:sldId id="1063" r:id="rId35"/>
    <p:sldId id="1064" r:id="rId36"/>
    <p:sldId id="1070" r:id="rId37"/>
    <p:sldId id="1065" r:id="rId38"/>
    <p:sldId id="1078" r:id="rId39"/>
    <p:sldId id="1074" r:id="rId40"/>
    <p:sldId id="1066" r:id="rId41"/>
    <p:sldId id="1067" r:id="rId42"/>
    <p:sldId id="1077" r:id="rId43"/>
    <p:sldId id="1072" r:id="rId44"/>
    <p:sldId id="1068" r:id="rId45"/>
    <p:sldId id="1073" r:id="rId46"/>
    <p:sldId id="999" r:id="rId47"/>
    <p:sldId id="737" r:id="rId48"/>
    <p:sldId id="858" r:id="rId4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004080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6A3D4-213D-443B-8686-0EDF00DA4D37}" v="1" dt="2022-12-26T01:40:58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2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image" Target="../media/image60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image" Target="../media/image7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解方程组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sub>
                  </m:sSub>
                  <m:d>
                    <m:d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=</m:t>
                  </m:r>
                  <m:r>
                    <a:rPr lang="en-US" altLang="zh-CN" sz="3200" b="1" i="0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𝟎</m:t>
                  </m:r>
                  <m:r>
                    <a:rPr lang="en-US" altLang="zh-CN" sz="3200" b="1" i="0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  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</m:e>
                    <m:sub>
                      <m: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</m:sub>
                  </m:sSub>
                  <m:d>
                    <m:d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=</m:t>
                  </m:r>
                  <m:r>
                    <a:rPr lang="en-US" altLang="zh-CN" sz="3200" b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𝟎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，求得驻点；</a:t>
              </a:r>
            </a:p>
          </dgm:t>
        </dgm:pt>
      </mc:Choice>
      <mc:Fallback xmlns="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解方程组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𝒇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)=𝟎, 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𝒇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_𝒚 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)=𝟎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，求得驻点；</a:t>
              </a:r>
            </a:p>
          </dgm:t>
        </dgm:pt>
      </mc:Fallback>
    </mc:AlternateConten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对于驻点 </a:t>
              </a:r>
              <a14:m>
                <m:oMath xmlns:m="http://schemas.openxmlformats.org/officeDocument/2006/math">
                  <m:d>
                    <m:dPr>
                      <m:ctrlPr>
                        <a:rPr lang="en-US" altLang="zh-CN" sz="3200" b="1" i="1" kern="120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dPr>
                    <m:e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3200" b="1" i="1" kern="120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求出二阶偏导数的值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𝑨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𝑩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+mn-cs"/>
                    </a:rPr>
                    <m:t>𝑪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对于驻点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(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𝒙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𝟎,𝒚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_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rPr>
                <a:t>𝟎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 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求出二阶偏导数的值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a:t>𝑨,𝑩,𝑪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69E8B5E-D256-46D0-8974-22A9044CD8A6}">
          <dgm:prSet phldrT="[文本]" custT="1"/>
          <dgm:spPr/>
          <dgm:t>
            <a:bodyPr/>
            <a:lstStyle/>
            <a:p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判断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pPr>
                    <m:e>
                      <m: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𝑩</m:t>
                      </m:r>
                    </m:e>
                    <m:sup>
                      <m:r>
                        <a:rPr lang="en-US" altLang="zh-CN" sz="3200" b="1" i="1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</m:sup>
                  </m:sSup>
                  <m:r>
                    <a:rPr lang="en-US" altLang="zh-CN" sz="3200" b="1" i="1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−</m:t>
                  </m:r>
                  <m:r>
                    <a:rPr lang="en-US" altLang="zh-CN" sz="3200" b="1" i="1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𝑨𝑪</m:t>
                  </m:r>
                </m:oMath>
              </a14:m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的符号，进而判定取极值的情况</a:t>
              </a:r>
              <a:r>
                <a:rPr lang="en-US" altLang="zh-CN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.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</a:t>
              </a:r>
              <a:endParaRPr lang="zh-CN" altLang="en-US" sz="3200" dirty="0"/>
            </a:p>
          </dgm:t>
        </dgm:pt>
      </mc:Choice>
      <mc:Fallback xmlns="">
        <dgm:pt modelId="{769E8B5E-D256-46D0-8974-22A9044CD8A6}">
          <dgm:prSet phldrT="[文本]" custT="1"/>
          <dgm:spPr/>
          <dgm:t>
            <a:bodyPr/>
            <a:lstStyle/>
            <a:p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判断 </a:t>
              </a:r>
              <a:r>
                <a:rPr lang="en-US" altLang="zh-CN" sz="3200" b="1" i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𝑩^𝟐−𝑨𝑪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的符号，进而判定取极值的情况</a:t>
              </a:r>
              <a:r>
                <a:rPr lang="en-US" altLang="zh-CN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.</a:t>
              </a:r>
              <a:r>
                <a:rPr lang="zh-CN" altLang="en-US" sz="3200" b="1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</a:t>
              </a:r>
              <a:endParaRPr lang="zh-CN" altLang="en-US" sz="3200" dirty="0"/>
            </a:p>
          </dgm:t>
        </dgm:pt>
      </mc:Fallback>
    </mc:AlternateConten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874BBB2-E56E-409D-9C2D-732584815EDC}">
      <dgm:prSet phldrT="[文本]" custT="1"/>
      <dgm:spPr>
        <a:blipFill>
          <a:blip xmlns:r="http://schemas.openxmlformats.org/officeDocument/2006/relationships" r:embed="rId1"/>
          <a:stretch>
            <a:fillRect l="-1156" r="-67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E9E50367-5FBA-483F-8F5C-00F733C2DBEE}">
      <dgm:prSet phldrT="[文本]" custT="1"/>
      <dgm:spPr>
        <a:blipFill>
          <a:blip xmlns:r="http://schemas.openxmlformats.org/officeDocument/2006/relationships" r:embed="rId2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>
        <a:blipFill>
          <a:blip xmlns:r="http://schemas.openxmlformats.org/officeDocument/2006/relationships" r:embed="rId3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𝒇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(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𝒙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)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𝑫</m:t>
                  </m:r>
                </m:oMath>
              </a14:m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内的所有驻点处的函数值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F874BBB2-E56E-409D-9C2D-732584815EDC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𝒇(𝒙,𝒚)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𝑫</a:t>
              </a:r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内的所有驻点处的函数值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𝒇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(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𝒙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,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)</m:t>
                  </m:r>
                </m:oMath>
              </a14:m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14:m>
                <m:oMath xmlns:m="http://schemas.openxmlformats.org/officeDocument/2006/math"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𝑫</m:t>
                  </m:r>
                </m:oMath>
              </a14:m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的边界上的最值的可能点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Choice>
      <mc:Fallback xmlns="">
        <dgm:pt modelId="{E9E50367-5FBA-483F-8F5C-00F733C2DBEE}">
          <dgm:prSet phldrT="[文本]" custT="1"/>
          <dgm:spPr/>
          <dgm:t>
            <a:bodyPr/>
            <a:lstStyle/>
            <a:p>
              <a:r>
                <a:rPr lang="zh-CN" altLang="en-US" sz="3200" b="1" kern="1200" dirty="0">
                  <a:solidFill>
                    <a:srgbClr val="676661"/>
                  </a:solidFill>
                  <a:ea typeface="微软雅黑" panose="020B0503020204020204" pitchFamily="34" charset="-122"/>
                </a:rPr>
                <a:t>求函数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𝒇(𝒙,𝒚)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 在 </a:t>
              </a:r>
              <a:r>
                <a:rPr lang="en-US" altLang="zh-CN" sz="3200" b="1" i="0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𝑫</a:t>
              </a:r>
              <a:r>
                <a:rPr lang="en-US" altLang="zh-CN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的边界上的最值的可能点</a:t>
              </a:r>
              <a:r>
                <a:rPr lang="zh-CN" altLang="en-US" sz="3200" b="1" kern="1200" dirty="0">
                  <a:solidFill>
                    <a:srgbClr val="676661"/>
                  </a:solidFill>
                  <a:latin typeface="微软雅黑"/>
                  <a:ea typeface="微软雅黑" panose="020B0503020204020204" pitchFamily="34" charset="-122"/>
                  <a:cs typeface="+mn-cs"/>
                </a:rPr>
                <a:t>；</a:t>
              </a:r>
            </a:p>
          </dgm:t>
        </dgm:pt>
      </mc:Fallback>
    </mc:AlternateConten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/>
      <dgm:t>
        <a:bodyPr/>
        <a:lstStyle/>
        <a:p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dirty="0"/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E6401C-B0A5-4148-BFB0-BC859F10562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B5AC42-5630-42DB-A8BD-B3A4AFB3C81B}">
      <dgm:prSet phldrT="[文本]" custT="1"/>
      <dgm:spPr/>
      <dgm:t>
        <a:bodyPr/>
        <a:lstStyle/>
        <a:p>
          <a:r>
            <a:rPr lang="en-US" altLang="zh-CN" sz="3200" dirty="0"/>
            <a:t>(</a:t>
          </a:r>
          <a:r>
            <a:rPr lang="en-US" altLang="zh-CN" sz="3200" dirty="0" err="1"/>
            <a:t>i</a:t>
          </a:r>
          <a:r>
            <a:rPr lang="en-US" altLang="zh-CN" sz="3200" dirty="0"/>
            <a:t>)</a:t>
          </a:r>
          <a:endParaRPr lang="zh-CN" altLang="en-US" sz="3200" dirty="0"/>
        </a:p>
      </dgm:t>
    </dgm:pt>
    <dgm:pt modelId="{1D8A81F6-45F2-4116-8F1B-39A6CCA591E5}" type="par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7DFE34D-69F6-40BE-A657-4FCC8666A625}" type="sibTrans" cxnId="{E75AE4DE-5E91-4E90-AAD0-B53BD7E9486C}">
      <dgm:prSet/>
      <dgm:spPr/>
      <dgm:t>
        <a:bodyPr/>
        <a:lstStyle/>
        <a:p>
          <a:endParaRPr lang="zh-CN" altLang="en-US"/>
        </a:p>
      </dgm:t>
    </dgm:pt>
    <dgm:pt modelId="{F874BBB2-E56E-409D-9C2D-732584815EDC}">
      <dgm:prSet phldrT="[文本]" custT="1"/>
      <dgm:spPr>
        <a:blipFill>
          <a:blip xmlns:r="http://schemas.openxmlformats.org/officeDocument/2006/relationships" r:embed="rId1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A409567-0B1C-4DBC-B5AC-0B3AAD471D54}" type="par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29649E7F-A7D5-4EBA-8392-F65226288BE6}" type="sibTrans" cxnId="{B75BCC2A-AED8-462A-AF00-90B8725F45E7}">
      <dgm:prSet/>
      <dgm:spPr/>
      <dgm:t>
        <a:bodyPr/>
        <a:lstStyle/>
        <a:p>
          <a:endParaRPr lang="zh-CN" altLang="en-US"/>
        </a:p>
      </dgm:t>
    </dgm:pt>
    <dgm:pt modelId="{F0383223-5854-484E-883A-B90DAAE3AE88}">
      <dgm:prSet phldrT="[文本]" custT="1"/>
      <dgm:spPr/>
      <dgm:t>
        <a:bodyPr/>
        <a:lstStyle/>
        <a:p>
          <a:r>
            <a:rPr lang="en-US" altLang="zh-CN" sz="3200" dirty="0"/>
            <a:t>(ii)</a:t>
          </a:r>
          <a:endParaRPr lang="zh-CN" altLang="en-US" sz="3200" dirty="0"/>
        </a:p>
      </dgm:t>
    </dgm:pt>
    <dgm:pt modelId="{BE2E6919-2FA4-4962-8130-08BC15B4E0E1}" type="par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7FC8725F-7435-4315-879A-0AB8D55C8FC0}" type="sibTrans" cxnId="{C5A6AD4E-3A61-47E0-A514-2DA97881B1ED}">
      <dgm:prSet/>
      <dgm:spPr/>
      <dgm:t>
        <a:bodyPr/>
        <a:lstStyle/>
        <a:p>
          <a:endParaRPr lang="zh-CN" altLang="en-US"/>
        </a:p>
      </dgm:t>
    </dgm:pt>
    <dgm:pt modelId="{E9E50367-5FBA-483F-8F5C-00F733C2DBEE}">
      <dgm:prSet phldrT="[文本]" custT="1"/>
      <dgm:spPr>
        <a:blipFill>
          <a:blip xmlns:r="http://schemas.openxmlformats.org/officeDocument/2006/relationships" r:embed="rId2"/>
          <a:stretch>
            <a:fillRect l="-1156" b="-1027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C02D7D5-C04C-42ED-9686-2640E5E4C82B}" type="par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5D3E522D-3B1B-4BEC-9AD2-96378215444C}" type="sibTrans" cxnId="{4D378435-CEC8-4B70-AF01-E7338DCA603C}">
      <dgm:prSet/>
      <dgm:spPr/>
      <dgm:t>
        <a:bodyPr/>
        <a:lstStyle/>
        <a:p>
          <a:endParaRPr lang="zh-CN" altLang="en-US"/>
        </a:p>
      </dgm:t>
    </dgm:pt>
    <dgm:pt modelId="{625EDC4C-EE89-4456-8B0C-85D0419043BE}">
      <dgm:prSet phldrT="[文本]" custT="1"/>
      <dgm:spPr/>
      <dgm:t>
        <a:bodyPr/>
        <a:lstStyle/>
        <a:p>
          <a:r>
            <a:rPr lang="en-US" altLang="zh-CN" sz="3200" dirty="0"/>
            <a:t>(iii)</a:t>
          </a:r>
          <a:endParaRPr lang="zh-CN" altLang="en-US" sz="3200" dirty="0"/>
        </a:p>
      </dgm:t>
    </dgm:pt>
    <dgm:pt modelId="{54D14205-E976-48C3-AB67-1ED3E7F44776}" type="par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071CDA0C-B3F9-4437-891C-7D155411F527}" type="sibTrans" cxnId="{4C5B26D7-ED1E-4DED-8BCA-74D61A0C8DEC}">
      <dgm:prSet/>
      <dgm:spPr/>
      <dgm:t>
        <a:bodyPr/>
        <a:lstStyle/>
        <a:p>
          <a:endParaRPr lang="zh-CN" altLang="en-US"/>
        </a:p>
      </dgm:t>
    </dgm:pt>
    <dgm:pt modelId="{769E8B5E-D256-46D0-8974-22A9044CD8A6}">
      <dgm:prSet phldrT="[文本]" custT="1"/>
      <dgm:spPr/>
      <dgm:t>
        <a:bodyPr/>
        <a:lstStyle/>
        <a:p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dirty="0"/>
        </a:p>
      </dgm:t>
    </dgm:pt>
    <dgm:pt modelId="{24E9C096-870E-4334-8B8B-4AF04BDF9DF5}" type="par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A28D854E-FEDC-415C-9150-E9279C660C70}" type="sibTrans" cxnId="{5A55748E-D905-4B5A-85A6-32B035F7F67F}">
      <dgm:prSet/>
      <dgm:spPr/>
      <dgm:t>
        <a:bodyPr/>
        <a:lstStyle/>
        <a:p>
          <a:endParaRPr lang="zh-CN" altLang="en-US"/>
        </a:p>
      </dgm:t>
    </dgm:pt>
    <dgm:pt modelId="{DB216372-A0CD-4E5D-838F-43965B7A5597}" type="pres">
      <dgm:prSet presAssocID="{26E6401C-B0A5-4148-BFB0-BC859F105626}" presName="linearFlow" presStyleCnt="0">
        <dgm:presLayoutVars>
          <dgm:dir/>
          <dgm:animLvl val="lvl"/>
          <dgm:resizeHandles val="exact"/>
        </dgm:presLayoutVars>
      </dgm:prSet>
      <dgm:spPr/>
    </dgm:pt>
    <dgm:pt modelId="{A6689B4D-6A8F-4152-87DB-C0E51A983FA4}" type="pres">
      <dgm:prSet presAssocID="{06B5AC42-5630-42DB-A8BD-B3A4AFB3C81B}" presName="composite" presStyleCnt="0"/>
      <dgm:spPr/>
    </dgm:pt>
    <dgm:pt modelId="{71863BFD-096A-4BC9-BB57-489F51549129}" type="pres">
      <dgm:prSet presAssocID="{06B5AC42-5630-42DB-A8BD-B3A4AFB3C81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B7E0DC-842F-402A-B8D9-E2CFD5ABF5F4}" type="pres">
      <dgm:prSet presAssocID="{06B5AC42-5630-42DB-A8BD-B3A4AFB3C81B}" presName="descendantText" presStyleLbl="alignAcc1" presStyleIdx="0" presStyleCnt="3">
        <dgm:presLayoutVars>
          <dgm:bulletEnabled val="1"/>
        </dgm:presLayoutVars>
      </dgm:prSet>
      <dgm:spPr/>
    </dgm:pt>
    <dgm:pt modelId="{E1983066-0F25-4533-A4E8-7956C28C39F8}" type="pres">
      <dgm:prSet presAssocID="{F7DFE34D-69F6-40BE-A657-4FCC8666A625}" presName="sp" presStyleCnt="0"/>
      <dgm:spPr/>
    </dgm:pt>
    <dgm:pt modelId="{A9931B2A-E016-4B73-B94B-3B424DFEAD86}" type="pres">
      <dgm:prSet presAssocID="{F0383223-5854-484E-883A-B90DAAE3AE88}" presName="composite" presStyleCnt="0"/>
      <dgm:spPr/>
    </dgm:pt>
    <dgm:pt modelId="{079292B5-9177-4812-9C9A-9AE3B310E62F}" type="pres">
      <dgm:prSet presAssocID="{F0383223-5854-484E-883A-B90DAAE3AE8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8270DB-5F6C-4606-88AA-4681ED93F3E5}" type="pres">
      <dgm:prSet presAssocID="{F0383223-5854-484E-883A-B90DAAE3AE88}" presName="descendantText" presStyleLbl="alignAcc1" presStyleIdx="1" presStyleCnt="3">
        <dgm:presLayoutVars>
          <dgm:bulletEnabled val="1"/>
        </dgm:presLayoutVars>
      </dgm:prSet>
      <dgm:spPr/>
    </dgm:pt>
    <dgm:pt modelId="{B6DBF000-2BC7-4E53-9E3D-09686EE30563}" type="pres">
      <dgm:prSet presAssocID="{7FC8725F-7435-4315-879A-0AB8D55C8FC0}" presName="sp" presStyleCnt="0"/>
      <dgm:spPr/>
    </dgm:pt>
    <dgm:pt modelId="{B054C933-2358-4DF9-9BA9-D57511FB04D9}" type="pres">
      <dgm:prSet presAssocID="{625EDC4C-EE89-4456-8B0C-85D0419043BE}" presName="composite" presStyleCnt="0"/>
      <dgm:spPr/>
    </dgm:pt>
    <dgm:pt modelId="{7F4B179C-C5A6-4C57-924A-10563B0177FE}" type="pres">
      <dgm:prSet presAssocID="{625EDC4C-EE89-4456-8B0C-85D0419043B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2C41AC-6491-4FA3-B076-1DD88F95FC0C}" type="pres">
      <dgm:prSet presAssocID="{625EDC4C-EE89-4456-8B0C-85D0419043B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101402-B716-45B4-BEFB-FEFE00F59D89}" type="presOf" srcId="{06B5AC42-5630-42DB-A8BD-B3A4AFB3C81B}" destId="{71863BFD-096A-4BC9-BB57-489F51549129}" srcOrd="0" destOrd="0" presId="urn:microsoft.com/office/officeart/2005/8/layout/chevron2"/>
    <dgm:cxn modelId="{A56E620C-8261-45CD-ADDA-0791EE610A42}" type="presOf" srcId="{26E6401C-B0A5-4148-BFB0-BC859F105626}" destId="{DB216372-A0CD-4E5D-838F-43965B7A5597}" srcOrd="0" destOrd="0" presId="urn:microsoft.com/office/officeart/2005/8/layout/chevron2"/>
    <dgm:cxn modelId="{47C5E718-E3B6-4282-B244-B5C831E555CD}" type="presOf" srcId="{F874BBB2-E56E-409D-9C2D-732584815EDC}" destId="{7DB7E0DC-842F-402A-B8D9-E2CFD5ABF5F4}" srcOrd="0" destOrd="0" presId="urn:microsoft.com/office/officeart/2005/8/layout/chevron2"/>
    <dgm:cxn modelId="{B75BCC2A-AED8-462A-AF00-90B8725F45E7}" srcId="{06B5AC42-5630-42DB-A8BD-B3A4AFB3C81B}" destId="{F874BBB2-E56E-409D-9C2D-732584815EDC}" srcOrd="0" destOrd="0" parTransId="{1A409567-0B1C-4DBC-B5AC-0B3AAD471D54}" sibTransId="{29649E7F-A7D5-4EBA-8392-F65226288BE6}"/>
    <dgm:cxn modelId="{4D378435-CEC8-4B70-AF01-E7338DCA603C}" srcId="{F0383223-5854-484E-883A-B90DAAE3AE88}" destId="{E9E50367-5FBA-483F-8F5C-00F733C2DBEE}" srcOrd="0" destOrd="0" parTransId="{7C02D7D5-C04C-42ED-9686-2640E5E4C82B}" sibTransId="{5D3E522D-3B1B-4BEC-9AD2-96378215444C}"/>
    <dgm:cxn modelId="{C5A6AD4E-3A61-47E0-A514-2DA97881B1ED}" srcId="{26E6401C-B0A5-4148-BFB0-BC859F105626}" destId="{F0383223-5854-484E-883A-B90DAAE3AE88}" srcOrd="1" destOrd="0" parTransId="{BE2E6919-2FA4-4962-8130-08BC15B4E0E1}" sibTransId="{7FC8725F-7435-4315-879A-0AB8D55C8FC0}"/>
    <dgm:cxn modelId="{C610FC7B-5E3E-481B-AFC7-111085800ACF}" type="presOf" srcId="{769E8B5E-D256-46D0-8974-22A9044CD8A6}" destId="{492C41AC-6491-4FA3-B076-1DD88F95FC0C}" srcOrd="0" destOrd="0" presId="urn:microsoft.com/office/officeart/2005/8/layout/chevron2"/>
    <dgm:cxn modelId="{5A55748E-D905-4B5A-85A6-32B035F7F67F}" srcId="{625EDC4C-EE89-4456-8B0C-85D0419043BE}" destId="{769E8B5E-D256-46D0-8974-22A9044CD8A6}" srcOrd="0" destOrd="0" parTransId="{24E9C096-870E-4334-8B8B-4AF04BDF9DF5}" sibTransId="{A28D854E-FEDC-415C-9150-E9279C660C70}"/>
    <dgm:cxn modelId="{09BC2FB2-A64E-4FBA-9389-6B491A8835C8}" type="presOf" srcId="{625EDC4C-EE89-4456-8B0C-85D0419043BE}" destId="{7F4B179C-C5A6-4C57-924A-10563B0177FE}" srcOrd="0" destOrd="0" presId="urn:microsoft.com/office/officeart/2005/8/layout/chevron2"/>
    <dgm:cxn modelId="{4C5B26D7-ED1E-4DED-8BCA-74D61A0C8DEC}" srcId="{26E6401C-B0A5-4148-BFB0-BC859F105626}" destId="{625EDC4C-EE89-4456-8B0C-85D0419043BE}" srcOrd="2" destOrd="0" parTransId="{54D14205-E976-48C3-AB67-1ED3E7F44776}" sibTransId="{071CDA0C-B3F9-4437-891C-7D155411F527}"/>
    <dgm:cxn modelId="{6E21A1DC-E604-491C-A244-70D5B9FC08C5}" type="presOf" srcId="{E9E50367-5FBA-483F-8F5C-00F733C2DBEE}" destId="{A08270DB-5F6C-4606-88AA-4681ED93F3E5}" srcOrd="0" destOrd="0" presId="urn:microsoft.com/office/officeart/2005/8/layout/chevron2"/>
    <dgm:cxn modelId="{583242DE-969B-402D-8AFD-91C2B7F666AC}" type="presOf" srcId="{F0383223-5854-484E-883A-B90DAAE3AE88}" destId="{079292B5-9177-4812-9C9A-9AE3B310E62F}" srcOrd="0" destOrd="0" presId="urn:microsoft.com/office/officeart/2005/8/layout/chevron2"/>
    <dgm:cxn modelId="{E75AE4DE-5E91-4E90-AAD0-B53BD7E9486C}" srcId="{26E6401C-B0A5-4148-BFB0-BC859F105626}" destId="{06B5AC42-5630-42DB-A8BD-B3A4AFB3C81B}" srcOrd="0" destOrd="0" parTransId="{1D8A81F6-45F2-4116-8F1B-39A6CCA591E5}" sibTransId="{F7DFE34D-69F6-40BE-A657-4FCC8666A625}"/>
    <dgm:cxn modelId="{1511A387-D6CF-4AC9-A4D3-B4EE427A7EF5}" type="presParOf" srcId="{DB216372-A0CD-4E5D-838F-43965B7A5597}" destId="{A6689B4D-6A8F-4152-87DB-C0E51A983FA4}" srcOrd="0" destOrd="0" presId="urn:microsoft.com/office/officeart/2005/8/layout/chevron2"/>
    <dgm:cxn modelId="{C4FF64FB-BA43-469E-A912-0FDB4D616B7D}" type="presParOf" srcId="{A6689B4D-6A8F-4152-87DB-C0E51A983FA4}" destId="{71863BFD-096A-4BC9-BB57-489F51549129}" srcOrd="0" destOrd="0" presId="urn:microsoft.com/office/officeart/2005/8/layout/chevron2"/>
    <dgm:cxn modelId="{3E792E0C-EDB7-4795-AA04-9B9CA0DB0D53}" type="presParOf" srcId="{A6689B4D-6A8F-4152-87DB-C0E51A983FA4}" destId="{7DB7E0DC-842F-402A-B8D9-E2CFD5ABF5F4}" srcOrd="1" destOrd="0" presId="urn:microsoft.com/office/officeart/2005/8/layout/chevron2"/>
    <dgm:cxn modelId="{4DFD6085-B7FC-45E9-8099-00339C1D1562}" type="presParOf" srcId="{DB216372-A0CD-4E5D-838F-43965B7A5597}" destId="{E1983066-0F25-4533-A4E8-7956C28C39F8}" srcOrd="1" destOrd="0" presId="urn:microsoft.com/office/officeart/2005/8/layout/chevron2"/>
    <dgm:cxn modelId="{76FBA052-D1DD-499B-A360-FE7526750E93}" type="presParOf" srcId="{DB216372-A0CD-4E5D-838F-43965B7A5597}" destId="{A9931B2A-E016-4B73-B94B-3B424DFEAD86}" srcOrd="2" destOrd="0" presId="urn:microsoft.com/office/officeart/2005/8/layout/chevron2"/>
    <dgm:cxn modelId="{418CD5AC-1838-4FF0-9237-1308F7C8DD98}" type="presParOf" srcId="{A9931B2A-E016-4B73-B94B-3B424DFEAD86}" destId="{079292B5-9177-4812-9C9A-9AE3B310E62F}" srcOrd="0" destOrd="0" presId="urn:microsoft.com/office/officeart/2005/8/layout/chevron2"/>
    <dgm:cxn modelId="{3DE9F316-12CA-4857-96AB-38BBFF16B9E1}" type="presParOf" srcId="{A9931B2A-E016-4B73-B94B-3B424DFEAD86}" destId="{A08270DB-5F6C-4606-88AA-4681ED93F3E5}" srcOrd="1" destOrd="0" presId="urn:microsoft.com/office/officeart/2005/8/layout/chevron2"/>
    <dgm:cxn modelId="{B6FD9903-4C41-4C89-881C-FBA8B0B3CCA2}" type="presParOf" srcId="{DB216372-A0CD-4E5D-838F-43965B7A5597}" destId="{B6DBF000-2BC7-4E53-9E3D-09686EE30563}" srcOrd="3" destOrd="0" presId="urn:microsoft.com/office/officeart/2005/8/layout/chevron2"/>
    <dgm:cxn modelId="{1D109F7F-8F8F-4D9E-B34E-A2CE38F003CE}" type="presParOf" srcId="{DB216372-A0CD-4E5D-838F-43965B7A5597}" destId="{B054C933-2358-4DF9-9BA9-D57511FB04D9}" srcOrd="4" destOrd="0" presId="urn:microsoft.com/office/officeart/2005/8/layout/chevron2"/>
    <dgm:cxn modelId="{6C33E53D-FF74-483C-A7CD-D16AB6901417}" type="presParOf" srcId="{B054C933-2358-4DF9-9BA9-D57511FB04D9}" destId="{7F4B179C-C5A6-4C57-924A-10563B0177FE}" srcOrd="0" destOrd="0" presId="urn:microsoft.com/office/officeart/2005/8/layout/chevron2"/>
    <dgm:cxn modelId="{490DA9F6-67A7-4A39-B131-2CB5BE950867}" type="presParOf" srcId="{B054C933-2358-4DF9-9BA9-D57511FB04D9}" destId="{492C41AC-6491-4FA3-B076-1DD88F95FC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3BFD-096A-4BC9-BB57-489F51549129}">
      <dsp:nvSpPr>
        <dsp:cNvPr id="0" name=""/>
        <dsp:cNvSpPr/>
      </dsp:nvSpPr>
      <dsp:spPr>
        <a:xfrm rot="5400000">
          <a:off x="-256776" y="259418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</a:t>
          </a:r>
          <a:r>
            <a:rPr lang="en-US" altLang="zh-CN" sz="3200" kern="1200" dirty="0" err="1"/>
            <a:t>i</a:t>
          </a:r>
          <a:r>
            <a:rPr lang="en-US" altLang="zh-CN" sz="3200" kern="1200" dirty="0"/>
            <a:t>)</a:t>
          </a:r>
          <a:endParaRPr lang="zh-CN" altLang="en-US" sz="3200" kern="1200" dirty="0"/>
        </a:p>
      </dsp:txBody>
      <dsp:txXfrm rot="-5400000">
        <a:off x="1" y="601785"/>
        <a:ext cx="1198288" cy="513553"/>
      </dsp:txXfrm>
    </dsp:sp>
    <dsp:sp modelId="{7DB7E0DC-842F-402A-B8D9-E2CFD5ABF5F4}">
      <dsp:nvSpPr>
        <dsp:cNvPr id="0" name=""/>
        <dsp:cNvSpPr/>
      </dsp:nvSpPr>
      <dsp:spPr>
        <a:xfrm rot="5400000">
          <a:off x="5643509" y="-4442578"/>
          <a:ext cx="1113281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解方程组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𝒇</m:t>
                  </m:r>
                </m:e>
                <m: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𝒙</m:t>
                  </m:r>
                </m:sub>
              </m:sSub>
              <m:d>
                <m:d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  <m:r>
                <a:rPr lang="en-US" altLang="zh-CN" sz="3200" b="1" i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=</m:t>
              </m:r>
              <m:r>
                <a:rPr lang="en-US" altLang="zh-CN" sz="3200" b="1" i="0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𝟎</m:t>
              </m:r>
              <m:r>
                <a:rPr lang="en-US" altLang="zh-CN" sz="3200" b="1" i="0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  </m:t>
              </m:r>
              <m:sSub>
                <m:sSub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𝒇</m:t>
                  </m:r>
                </m:e>
                <m:sub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𝒚</m:t>
                  </m:r>
                </m:sub>
              </m:sSub>
              <m:d>
                <m:dPr>
                  <m:ctrlPr>
                    <a:rPr lang="en-US" altLang="zh-CN" sz="3200" b="1" i="1" kern="120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  <m:r>
                <a:rPr lang="en-US" altLang="zh-CN" sz="3200" b="1" i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=</m:t>
              </m:r>
              <m:r>
                <a:rPr lang="en-US" altLang="zh-CN" sz="3200" b="1" kern="120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𝟎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，求得驻点；</a:t>
          </a:r>
        </a:p>
      </dsp:txBody>
      <dsp:txXfrm rot="-5400000">
        <a:off x="1198288" y="56989"/>
        <a:ext cx="9949377" cy="1004589"/>
      </dsp:txXfrm>
    </dsp:sp>
    <dsp:sp modelId="{079292B5-9177-4812-9C9A-9AE3B310E62F}">
      <dsp:nvSpPr>
        <dsp:cNvPr id="0" name=""/>
        <dsp:cNvSpPr/>
      </dsp:nvSpPr>
      <dsp:spPr>
        <a:xfrm rot="5400000">
          <a:off x="-256776" y="1778415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(ii)</a:t>
          </a:r>
          <a:endParaRPr lang="zh-CN" altLang="en-US" sz="3200" kern="1200" dirty="0"/>
        </a:p>
      </dsp:txBody>
      <dsp:txXfrm rot="-5400000">
        <a:off x="1" y="2120782"/>
        <a:ext cx="1198288" cy="513553"/>
      </dsp:txXfrm>
    </dsp:sp>
    <dsp:sp modelId="{A08270DB-5F6C-4606-88AA-4681ED93F3E5}">
      <dsp:nvSpPr>
        <dsp:cNvPr id="0" name=""/>
        <dsp:cNvSpPr/>
      </dsp:nvSpPr>
      <dsp:spPr>
        <a:xfrm rot="5400000">
          <a:off x="5643802" y="-2923874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对于驻点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dPr>
                <m:e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  <m:r>
                    <a:rPr lang="en-US" altLang="zh-CN" sz="3200" b="1" i="1" kern="120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rPr>
                    <m:t>,</m:t>
                  </m:r>
                  <m:sSub>
                    <m:sSubPr>
                      <m:ctrlP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e>
                    <m:sub>
                      <m:r>
                        <a:rPr lang="en-US" altLang="zh-CN" sz="3200" b="1" i="1" kern="120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</m:sub>
                  </m:sSub>
                </m:e>
              </m:d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求出二阶偏导数的值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𝑨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𝑩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rPr>
                <m:t>𝑪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9" y="1575956"/>
        <a:ext cx="9949406" cy="1004062"/>
      </dsp:txXfrm>
    </dsp:sp>
    <dsp:sp modelId="{7F4B179C-C5A6-4C57-924A-10563B0177FE}">
      <dsp:nvSpPr>
        <dsp:cNvPr id="0" name=""/>
        <dsp:cNvSpPr/>
      </dsp:nvSpPr>
      <dsp:spPr>
        <a:xfrm rot="5400000">
          <a:off x="-256776" y="3297411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(iii)</a:t>
          </a:r>
          <a:endParaRPr lang="zh-CN" altLang="en-US" sz="3200" kern="1200" dirty="0"/>
        </a:p>
      </dsp:txBody>
      <dsp:txXfrm rot="-5400000">
        <a:off x="1" y="3639778"/>
        <a:ext cx="1198288" cy="513553"/>
      </dsp:txXfrm>
    </dsp:sp>
    <dsp:sp modelId="{492C41AC-6491-4FA3-B076-1DD88F95FC0C}">
      <dsp:nvSpPr>
        <dsp:cNvPr id="0" name=""/>
        <dsp:cNvSpPr/>
      </dsp:nvSpPr>
      <dsp:spPr>
        <a:xfrm rot="5400000">
          <a:off x="5643802" y="-1404877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判断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pPr>
                <m:e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𝑩</m:t>
                  </m:r>
                </m:e>
                <m:sup>
                  <m:r>
                    <a:rPr lang="en-US" altLang="zh-CN" sz="3200" b="1" i="1" kern="1200" smtClean="0">
                      <a:solidFill>
                        <a:srgbClr val="676661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𝟐</m:t>
                  </m:r>
                </m:sup>
              </m:sSup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−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𝑨𝑪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的符号，进而判定取极值的情况</a:t>
          </a:r>
          <a:r>
            <a:rPr lang="en-US" altLang="zh-CN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kern="1200" dirty="0"/>
        </a:p>
      </dsp:txBody>
      <dsp:txXfrm rot="-5400000">
        <a:off x="1198289" y="3094953"/>
        <a:ext cx="9949406" cy="100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3BFD-096A-4BC9-BB57-489F51549129}">
      <dsp:nvSpPr>
        <dsp:cNvPr id="0" name=""/>
        <dsp:cNvSpPr/>
      </dsp:nvSpPr>
      <dsp:spPr>
        <a:xfrm rot="5400000">
          <a:off x="-256776" y="259418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</a:t>
          </a:r>
          <a:r>
            <a:rPr lang="en-US" altLang="zh-CN" sz="3200" kern="1200" dirty="0" err="1"/>
            <a:t>i</a:t>
          </a:r>
          <a:r>
            <a:rPr lang="en-US" altLang="zh-CN" sz="3200" kern="1200" dirty="0"/>
            <a:t>)</a:t>
          </a:r>
          <a:endParaRPr lang="zh-CN" altLang="en-US" sz="3200" kern="1200" dirty="0"/>
        </a:p>
      </dsp:txBody>
      <dsp:txXfrm rot="-5400000">
        <a:off x="1" y="601785"/>
        <a:ext cx="1198288" cy="513553"/>
      </dsp:txXfrm>
    </dsp:sp>
    <dsp:sp modelId="{7DB7E0DC-842F-402A-B8D9-E2CFD5ABF5F4}">
      <dsp:nvSpPr>
        <dsp:cNvPr id="0" name=""/>
        <dsp:cNvSpPr/>
      </dsp:nvSpPr>
      <dsp:spPr>
        <a:xfrm rot="5400000">
          <a:off x="5643509" y="-4442578"/>
          <a:ext cx="1113281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求函数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𝒇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(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𝒙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𝒚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)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在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𝑫</m:t>
              </m:r>
            </m:oMath>
          </a14:m>
          <a:r>
            <a:rPr lang="en-US" altLang="zh-CN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内的所有驻点处的函数值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8" y="56989"/>
        <a:ext cx="9949377" cy="1004589"/>
      </dsp:txXfrm>
    </dsp:sp>
    <dsp:sp modelId="{079292B5-9177-4812-9C9A-9AE3B310E62F}">
      <dsp:nvSpPr>
        <dsp:cNvPr id="0" name=""/>
        <dsp:cNvSpPr/>
      </dsp:nvSpPr>
      <dsp:spPr>
        <a:xfrm rot="5400000">
          <a:off x="-256776" y="1778415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(ii)</a:t>
          </a:r>
          <a:endParaRPr lang="zh-CN" altLang="en-US" sz="3200" kern="1200" dirty="0"/>
        </a:p>
      </dsp:txBody>
      <dsp:txXfrm rot="-5400000">
        <a:off x="1" y="2120782"/>
        <a:ext cx="1198288" cy="513553"/>
      </dsp:txXfrm>
    </dsp:sp>
    <dsp:sp modelId="{A08270DB-5F6C-4606-88AA-4681ED93F3E5}">
      <dsp:nvSpPr>
        <dsp:cNvPr id="0" name=""/>
        <dsp:cNvSpPr/>
      </dsp:nvSpPr>
      <dsp:spPr>
        <a:xfrm rot="5400000">
          <a:off x="5643802" y="-2923874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ea typeface="微软雅黑" panose="020B0503020204020204" pitchFamily="34" charset="-122"/>
            </a:rPr>
            <a:t>求函数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𝒇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(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𝒙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,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𝒚</m:t>
              </m:r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)</m:t>
              </m:r>
            </m:oMath>
          </a14:m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在 </a:t>
          </a:r>
          <a14:m xmlns:a14="http://schemas.microsoft.com/office/drawing/2010/main">
            <m:oMath xmlns:m="http://schemas.openxmlformats.org/officeDocument/2006/math">
              <m:r>
                <a:rPr lang="en-US" altLang="zh-CN" sz="3200" b="1" i="1" kern="1200" smtClean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𝑫</m:t>
              </m:r>
            </m:oMath>
          </a14:m>
          <a:r>
            <a:rPr lang="en-US" altLang="zh-CN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3200" b="1" kern="120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的边界上的最值的可能点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；</a:t>
          </a:r>
        </a:p>
      </dsp:txBody>
      <dsp:txXfrm rot="-5400000">
        <a:off x="1198289" y="1575956"/>
        <a:ext cx="9949406" cy="1004062"/>
      </dsp:txXfrm>
    </dsp:sp>
    <dsp:sp modelId="{7F4B179C-C5A6-4C57-924A-10563B0177FE}">
      <dsp:nvSpPr>
        <dsp:cNvPr id="0" name=""/>
        <dsp:cNvSpPr/>
      </dsp:nvSpPr>
      <dsp:spPr>
        <a:xfrm rot="5400000">
          <a:off x="-256776" y="3297411"/>
          <a:ext cx="1711841" cy="1198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(iii)</a:t>
          </a:r>
          <a:endParaRPr lang="zh-CN" altLang="en-US" sz="3200" kern="1200" dirty="0"/>
        </a:p>
      </dsp:txBody>
      <dsp:txXfrm rot="-5400000">
        <a:off x="1" y="3639778"/>
        <a:ext cx="1198288" cy="513553"/>
      </dsp:txXfrm>
    </dsp:sp>
    <dsp:sp modelId="{492C41AC-6491-4FA3-B076-1DD88F95FC0C}">
      <dsp:nvSpPr>
        <dsp:cNvPr id="0" name=""/>
        <dsp:cNvSpPr/>
      </dsp:nvSpPr>
      <dsp:spPr>
        <a:xfrm rot="5400000">
          <a:off x="5643802" y="-1404877"/>
          <a:ext cx="1112696" cy="10003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将以上各点的函数值进行比较</a:t>
          </a:r>
          <a:r>
            <a:rPr lang="en-US" altLang="zh-CN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.</a:t>
          </a:r>
          <a:r>
            <a:rPr lang="zh-CN" altLang="en-US" sz="3200" b="1" kern="1200" dirty="0">
              <a:solidFill>
                <a:srgbClr val="676661"/>
              </a:solidFill>
              <a:latin typeface="微软雅黑"/>
              <a:ea typeface="微软雅黑" panose="020B0503020204020204" pitchFamily="34" charset="-122"/>
              <a:cs typeface="+mn-cs"/>
            </a:rPr>
            <a:t> </a:t>
          </a:r>
          <a:endParaRPr lang="zh-CN" altLang="en-US" sz="3200" kern="1200" dirty="0"/>
        </a:p>
      </dsp:txBody>
      <dsp:txXfrm rot="-5400000">
        <a:off x="1198289" y="3094953"/>
        <a:ext cx="9949406" cy="100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0:59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13470 7357 1072 0,'-9'-26'0'0,"-2"2"0"0,2 4 0 0,-2 1 0 15,4 5 0-15,0 3 184 0,2 2-72 0,0-1-35 0,2-1 300 0,3 8-173 0,0-3-81 32,0 4-42-32,0 0 271 0,3 1-156 0,7-1-67 0,7 2-50 0,0 0 86 15,8 0-63-15,2 3-30 0,4 7 196 0,6 1-104 16,2 4-67-16,6 3-20 0,1 3-77 0,10 4 0 15,4 6 0-15,17 4 0 16,-6 2 0-16,9 3 0 0,4 6 0 0,8 1 0 0,8 4 0 0,11 7 0 16,-14-7 0-16,0-2 0 0,1-1 0 0,-1-1 0 15,-3-2 0-15,5 2 0 0,-27-12 0 0,-2-4 0 16,-4-1 0-16,-2-4 0 16,-3-2 0-16,5 0 0 0,-21-9 0 0,-3-2 0 15,-4-4 0-15,-9-5-172 0,-4-3-11 0,-4-1 56 16,-11 0 43-16,-3 0-57 0,-6-1 47 15,1-6 1-15,-2 0-1 0,0-5-8 16,0 2 56-16,-8-2-271 0,-3-2 138 0,0 0 68 0,-2-3 35 0,0 2-562 16,0-2 305-16</inkml:trace>
  <inkml:trace contextRef="#ctx0" brushRef="#br0" timeOffset="402.48">15660 7257 1171 0,'0'-11'0'0,"0"0"0"0,0 3 0 0,-2-1 0 0,2-2 0 0,0 4 0 0,-2 2 0 0,2 0 209 15,-1 1-85-15,-1 0-43 0,1 0 331 0,-2 4-191 16,-2 0-92-16,-1 0 230 0,-2 0-160 0,-6 0-80 15,-3 5-31-15,-5 7 89 16,-7 3-69-16,-9 3-35 0,-8 7 0 0,-14 4 152 16,-18 9-83-16,-7 3-121 0,-18 7-21 0,-25 8 0 15,-19 7 0-15,-24 8 0 0,-31 11 0 0,18-8 0 16,-3 2 0-16,9 0 0 0,11-5 0 0,19-5 0 16,7-2 0-16,52-19 0 0,15-6 0 0,14-3 0 15,8-4 0-15,8-9 0 0,3 4 0 0,19-12 0 16,5-3 0-16,10-3 0 0,4-6 0 0,3 0 0 15,0-3 0-15,0 0 0 0,5 0 0 0,4 0 0 16,4 0 0-16,2 0 0 16,-5 0 0-16,2-3 0 0,-2-2 0 0,0-2 0 0,-2 2 0 0,0-2-16 15,-2 4-377-15,1 1 177 0,2 0 88 16,-1 2-466-16</inkml:trace>
  <inkml:trace contextRef="#ctx0" brushRef="#br0" timeOffset="1391.38">26073 8526 1664 0,'0'-16'0'0,"0"5"0"16,0 2 0-16,0 4 0 0,0 5 0 0,0-3 0 0,0 3 0 0,2 0 0 0,5 3 320 0,-1 11-140 0,5-2-71 16,-2 8 57-16,2-1-54 0,0 0-41 0,0 4 6 0,-2 3-1 0,2 0-36 0,-2 1-1 0,4 4 62 0,-8-7-35 0,4 4 0 0,-3-2-27 0,0-1 64 0,2 1-31 0,0 3 9 0,-4-9-42 0,3 1 117 31,-2-7-59-31,0 3-28 0,1-5 119 0,0 1-188 0,-1-7 0 0,-2-3 0 16,6-3 0-16,-3 0 0 0,4 0 0 0,1-6 0 15,4-10 0-15,1 0 0 0,4-6 0 0,5 1 0 16,4-7 0-16,3-1 0 15,6-2 0-15,9-2 0 0,4-5 0 0,15-3 0 16,12-11 0-16,4 2 0 0,19-8 0 0,17-8 0 0,9-3 0 0,4 4 0 16,4 0 0-16,-35 23 0 15,-6 6 0-15,-9 7 0 0,-14 2 0 0,-14 4 0 16,-1 2 0-16,-21 6 0 16,-7 4 0-16,-3-1 0 0,-5 5 0 0,-4-2 0 0,1 1 0 0,-11 5 0 15,-2-1 0-15,-4 2 0 0,0 0 0 0,0 1 0 16,0-1 0-16,0 2 0 15,0 0 0-15,-4 0 0 0,1 0 0 0,2 0 0 0,-1 0 0 0,-1 0 0 32,3 0 0-32,0 0 0 0,0 0 0 0,0 0 0 0,0 0-515 0,0 3 70 15,0 3 203-15,-3-1 102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21:39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4892 6252 2009 0,'-15'-8'0'0,"4"7"0"0,3-1 0 0,3 2 0 0,-1 0 0 0,3 0 0 0,-1 0 0 0,4 0 742 31,0 2-350-31,0 1-177 0,0 0-86 0,6 0 7 0,4 2-38 0,-1-1-10 31,3 1-180-31,2-1 66 0,-2 1 34 0,1-2-137 0,2 2 94 0,-2 0 33 0,-2 0 0 0,2 2-425 0,-4-3 233 0,0 2 62 16,2 5 82-16,-5-4-713 15,2 1 361-15,-5 1 181 0</inkml:trace>
  <inkml:trace contextRef="#ctx0" brushRef="#br0" timeOffset="148.58">4912 6482 2048 0,'-9'2'0'0,"1"0"0"0,1 2 0 0,2-1 0 0,1 1 0 0,0 2 0 0,4-2 326 0,0 3-142 0,0-1-73 0,1 3-144 15,6 0 36-15,5 5 11 0,1-2 26 16,1 5-725-16</inkml:trace>
  <inkml:trace contextRef="#ctx0" brushRef="#br0" timeOffset="319.05">4921 6911 2729 0,'-13'6'0'0,"1"-1"0"0,4 2 0 0,0-4 0 15,3 1-2-15,-2-4-4 0,7 0 0 0,0 0 0 0,3-2 1 0,6-12 326 0,6-4-143 0,4-2-182 16,1-1-10-16,0-4 50 0,1 1 1 0,3-2-626 16,-4 1 315-16,3-3 166 0,-2 5 68 0,-1 1-337 0,-5 1 208 15</inkml:trace>
  <inkml:trace contextRef="#ctx0" brushRef="#br0" timeOffset="468.93">5117 6397 2126 0,'-10'-10'0'0,"1"4"0"0,3-2 0 0,3 2 0 0,2 1 0 0,1-1 0 0,0 0 0 0,9 1 440 0,5-2-190 0,5 2 231 16,2 0-221-16,3 3-110 15,2 0-55-15,-1 0-354 16,6 1 160-16,-4 1 64 0,-1 0 37 0,1 0-640 0,-2 0 339 0,-2 3 170 16,5 2 94-16,-8 0-313 0,-6-1 82 0,-1 0-472 15</inkml:trace>
  <inkml:trace contextRef="#ctx0" brushRef="#br0" timeOffset="1164.84">5330 6163 1351 0,'-12'-2'0'0,"4"1"0"0,-3 1 0 0,6 0 0 0,0 0 0 0,1 1 0 0,3 9 0 0,1 4 441 16,-2 1-191-16,2 2-110 0,0 5-51 15,0 0-7 1,0 5 1-16,-1 3-44 0,-3 2 11 0,-2-1-105 31,-3-1 47-31,0-3 0 0,-3 1-74 0,-6 2 71 0,0-9 21 0,-1-4 57 0,-1-2 0 0,0-3-30 0,0-3 3 0,1-1 229 31,6-7-120-31,2-1-73 0,5 0 1 0,1 0 272 0,5 0-154 0,0 0-68 0,2-4-20 0,12-1-107 16,5-1 0-16,4 0 0 0,3 0 0 0,4 0 0 16,0 1 0-16,-3 1 0 0,4 1 0 15,-4 1 0-15,-2-1 0 0,5 2-186 0,-7-2-22 0,-1 3 68 16,-5 0 79-1,2 0-624-15,-5 0 323 0,1 0 152 0,-10 0-311 0,-2 0 241 16,-1 0 120-16,-2 4-81 0,0-4 100 0,-2 3 41 16,-6-3 35-16,-3 0-182 0,-1 0 103 0,2 0 53 0,-2 0 2 15,1 0 89-15,0 0 0 0,3 0 0 16,-4 0 0-16,5 2 250 0,0 1-165 0,-3 1-72 16,5 1 387-16,-2 4-176 0,1 0-119 0,2 2 9 15,-4 4 235-15,1 1-145 16,-1 0-87-1,2 2-19-15,-2 3-29 0,-1 0-1 0,-1 1-28 0,-5 4 2 0,1-4-2 0,-3 0-1 16,0-4 1-16,-3-1 115 0,-2-3-47 0,3-3-30 0,0-8-9 0,2 1 226 31,3-2-128-31,1-2-64 0,3 0 295 0,5 0-184 0,5 0-167 0,0-2-47 16,2 1 0-16,15-2 0 47,2 2 0-47,7-1 0 0,2 2 0 0,4 0 0 0,0 0 0 0,2 0 0 0,3 0 0 0,-3 0 0 0,-5 0-571 0,2 0 217 0,-3 2 179 0,0-1-618 0,0 2 366 15,-9-3 199-15,-1 0 94 0,-3 0-331 0,-2-6 212 0,-6-5 107 16,2-2 43-16,-8-2-47 16,-1 1 64-16,0-1 40 0,0 0 46 0,-4 0 51 0,-1 0-75 15,1 4 10-15,-2 3 565 0,-1 0-309 16,4 2-141-16,0 3 587 16,2 0-289-16,1 3-190 0,0 0-54 0,0 4 310 0,0 9-213 0,3 4-107 15,3 3-43-15,2 1 100 16,-1 3-82-16,2 0-41 0,-3 0 1 0,3 1-204 0,0 2 92 0,-3-4 30 15,4 1-500-15,-4-4 270 16,-1-1 136-16,-1-4 67 0,3 0-707 0,-4-6 361 16,0-4 126-16,1-5-319 0,-2 0 265 0</inkml:trace>
  <inkml:trace contextRef="#ctx0" brushRef="#br0" timeOffset="1301.04">5636 6711 1974 0,'-3'-9'0'0,"-2"1"0"0,5 0 0 0,0 1 0 0,0-2 0 0,0 1 0 0,5 1 0 0,7 1 649 0,6 1-304 0,2-1-154 16,5 4-76-16,6-3 56 0,0 3-70 0,3 0-32 16,2 1-346-16,3 1 157 15,-2 0 80-15,3 0-816 0,-8 0 442 0,-4 5 227 0</inkml:trace>
  <inkml:trace contextRef="#ctx0" brushRef="#br0" timeOffset="1452.13">6195 6353 2077 0,'-3'-3'0'0,"2"1"0"0,1-1 0 0,0-1 0 0,0 2 0 0,0 2 629 15,5 0-299-15,4 0-146 0,5 0 184 0,3 2-164 16,1 5-83-16,2 1-775 0,-1 2 342 0,2 1 176 16</inkml:trace>
  <inkml:trace contextRef="#ctx0" brushRef="#br0" timeOffset="1595.57">6335 6778 3766 0,'-10'8'0'15,"2"4"0"-15,4-3 0 0,3-1 0 0,1 0 0 0,0 1 0 0,0-4 0 0,5 3 0 0,10-4 165 0,-2-1-165 0,4-1 0 0,0 2 0 0,2-3 0 0,1 4 0 0,-3-1-588 0</inkml:trace>
  <inkml:trace contextRef="#ctx0" brushRef="#br0" timeOffset="15657.99">7097 6123 1507 0,'0'-10'0'0,"1"-1"0"0,1 3 0 0,-1 5 0 0,2-1 0 0,3 4 0 0,0 0 274 16,0 5-118-16,2 7-59 46,0 3-30-46,-3 3 157 0,0 2-98 0,1 4-45 0,-4 6-71 0,-2 2 0 0,0-1 28 0,0 4 10 0,0-5-288 0,-6-2 140 16,-1 2 69-16,-2-2-183 0,-1-1 126 0,-2 2 43 0,2-10 32 0,1-2-674 0</inkml:trace>
  <inkml:trace contextRef="#ctx0" brushRef="#br0" timeOffset="15799.57">7158 6318 1420 0,'0'-9'0'0,"0"0"0"0,0 2 0 0,0 1 0 0,0-1 0 0,3 2 0 0,5-3 701 16,0 4-336-16,4 0-163 0,3 1-83 0,0 1 237 0,2 0-159 0,4-1-462 0,-1 0 147 0,2 3 78 16,1 0 39-16,1 0-818 15,0 0 429-15,3 0 223 0,-7 0 98 0</inkml:trace>
  <inkml:trace contextRef="#ctx0" brushRef="#br0" timeOffset="16110.9">7339 6045 1248 0,'-9'0'0'16,"1"0"0"-16,3 0 0 0,4 1 0 0,1 3 0 0,0 0 0 0,0 5 252 0,0 3-97 0,4 0-64 31,5 3-21-31,-1 5-32 0,3 1 0 0,-4 4-420 0,0 3 212 0,-1 0 95 0,-5 2 51 0,0-1-270 16,-1 2 143-16,-2-3 71 0,-11 5 33 0,-1-7-190 15,-7-4 99-15,0-3 50 16,-3-4 224-16,0-2-87 0,-3-1-53 0,4-8 10 15,3-4 435-15,4 0-240 0,4 0-90 0,0 0 576 0,7 0-303 0,5 0-178 32,0 0-83-32,2 0 217 0,13 0-151 0,1 0-76 31,7 0-27-31,2 0-11 0,2 0-37 0,4 0 0 0,-1 0 86 0,1 0-60 0,3 2 11 0,-7 3-515 0,0 2 240 0,-4-3 118 16,-2 0 61-16,-2 3-696 0,0 1 307 0,-9-2 198 15,-3-1 36 1,-4 2-354-16,-3-2 246 0,0 1 114 0</inkml:trace>
  <inkml:trace contextRef="#ctx0" brushRef="#br0" timeOffset="16242.36">7353 6493 897 0,'-7'4'0'0,"-2"-1"0"0,2 1 0 0,-1 3 0 0,0-1 0 0,1 5 0 0,-1-1 246 0,1 4-103 0,0 0-53 0,-1 2 201 0,0 5-116 0,0-3-74 0,4-1-250 31,1 2 93-31,3-5 48 0,0 0-1 0,0-3-583 0</inkml:trace>
  <inkml:trace contextRef="#ctx0" brushRef="#br0" timeOffset="16423.08">7426 6517 1145 0,'-10'5'0'0,"2"2"0"0,2 1 0 0,2 1 0 0,1 3 0 0,1 0 826 16,2 3-394-16,0-1-188 15,0 1-108-15,7 0 199 0,4 0-149 0,4-1-74 0,0-2-111 0,1 3 9 16,0-6 28-16,3-4-437 0,-3 2 218 0,-1-3 109 15,0-3 56-15,-2 1-606 0,-4-2 314 0,-2 0 159 47,-3 0 78-47,0-3-539 0</inkml:trace>
  <inkml:trace contextRef="#ctx0" brushRef="#br0" timeOffset="16859.11">7009 6287 1091 0,'-22'1'0'0,"3"3"0"0,2 1 0 0,3 0 0 0,-3 2 0 0,9-2 546 0,3-1-254 0,-1-1-128 0,6 0-64 0,0 2 13 0,0 2-29 0,0-2-10 16,6 4-37-16,1-2-193 0,3 2 96 0,-1 0 49 16,2 3-114-16,-2 0 76 0,-3 0 43 0,1-1 43 15,0 1-13-15,-4 3 1 0,3 2 6 0,-5-2 23 16,1 0 0-16,-2 1-91 0,0 0 1 0,0-3 210 62,0 4-79-62,0-2-22 0,2-3-28 0,0 0 11 0,-1 0 1 0,2 1-8 0,4 3-193 16,-2-5 92-16,2 1 43 0,2-2-216 0,-1 1 121 0,1 2 47 0,-2 2 35 0,-1-2-69 0,0 0 41 0,-2 1-12 31,-2-2-1-31,0 4 50 0,-2-4 8 0,0 1-53 0,-4-3 21 0,-9 0 204 0,-2-4-97 0,-5 1-50 0,0-6 259 0,-2 2-127 16,-2-3-74-1,-2 0 227-15,2 0-135 0,-1-3-53 16,7 0-44-16,3-2 76 0,5 1-56 0,3 1-29 0,5-2 1 0,2 5 83 16,2-2-60-16,15 2-26 0,6 0-34 0,7 0-28 15,5 0 0-15,3 2 0 0,2 6-76 0,-2 1 0 32,3 0 56-32,0 1-551 0,2 0 269 0,5 2 149 15,-7 1 26 1,-1-2-553-16,-1-1 321 0,0-2 162 0,-5-5 79 0</inkml:trace>
  <inkml:trace contextRef="#ctx0" brushRef="#br0" timeOffset="17198">7709 6350 1493 0,'-7'0'0'0,"4"0"0"0,1 0 0 0,2-2 0 0,0 0 0 0,2 1 267 0,12-2-120 0,8 3-55 0,4-1 48 31,5 1-51-31,6-2-27 0,3 2 9 0,0 0-212 0,1 0 88 0,-2 0 45 0,-5 0 0 0,-2 9-30 16,-3 5 46-16,-14 1-10 0,-8 7 3 0,-7 4 0 15,0 3 33-15,-19 3 203 0,-5 10-111 0,-4-11-52 16,-7 5-69-16,-1-4 379 0,3-1-174 0,3-1-86 47,-2 2-35-47,11-10 159 0,6-2-105 0,7-1-53 0,5-5-44 0,3 0-46 0,3 0 0 0,16-5 0 0,4-1 0 15,7-2 0-15,1 2 0 0,4-1-1 0,2 2-85 0,-5-4 57 47,-1 2 32-47,2-1-446 0,-6 1 194 0,-4-2 124 0,4 2-4 0,-11-3-390 0,-6 2 241 0,-2-3 121 0,-7 1 61 0,1 1-188 0,-2-2 114 0,-3-3 72 32</inkml:trace>
  <inkml:trace contextRef="#ctx0" brushRef="#br0" timeOffset="17318.97">7826 6600 1890 0,'-18'-7'0'0,"6"4"0"0,5 0 0 0,0 1 0 0,7 2 0 0,0 0 0 0,1 0 376 0,18 0-170 0,7 5-84 0,1 2 445 0,4 0-265 0,4 3-123 0,-3-3-77 0,1 1-199 0,1 1 67 0,-4-3 33 0,1 2 0 0,5 1-969 0</inkml:trace>
  <inkml:trace contextRef="#ctx0" brushRef="#br0" timeOffset="18587.43">8394 6298 1140 0,'-6'-10'0'0,"1"0"0"0,0 5 0 0,4-1 0 0,1 2 0 0,0 2 272 0,0 2-117 0,0 0-48 16,0 0 202-16,4 0-135 15,1 0-68-15,3 2-91 0,1 5 23 0,-2 0 10 0,1 1-10 0,0-1-351 16,-1 3 175-16,2-3 89 0,-4 2 43 0</inkml:trace>
  <inkml:trace contextRef="#ctx0" brushRef="#br0" timeOffset="18898.11">8342 6440 1404 0,'-19'2'0'0,"7"1"0"0,2 1 0 0,5-1 0 0,5 2 0 0,0-5 0 0,2 2 0 0,16-2 543 0,11 0-253 0,3 0-125 0,7-7 64 0,7-3-86 16,-3-1-58-16,2 1 1 0,-1 0-95 0,0-1 47 0,0 3 0 15,6-2 10-15,-11 2-193 0,-3 4 91 0,-2 0 47 16,-6 1-99-16,-4 3 72 0,1 0 46 0,-15 0-10 15,-1 7 41-15,-5 2-25 0,-3 2-48 16,-1 0 250-16,0 5-108 0,0 0-51 31,0 3-19-31,-3-1 140 0,0 0-56 0,-1 5-47 0,0 0 6 0,4-2-14 0,0 2-33 0,0-2 0 16,0 2-214-16,0 2 106 0,0 2 64 0,0-5-335 16,0 3 171-16,0-1 95 0,0 0 13 0,-1 0-307 15,-5 3 139-15,-2-7 101 0,-3-2 45 16,0-1-186-16,-2-4 116 0,0-6 58 0,-2 2 20 0,2-9-105 15,1 0 72-15,-4-9 35 16,3-11-272-16,-2-10 154 0</inkml:trace>
  <inkml:trace contextRef="#ctx0" brushRef="#br0" timeOffset="19074.34">8720 6057 1086 0,'0'-11'0'16,"0"3"0"-16,0 6 0 0,0 0 0 0,0 2 0 0,0 11 0 0,0 8 451 0,0 9-207 0,-7 5-103 0,0 6 247 0,-1 6-180 15,-6 3-85-15,2 4-42 0,-7 9-10 16,-1 0-33-16,-2 8 10 0,-2-11-10 0,2-4-97 16,1-4 48-16,2-8 25 0,0-6-372 0,0 1 208 15,6-15 89-15,1-9-476 0,2-8 225 16,3-2 149-16,4-3-2 0,0-3-299 0</inkml:trace>
  <inkml:trace contextRef="#ctx0" brushRef="#br0" timeOffset="19212.91">8654 6546 1495 0,'11'-1'0'0,"1"-3"0"0,1 0 0 0,1 1 0 0,-3 3 0 0,2 0 0 0,-4 0 0 0,1 0 584 0,-3 7-273 0,6-2-127 15,-4 4-78 1,1 0-139-16,0 2 36 0,0-1-1 0,0 1-223 0,6 0 139 16,-4-1 56-16,2 0-720 0,0-1 374 0</inkml:trace>
  <inkml:trace contextRef="#ctx0" brushRef="#br0" timeOffset="19487.22">9457 6060 1698 0,'0'-3'0'0,"0"3"0"15,-2-3 0-15,-1 3 0 0,-2 0 0 0,-1 0 0 0,-3 14 205 0,-4 2-83 0,-1 8-57 16,-3 1-28-16,-2 6 1 0,-2 7 9 0,-3-5-140 0,0 5 65 0,0-2 33 15,-3-3 0-15,3-1-23 0,-1-2 36 16,9-11-8-16,4-5 27 0,6-6 170 16,2-4-85-16,4-1-42 0,0-3 141 0,4 0-96 15,10 0-44-15,6 0 68 0,4-7-56 0,0-1-28 16,4-1 10-16,-4-3-78 0,2 5 0 0,0-2 41 16,2 1-1-16,-4 0-447 0,4-1 232 15,-8 4 104-15,3-2 55 0,-2 1-842 16,-3-1 414-16,0 3 195 0</inkml:trace>
  <inkml:trace contextRef="#ctx0" brushRef="#br0" timeOffset="19624.21">9554 6275 1639 0,'-2'0'0'0,"1"-1"0"0,-6 0 0 0,4-2 0 0,1 3 0 0,-2 0 0 0,3 0 0 0,-1 0 301 0,2 0-132 0,0 3 70 47,0 2-100-47,-1 4-42 0,1 1-35 0,0 2-163 0,0 1 69 0,0 4 35 0,0 1 0 0,-3 4-536 0,0-1 280 0,-2 1 146 0,-3 1 72 0</inkml:trace>
  <inkml:trace contextRef="#ctx0" brushRef="#br0" timeOffset="19775.4">9124 6645 2427 0,'-21'0'0'0,"-2"0"0"0,11-1 0 0,4-2 0 0,3 3 0 0,5-1 0 0,0-1 0 0,13-3 0 0,14-2 0 0,7-2 289 0,6-1-126 16,3-1 116-16,5 0-122 0,5-1-50 0,-6 3-39 0,-2 1-453 15,-1 1 212-15,3 2 104 0,-4-1 54 0,8 2-316 16,-16-1 180-16,-2 5 94 0,-6-1 47 0,-5 1-853 0</inkml:trace>
  <inkml:trace contextRef="#ctx0" brushRef="#br0" timeOffset="19931.34">9476 6472 1583 0,'-21'2'0'0,"-6"4"0"0,7 0 0 0,0 4 0 0,1 2 0 0,-1 3 0 0,-2 3 0 0,0 4 283 16,4 2-127-16,-1 0-59 0,0 3-3 0,1 0-27 0,-1 2-1 0,0 1-19 0,10-7-380 0,0-2 186 0,4-7 92 15,5-3 46-15,0-4-273 0,0-4 170 0</inkml:trace>
  <inkml:trace contextRef="#ctx0" brushRef="#br0" timeOffset="20076.91">9398 6612 1483 0,'2'0'0'16,"2"0"0"-16,0 2 0 0,1-2 0 0,1 2 0 0,3 2 0 0,2-2 426 0,2 2-195 0,2 1 340 16,6 2-257-16,-1-4-143 0,3 5-67 0,1-2-316 15,-1 1 125-15,1-1 62 0,3 0 40 0,-6-1-669 16,-1-2 346-16,-5 0 173 0,-3-2 86 0,-2 1-388 16</inkml:trace>
  <inkml:trace contextRef="#ctx0" brushRef="#br0" timeOffset="20214.48">9447 6670 1401 0,'-17'4'0'0,"-2"1"0"0,-2 7 0 0,8-4 0 0,-2 6 0 0,4 0 0 0,2-1 178 15,-1 4-71-15,1 1 201 0,7-3-140 0,2 2-66 16,0-4-32-16,0 1-301 16,0-2 135-16,1 1 75 0,6-7 25 0,7-1-684 0</inkml:trace>
  <inkml:trace contextRef="#ctx0" brushRef="#br0" timeOffset="20350.86">9519 6761 1192 0,'-4'0'0'0,"0"0"0"0,-2 0 0 0,0 1 0 0,0 3 0 0,1 0 0 0,-4 3 572 0,5 0-272 0,-2 1-131 0,1 2 30 0,1 1-81 0,1 3-40 0,-3-1-108 0,4 1 29 0,0 0 0 0,2-1 39 0,0-2-624 15,0-1 312-15,0-1 165 0</inkml:trace>
  <inkml:trace contextRef="#ctx0" brushRef="#br0" timeOffset="20512.55">9590 6877 1919 0,'-11'11'0'0,"2"-2"0"0,0 5 0 0,0-1 0 16,0 3 0-16,0 3 0 0,-3 4 0 0,2-5 779 0,0 6-371 0,1-1-186 0,-4 1-5 0,4 3-90 15,-4 2-35-15,2-4-499 0,2-5 223 0,1 0 111 16,1-5 55-16,1-2-412 15,-1-4 243-15,4-4 108 0,3-5 58 0</inkml:trace>
  <inkml:trace contextRef="#ctx0" brushRef="#br0" timeOffset="20675.25">9839 6434 2997 0,'2'0'0'0,"0"0"0"0,0-1 0 0,1-1 0 0,0-1 0 0,0 3 0 0,1 0 0 0,-2 0 397 0,1 0-180 16,0 6-90-16,2 2-117 0,3 2 9 0,-4 2 19 16,3-1 0-16,1 2-721 0,0-1 361 0,3 2 180 15,-1-3 99-15</inkml:trace>
  <inkml:trace contextRef="#ctx0" brushRef="#br0" timeOffset="20939.32">10103 6449 1572 0,'0'0'0'0,"0"0"0"0,0 0 0 0,0 0 0 0,-1 0 0 0,-6 0 0 0,-1 0 0 0,-4 5 0 0,-5 5 227 16,-2 2-99-16,-4 5-30 0,-2 2-30 0,-6 1 0 0,-2 0-30 0,-4 3-27 15,1-5 27-15,-3 0 0 0,4-3 0 0,1-3 29 16,6-6-29-16,2 0 9 0,13-4-9 0,5-2 229 31,6 0-115-31,2 0-57 0,1 0 128 0,14-2-84 0,9-3-55 0,6 0-29 0,2 1-17 16,6-1 0-16,1 1 0 0,6 3-266 15,-3-3 128-15,-2 3 69 0,1 0 34 0,-2-2-562 16,0 0 262-16,3 1 151 0,-9-1 13 0,-4 0-252 16,-3-3 173-16,-7 3 87 31,-6-4-434-31</inkml:trace>
  <inkml:trace contextRef="#ctx0" brushRef="#br0" timeOffset="21092.57">9991 6331 2145 0,'-11'0'0'0,"6"0"0"0,-4 2 0 0,5 3 0 0,2 5 0 0,2 4 0 0,0 3 0 0,0 5 0 0,2 5 696 15,2 9-320-15,5 0-173 0,-2 2-83 0,2 5 20 0,-6 0-51 0,2 0-26 16,1 3-378-16,-3-8 172 0,1-3 90 0,-3-1-754 16,-1-5 423-16,0-3 210 0,0-2 116 0</inkml:trace>
  <inkml:trace contextRef="#ctx0" brushRef="#br0" timeOffset="21254.67">9975 6629 1147 0,'-18'0'0'16,"5"0"0"-16,2 0 0 0,-3 0 0 0,1 6 0 0,0 3 676 0,-3 4-310 0,4 1-169 0,2 1-133 0,1 3-1 62,2 1-25-62,2-2-1 0,0 4-254 0,5-5 123 0,0-3 66 0,0-3-853 0</inkml:trace>
  <inkml:trace contextRef="#ctx0" brushRef="#br0" timeOffset="21362.8">10052 6679 857 0,'3'3'0'0,"2"1"0"0,1 2 0 0,0-2 0 0,0 3 0 0,3 1 621 16,-1 2-291-16,4-1-147 0,-2 3-72 0,6 0-51 0,-3 2-23 0,2-4 1 15,-3 2-1-15,2-2-528 0,-3 2 259 16,0-2 137-16</inkml:trace>
  <inkml:trace contextRef="#ctx0" brushRef="#br0" timeOffset="21949.91">10014 6805 1329 0,'-3'5'0'0,"-3"2"0"0,0 3 0 0,3-1 0 0,1 1 0 0,2 5 0 0,-2-1 0 0,2 1 0 0,0 6 378 0,0-4-174 0,0 0-84 15,0 2-58-15,0-4 0 0,0 1-25 0,0 3-115 16,0-8 53-16,2-1 31 0,0 0 0 0,3-7-189 16,2 1 110-16,1 0 64 0,0-4 19 0,2 0-104 15,-2 0 62-15,2-6-34 0,-2 1 37 0,2-1-239 16,-5-1 100-16,2 0 65 0,-2 0-22 0,-1 3 44 16,0-3-9-16,-1 3 52 0,1-4-10 0,-3 2 11 15,3-1-1-15,-1-2-34 0,1-2-9 16,3-3 44-16,2 0-1 0,-1-4-31 0,3-6 0 15,5-3 31-15,-1-4-9 16,3-4-30-16,2-7 0 0,4-4 53 16,-1-4 24-16,2-4 101 0,0-4-97 15,-6 9-16-15,-4 3 439 0,-3 8-218 0,-5 4-89 0,-6 11 362 0,-1 2-209 0,0 14-123 16,-4 5-56-16,-4 2 261 0,-4 5-159 0,-2 11-79 16,2 4-31-16,2 2 79 15,1 2-63-15,2 5-33 0,4 1 129 0,3 3-80 16,0 5-31-16,0-3-9 0,2 1-74 0,5 0 1 0,3 2 32 15,1-5-206 1,2 11 112-16,2-10 43 0,1-2 25 0,-1 2-262 0,0-3 118 0,-4-1 78 16,1 3-7-16,-8-9-94 0,-2-3 24 0,-2 0 54 15,0-4-14-15,-9-3 28 0,-6 1-10 0,-3-9 119 16,-2-4-41-16,-2-2 0 16,-4 0-41-16,2-4 77 0,-3-8-48 0,5-4 9 0,-1-5-20 0,1-4-13 15,2 0 23-15,1-1-18 16,5 2 37-16,5 6 50 0,5 4-22 0,1 2 0 0,3 4 382 15,0 1-197-15,3 7-90 0,10 0 173 16,10 0-135-16,1 8-66 0,4 6-34 0,8 3-31 16,0-2-2-16,3 4-1 0,2 0 1 0,4 1-328 15,1-2 163-15,6 7 92 0,-6-3 32 0,-2 2-831 16,-1 0 385-16,-6 3 220 0</inkml:trace>
  <inkml:trace contextRef="#ctx0" brushRef="#br0" timeOffset="22094.12">11091 7059 2832 0,'0'0'0'0,"-1"0"0"0,-2-2 0 0,0 1 0 0,1-2 0 0,0 2 0 0,2-1 812 0,-1 2-525 0,1-2-287 16,0 2 0-16,0 0-53 15,0-1-169-15,0 1 129 0</inkml:trace>
  <inkml:trace contextRef="#ctx0" brushRef="#br0" timeOffset="27964.8">11772 6709 1715 0,'-14'-10'0'16,"2"-1"0"-16,5 5 0 0,0-1 0 0,2 0 0 0,5 0 0 0,0-2 0 0,0-3 171 0,2 5-72 0,11-5 150 0,5 0-106 0,2 0-52 15,3 3-26-15,4 0 72 0,-4 5-54 0,2 0-1 16,0 3-43-16,-2 1 34 0,0 0 0 0,-2 1-25 16,-2 9-9-16,-1 4-3 0,-7 0 2 15,-1 6 1-15,-1 1 5 0,-2 6 4 0,-7-5-9 0,0 6 39 16,0-4-39-16,-11 2 0 0,-2 0-1 0,0 5 178 47,-7-8-93-47,-1-2-76 0,-4 0-47 0,-3-3 0 0,-2 1 0 0,3-7 0 0,-1-2 0 0,2-3 0 15,1-5 0-15,1-2 0 0,1 0 0 0,12 0 0 0,3-9 0 0,7-8-400 0,1-2 91 0,7-4 115 16,13-3 88-16,7-1-686 16,6 1 377-16,4-2 188 0,0 4 94 0</inkml:trace>
  <inkml:trace contextRef="#ctx0" brushRef="#br0" timeOffset="28153.1">12191 6529 1085 0,'3'-12'0'0,"0"-2"0"0,-2 4 0 0,-1 3 0 0,0 2 0 0,0 0 0 0,-7 5 645 15,-5 0-293-15,-1 0-161 32,-2 12-77-32,-1 5 434 0,-2 6-254 0,3 1-128 0,-5 6 255 0,3 4-306 0,5-1-115 0,4 0 0 15,3 3 0-15,5-3 0 16,0 2 0-1,1-6 0-15,15-3 0 0,10-2 0 0,3-1 0 0,4-4 0 0,6 2-65 0,-4-13-28 0,2-1 65 0,-4-3-840 0,2-4 419 0,-3 0 187 16,4-2-476-16,-9-7 355 0,-1-9 172 16</inkml:trace>
  <inkml:trace contextRef="#ctx0" brushRef="#br0" timeOffset="28454.56">12536 6475 1524 0,'-19'-6'0'0,"2"3"0"0,-3 3 0 0,2 0 0 0,1 8 421 0,-4 8-192 0,4 8-95 0,0 3-48 0,-1 3 529 16,7 2-293-16,5 3-142 0,6 6-70 0,0 1 176 16,6 1-262-1,11 6-24-15,8-9 0 0,2-5 0 16,5-5 0-16,1-1-89 0,3-9-109 0,3 2 128 16,-6-11 50-16,-1-4-338 0,-2-3 198 0,-2-4 67 31,-3 0 61-31,1 0-816 94,-10-2 409-94,-2-13 200 0</inkml:trace>
  <inkml:trace contextRef="#ctx0" brushRef="#br0" timeOffset="28672.2">12687 6497 2371 0,'-19'-4'0'0,"3"1"0"0,8 1 0 0,4 2 0 0,4 0 0 0,0 0 0 0,6 0 397 0,11 0-185 0,7 5-86 0,5-2 67 0,-1 1-78 0,3-1-38 0,2 1 10 0,-2 0-198 16,-1 0 75-16,0 1 37 0,-2 0 0 0,-2 2-254 0,2 2 155 0,-8 2 64 0,-4 0-125 0,-5 1 98 31,-6 8-3-31,-4 1 93 0,-1 3-96 0,-11 3 47 0,-11 1-53 0,-7 1 486 0,-1 4-215 0,-1-6-106 16,-1 4-27-16,4-6 424 0,4-4-448 0,2-1-41 16,5-4 0-16,4-2 0 0,4 3 0 0,9-9 0 15,0-1 0-15,3-2 0 0,13 0 0 0,6-2 0 16,2 3 0-16,0-3 0 31,4-3 0-31,0 2 0 0,0-2 0 0,-1 0 0 0,2 0 0 0,-7 0-541 0,-3 0 156 0,-1 0 173 16,-2 0 87-16,-5 0-229 0,0 0 148 0,-5-2 89 0,-3 1-535 0</inkml:trace>
  <inkml:trace contextRef="#ctx0" brushRef="#br0" timeOffset="28839.65">12719 6738 1415 0,'-21'-8'0'0,"1"2"0"0,5 3 0 0,10 2 0 0,1-1 0 0,4 0 791 0,2 2-376 0,10 0-179 0,11 0-104 0,7 0 372 15,3 0-233-15,4 0-116 16,-1 0-143-16,4 0-101 0,-5 2 17 0,1 1 55 0,-2 0-340 0,-1 1 198 16,-2 1 99-16,4-2-945 0,-8 1 502 0</inkml:trace>
  <inkml:trace contextRef="#ctx0" brushRef="#br0" timeOffset="29036.25">13187 6480 1755 0,'7'-11'0'0,"-2"3"0"0,5 4 0 0,2 4 0 0,1 0 0 0,4 0 0 0,3 7 790 0,0 10-381 0,2 5-186 15,-2 3 200-15,2 3-192 0,-3 6-131 0,-2 5-100 16,-5-1 0-16,-7 4 0 15,-3 1 0-15,-2 5 0 0,-4 1-49 16,-12 4 29-16,-6-8 24 0,-2-4-465 0,-4-1 248 0,-3-6 124 16,-6 4 72-16,4-10-881 0,0-7 431 0</inkml:trace>
  <inkml:trace contextRef="#ctx0" brushRef="#br0" timeOffset="29658.52">13789 6945 1567 0,'1'-4'0'0,"1"-1"0"16,-1 1 0-16,1 1 0 0,-1 2 0 0,2 1 0 0,-1 0 232 0,-2 0-102 0,1 1 187 15,-1 10-139-15,0-1-70 0,0 4-36 0,0-1-51 0,-1 2-9 0,-5 2 25 16,-1-1 1-16,-2 1-274 15,0 0 146-15,-2-5 59 0,3 0 34 0,-2-2-204 0,0-3 120 0,0 0 59 32,2 1-599-32,-2-8 301 0</inkml:trace>
  <inkml:trace contextRef="#ctx0" brushRef="#br0" timeOffset="30043.66">14153 6679 1360 0,'-11'-11'0'0,"-1"4"0"0,6 1 0 0,1 3 0 0,2 1 0 0,2 1 0 0,1 1 297 0,0 0-121 0,1 0-74 0,11 1 285 0,4 4-176 0,2 2-87 16,1-1-43-16,4 3 54 0,-1 0-54 0,0 0 1 15,-2 0-399-15,0 3 177 0,-3 0 89 16,3 0 52-16,-6-1-637 0,-1 0 333 16,-1 2 166-16,-2-2-344 0,-1 1 225 15</inkml:trace>
  <inkml:trace contextRef="#ctx0" brushRef="#br0" timeOffset="30272.37">14480 6522 2143 0,'0'-2'0'0,"0"-3"0"0,0 4 0 0,0-2 0 0,0 3 0 0,0 0 0 0,0 4 0 0,-1 10 375 0,1 6-169 0,-5 6-75 15,0 5 274-15,-5 7-184 0,0 6-91 0,-4 6-16 16,-5 10-29-16,-1 0-9 0,-2 2-39 0,-3 2-75 16,1-1 37-16,-2-4 0 15,2 4 47-15,5-19-334 0,2-5 162 0,2-6 82 16,5-7 40-16,2-5-528 0,3-1 183 15,5-15-268 1,0-4 291-16,0-1 144 0,0 0 72 0,9-8-434 0,1-9 244 0</inkml:trace>
  <inkml:trace contextRef="#ctx0" brushRef="#br0" timeOffset="30488.22">14779 6638 1915 0,'-1'-3'0'0,"-4"-3"0"0,-1 3 0 0,0 1 0 0,-2 2 0 0,-2 0 0 0,-2 11 0 0,1 4 697 0,-3 9-330 0,2 5-165 0,1 4 247 16,0 6-197-16,5-2-203 15,4 4-49-15,2 1 0 0,2-1 0 0,13-4 0 16,4 4 0-16,4-13 0 0,5-4 0 0,2-4 0 16,1-6-429-16,3 1 155 0,-6-9 150 0,0-6 81 15,-1 0-784-15,-2-6 396 0,-5-11 196 0,4-1-419 16,-12-3 312-16</inkml:trace>
  <inkml:trace contextRef="#ctx0" brushRef="#br0" timeOffset="30789.44">14990 6614 1243 0,'-4'-5'0'0,"0"0"0"0,-1 0 0 0,5 1 0 0,0-1 0 0,0 5 281 0,9-2-123 0,6 2-60 16,3 0 398-16,1 0-221 0,3 0-123 0,1 0 3 0,2 0-59 0,-3 2-30 15,3 4 1-15,1-2-150 0,-2 5 56 16,-2 2 32-16,-4-2 0 0,-4 6-104 16,-4 2 69-16,-2 4 42 15,-8 1-9-15,0 3 56 0,-10 5-31 0,-8 1 6 0,-4 2 71 0,-5 3-39 16,-3-3-61-16,1-1 3 0,1 0 389 0,3-6-181 16,3-1-84-16,3 3-124 0,7-10-8 0,7 0 0 15,5-6 0-15,0-2 0 0,12-3 0 0,7 3 0 16,5-10 0-16,4 0 0 0,3 0 0 15,0 0 0 1,3-3 0-16,-2-5-130 0,-3-2 73 0,-2 1-40 0,-4 0-763 0,-2-3 412 16,-2 3 196-16,-11 1-537 0,-4 1 377 0</inkml:trace>
  <inkml:trace contextRef="#ctx0" brushRef="#br0" timeOffset="30950.35">14958 6861 1109 0,'-15'-4'0'16,"6"-1"0"-16,-1-1 0 0,7 3 0 0,3 1 0 0,0 2 553 0,1 0-258 0,15 0-129 0,4 0 288 0,4 0-214 16,3 4-101-16,2 0-75 0,2 0-27 0,1 0 0 15,5 0 9-15,-6-1-542 16,-2-2 267-16,2 4 133 0,1-5 66 16</inkml:trace>
  <inkml:trace contextRef="#ctx0" brushRef="#br0" timeOffset="31129.75">15475 6616 1824 0,'5'0'0'0,"2"0"0"0,1-2 0 0,4 0 0 0,-1 2 0 0,4 0 489 16,0 8-226-16,2 5-114 16,0 4 613-16,3 8-354 0,-6 2-372 0,2 4-36 0,-7 5 0 15,-1 5 0-15,-7 3 0 0,-1 9 0 0,-7-7 0 0,-9-2 0 16,-6 4 0-16,-3-7-296 0,-3 0-26 0,-4 2 189 15,0-9-1002-15</inkml:trace>
  <inkml:trace contextRef="#ctx0" brushRef="#br0" timeOffset="35327.24">16434 6493 1531 0,'-2'0'0'0,"-2"0"0"0,-1 0 0 0,0 0 0 0,2 0 0 0,3 0 0 0,0 0 207 0,0 0-85 0,0 0-42 0,8 0 54 15,8-3-53-15,1-1 1 0,5 2-45 16,1 0-34-16,-1 1 0 0,4 1 44 0,-5 0-9 0,-1 0-187 16,-4 0 93-16,-1 3 47 15,-4 6-179-15,0 1 122 16,-8 2 8-16,-3 2-33 0,0 3 49 0,-8 3-9 0,-9 2 0 0,-6 1 74 0,-4-1-31 16,-4 0-21-16,0 0 0 0,-4 0 333 0,4-3-156 0,-3 3-62 15,9-8-11-15,3-2 279 16,8-3-148-16,4-3-84 0,8-3 43 0,2-1-55 15,0-2-41-15,19 0-72 0,4 0 40 0,2-11 1 16,4 2 0-16,3-3-239 16,-4 0 115-16,-2 0 62 0,-1 3 30 0,-3 1-198 0,-3-1 77 0,-1 1 73 15,-8 6-31-15,-4-1-486 16,-2 0 260-16,-4 1 131 0,0 2-282 0,-5 0 197 0,-8 0 113 0</inkml:trace>
  <inkml:trace contextRef="#ctx0" brushRef="#br0" timeOffset="35507.32">16303 6603 1566 0,'-6'8'0'0,"1"1"0"0,0 4 0 0,1-1 0 0,3 4 0 0,-1 5 0 0,2 3 0 0,0 4 333 16,0 8-138-16,0 1-83 0,0 2-38 0,0 3 333 16,0-1-184-16,0 3-93 15,0 0-153-15,0-8 26 0,0-1-1 0,0-6-459 0,0-1 248 16,0-5 123-16,0-1 71 0,2-8-587 0,-1-8 246 0,1-5 179 15,0-1-25-15</inkml:trace>
  <inkml:trace contextRef="#ctx0" brushRef="#br0" timeOffset="35775.44">16313 6885 874 0,'0'-15'0'0,"0"4"0"0,1 1 0 0,7 2 0 0,0 1 0 0,3 1 331 0,5 0-137 0,3 4-83 0,3-1-36 0,6 3 89 0,2 0-63 0,5 0-32 0,4 0 94 0,-4 0-68 15,-1 0-28-15,1 3-84 0,-4-1 27 0,1 1 9 16,-10 0 19-16,-3 3-32 0,-4 0-1 0,-5 0 33 16,-2 2 0-16,0 3 169 0,-7 1-89 0,-1 1-40 15,0 3 155 1,0 2-97-16,0-1-50 0,-3 6-14 0,0-5 0 0,0 3-34 0,3-1 0 0,0 2-202 47,0-2 101-47,0 3 60 0,0-5 16 0,0 0-374 0,0-1 195 0,0-1 72 0,0 1 57 0,0-1-487 0,0-4 248 0,0-3 119 0,-3 0 60 15,-4-2-280-15,-2-3 170 0,-3 1 75 16,1-3-82-16,-4-2 88 0</inkml:trace>
  <inkml:trace contextRef="#ctx0" brushRef="#br0" timeOffset="35997.42">16495 6997 820 0,'0'0'0'0,"0"0"0"0,-1 0 0 0,1 0 0 0,0 0 0 0,0 2 0 0,0-1 232 0,1 3-98 0,5 1-48 16,0 0-25-16,1 2-44 0,-1 0-9 0,-1 0 29 0,0 0-104 0,-3 1 53 16,0-1 25-16,-1 2-29 0,-1-1 22 0,0-4 1 15,0 1 33-15,-1 0 0 0,-3-4 5 0,-4 1-60 16,1-2 41-16,1 0-20 0,1 0 12 16,0-2-20-16,0-1 18 0,2-6-3 15,3 1 3-15,-2-2 13 16,2 1-11-16,0-1-196 0,0-1 97 0,2 0 43 0,4 0-365 0,3-1 182 0</inkml:trace>
  <inkml:trace contextRef="#ctx0" brushRef="#br0" timeOffset="36313.28">17062 6422 1212 0,'9'-18'0'0,"2"0"0"0,-3 6 0 0,-4 5 0 0,0 3 246 0,-3 3-104 0,1 1-52 16,-1-3-17-16,-1 3 349 0,0 0-193 0,0 4-95 0,0 8-217 0,-3 2 60 15,-2 1 40-15,-1 3-10 0,0 0-562 16,-3-1 297-16,1 2 147 0,-2 2-505 16,-2-1 302-16,-1 0 153 0,-1-4 77 0,-1 1-118 15,-1-2 101-15,-2-3 37 32,-2 3 64-32,2-5 0 0,-2-1 0 0,0-2 0 0,1-4 300 0,-2 3-198 15,5-4-65-15,2-2 516 0,4 0-248 0,4 0-156 0,4 0-76 0,2 0 341 16,0-2-193-16,16 0-92 31,4-3-45-15,10 1 49-1,3-1-47-15,3-2-15 0,1 3-10 0,-1-2-65 0,1 3 0 0,-3-2 41 0,0 2-414 0,2-1 216 0,-8 2 95 0,-3 1 52 0,-4 1-697 0,-4 0 349 16</inkml:trace>
  <inkml:trace contextRef="#ctx0" brushRef="#br0" timeOffset="36644.18">17034 6674 955 0,'-12'3'0'0,"-3"2"0"0,7-2 0 0,2 3 0 0,1-3 0 0,4 2 287 31,1-1-125-31,0 2-52 0,1-4-41 0,9 3-43 0,2-3 12 0,2 1-1 0,2-1-299 0,1-1 160 0,-1-1 65 0,1 0-415 16,-1 0 229-16,0 0 114 0,1-1 57 0,-1-4-190 16,-2 0 124-16,-1 1 60 15,-4-1 29-15,2 3 100 0,-3-1-73 0,0 0-9 16,-4 2-27-16,-1 1 177 0,-3 0-97 0,0 0-39 31,0 0 410-31,-9 8-212 0,-6 2-47 0,-6 1 197 0,-2 5-155 0,-5 1-79 0,-3 1-31 0,1-1 46 16,-3 1-47-16,0 0-23 0,0-1-1 0,3-1 48 15,-3-2-27-15,10-4-9 16,5 0-35-16,5-6 94 16,3-3-47-16,9 1-23 0,-1 0 23 0,2-2-9 31,11 0-39-16,9 0 31-15,5-4-30 0,1-1-1 0,4-5 10 0,-3 3-150 0,-1-1 70 0,2 2 35 0,-3 0 1 0,-2 0-344 0,3-3 173 0,-6 3 89 0,-2 3 18 0,-2 1-590 16,-1-2 305-16,-2 3 154 0</inkml:trace>
  <inkml:trace contextRef="#ctx0" brushRef="#br0" timeOffset="36809.82">17052 6982 1030 0,'-10'0'0'0,"-2"4"0"0,4-1-1 0,1 0 0 0,1-1 0 0,1 1 124 0,0-1-44 15,2 2 10-15,1-3 86 0,2 2-70 0,0 1-33 16,0-1-1-16,0 0-99 0,0 1 28 0,0 0-1 31,0 0 39-31,0-2-306 0,0 2 152 0,0-4 86 0,4 0-406 0,0 0 222 16</inkml:trace>
  <inkml:trace contextRef="#ctx0" brushRef="#br0" timeOffset="37259.44">17290 6581 1410 0,'0'-11'0'0,"4"0"0"0,-1 1 0 0,2 2 0 0,-1-1 0 15,3 5 0-15,3-2 0 0,0 4 0 0,1-1 233 0,3 3-102 0,-2 0-47 0,0 0 0 0,1 6-208 16,-2 3 81-16,1 3 49 0,-5 0-216 0,-3 3 123 16,-2 1 63-16,0 0 30 0,-2 2-56 0,0-1 47 15,-4-2-6-15,-4-1 45 0,2-2 1 16,-1 1-80-16,2-6-1 0,-1 4 333 0,2-5-144 0,2 1-63 15,2-2-39-15,0 0 172 32,0 0-90-32,0 2-28 0,2-1-105 0,3 0 45 0,3 1 0 0,1 3-197 0,-1 0 98 0,0 4 59 15,-2-2 16-15,0 3-121 0,-3 0 71 0,1 2 4 16,-3 1 35-16,-1-1-247 16,0 0 118-16,-3-2 17 0,-5-3 42 0,-3 0-58 0,0-1 35 15,-1-6 10-15,-1-4-58 16,2-1 52-16,-2 0 24 0,0-9-28 0,1-7 17 31,1-6 9-31,3-1 28 0,0-8 40 0,2 1-41 0,1-1 1 0,1-1-10 0,0 8 158 0,3 5-74 0,-1 2-38 16,1 5 1-16,1 1 549 0,-2 2-246 0,2 9-148 15,0 3 396-15,0 14-257 0,0 12-129 0,0 9 228 16,0 9-168-16,0 8-99 0,0 6-44 0,0 5-4 16,0 10-41-16,0 5 1 15,0 7 8-15,0-10-191 0,-6-1 90 0,1-1 47 16,-1-5 0-16,0-2-583 0,-2 6 316 0,0-21 151 15,2-6-669-15,0-5 377 0,-1-9 189 0</inkml:trace>
  <inkml:trace contextRef="#ctx0" brushRef="#br0" timeOffset="37812.73">17964 6417 1495 0,'-12'-6'0'0,"4"-1"0"0,0 3 0 0,3 3 0 0,2-1 0 0,1 0 0 0,2 2 417 0,0 0-190 0,5 2-95 0,4 2-16 0,3 6-40 16,0 0 9-16,0-3-334 15,-3 7 144-15,2 1 70 0,-3 3 37 0,-1 0-697 16,-3 3 343-16</inkml:trace>
  <inkml:trace contextRef="#ctx0" brushRef="#br0" timeOffset="38367.15">17802 6671 986 0,'-10'3'0'0,"4"-2"0"0,1 1 0 0,1 0 0 0,-1 1 0 0,2 3 0 0,2 0 0 0,1-1 292 0,0 0-128 0,0 4-64 0,3-2-151 0,4 1 53 16,-1-2-9-16,2 0-163 0,0 1 104 0,1-3 52 0,-5 2 25 0,3-4-438 16,-3-2 208-16,-3 0 103 0,1 0 51 15,-2 0-33-15,0 0 33 0,0-2-5 0,-2-8 9 0,-1 3 231 16,-2-3-104-16,1 1-52 15,3 1 314-15,1-3-173 0,0 3-86 0,0-4 182 32,5 4-117-32,6-3-24 0,6 3-38 0,3-2-20 0,3 3-15 0,5 0 1 15,1 2-1-15,2 1-120 0,2 2 60 0,3-1 39 0,-5 3-9 0,-4 0-195 16,-4 4 112-16,-5 4 23 0,-7 3-63 0,-3 2 38 16,-8 2 37-16,0-1 158 0,-9 3-64 0,-10 0-43 15,-3-3-1-15,-6 6 117 0,-1-8-67 16,-3 1-28-16,1-2 1 0,2-2 316 15,2-1-160-15,-2 2-41 16,12-6-60-16,4 2 107 16,3-4-78-16,5 0-40 0,5-2-76 0,0 1 9 0,4-1 28 0,13 0-164 31,5 0 82-31,6 0 41 16,0 0-1-1,3 0-87-15,-3-1 58 0,-1-1 35 0,-5 0 0 0,-2 1-367 0,-2 1 178 0,-2 0 32 0,-8 0 25 0,-3 0-1 16,-3 0 48-16,-2 6 24 15,0 2 150-15,-13 2-59 0,-3-2-34 0,-2 2 247 0,-3 1-137 0,2-4-71 0,-2 3-17 0,4-2 232 0,3-1-102 0,-1-3-68 16,8 1 7-16,-1-1 1 0,2 0-12 0,6 0-9 16,0-3-31-16,0-1-97 0,2 0 48 0,10 0 25 15,2 0-98-15,2 0 56 0,-1 0 33 16,1 0-123-16,1 0 57 0,-2 0 38 31,2 0-3-31,-6 0-160 0,3-1 75 0,-4 1 49 0,-2-4 3 0,0 4-128 0,1 0 53 0,-5 0 53 16,-2 0 0-16,-1-2-288 0,-1 2 166 0</inkml:trace>
  <inkml:trace contextRef="#ctx0" brushRef="#br0" timeOffset="38523.96">17914 6875 1256 0,'-14'9'0'0,"-2"-1"0"0,5 4 0 0,-2 1 0 0,6-1 0 0,1 2 0 0,3 2 0 0,-1 2 202 0,3 2-83 0,-2 4-32 0,0-5 63 16,1 3-57-16,1 2-28 0,-2-4 0 0,-2 3-247 15,0-3 105-15,0-1 56 0,1-5-195 0,-2-1 126 16,0-4 64-16,-1 0 40 0</inkml:trace>
  <inkml:trace contextRef="#ctx0" brushRef="#br0" timeOffset="38671.97">17836 7028 1657 0,'0'0'0'0,"0"1"0"0,0 1 0 0,1-1 0 0,2 2 0 0,2 2 0 0,5 0 0 0,3 2 327 0,5 0-136 15,4 5-81-15,6-1 228 0,4 0-151 0,3 2-75 16,2 2-37-16,7 0-347 31,-9-2 150-31,1 1 79 0,-3-5-641 0,0 0 361 0,-5-3 180 0,3-1 99 0</inkml:trace>
  <inkml:trace contextRef="#ctx0" brushRef="#br0" timeOffset="38865.17">18660 6621 1442 0,'2'3'0'0,"-1"0"0"15,-1 6 0-15,0 2 0 0,0 5 0 0,0 12 0 0,-12 2 657 0,-2 8-311 0,-8 8-154 0,-3 3 123 0,-3 6-139 16,-4 3-60-16,0-8-44 0,1-4-78 0,2-3 43 16,1-7 0-16,2-4-359 15,-2-2 189-15,8-16 81 16,2-5 44-16,3-7-716 0,0-2 381 0,0 0 84 0</inkml:trace>
  <inkml:trace contextRef="#ctx0" brushRef="#br0" timeOffset="39022.24">18294 6813 2190 0,'5'-1'0'0,"1"-1"0"15,2 2 0-15,1 0 0 0,2 0 0 0,2 7 0 0,4 8 0 0,3 2 416 0,3 4-180 0,2 4-104 0,3-2 149 0,2 4-122 16,1 1-61-16,0-1-202 0,2 2 81 0,-5-6 25 15,-3-1 0-15,-3-3-670 0,-6-5 353 0,0-1 176 16,-3-2 97-16</inkml:trace>
  <inkml:trace contextRef="#ctx0" brushRef="#br0" timeOffset="39181.28">18451 6627 1417 0,'-8'-10'0'0,"1"4"0"0,4 1 0 0,1 3 0 0,2-2 0 0,0 3 224 0,0 1-93 0,7 0-48 0,6 0-13 16,2 1-34-16,5 3 9 0,1-1-9 15,2 1-486-15,1-3 231 0</inkml:trace>
  <inkml:trace contextRef="#ctx0" brushRef="#br0" timeOffset="39485.92">18980 6470 835 0,'-3'0'0'16,"1"0"0"-16,-1 0 0 0,1 0 0 0,2 0 0 0,0 0 378 0,0 0-171 0,0 0-86 0,0 0-22 15,2 0-37-15,6 5 1 0,2 4-28 0,1 0-183 32,1 3 91-32,1 3 56 0,-2 3 14 0,-1 0-81 0,-3 5 50 0,0 2 23 31,-4 4 11-31,-2 3 7 0,-1-1-5 0,0 2 0 0,0 2 269 0,0-1-133 0,-1 0-82 0,-1-5 228 15,2-2-132-15,0-4-66 0,2 0-33 0,6-4-19 16,5 5-5-16,2-7-9 0,1-2 0 0,2 0-51 0,-1 0 26 0,0-2 0 16,0 6-181-16,-6-7 98 0,0 2 54 0,-6-1-95 15,-5-1 47-15,0 4 42 0,-3 0-26 0,-16-2 16 16,-3-4-8-16,-3 1 1 31,-3-1-14-31,0-5-186 0,-3 4 87 0,4-5 64 0,3-4 26 0</inkml:trace>
  <inkml:trace contextRef="#ctx0" brushRef="#br0" timeOffset="40095.37">19489 6482 1151 0,'0'-8'0'0,"0"3"0"0,0-1 0 0,0 2 0 0,8 2 0 0,4-3 0 0,3 5 0 0,0-3 0 0,6 3 79 15,-1 0-42-15,1 0-100 0,-2 8 50 0,1 4 34 0,-8-1-9 0,0 5-253 16,-9 0 122-16,-2 4 63 0,-1 1 30 16,-1 1-32-16,-14 0 26 0,0 1 0 15,-3-5 24-15,-1 2 222 0,0-1-109 0,1 0-77 16,3-5 251-16,5-3-129 0,2 1-69 0,5-5-7 15,3 4 12-15,0-1 0 16,3-3-10-16,14-4-78 0,1 4 1 0,3 1 37 0,1-2 1 0,-1 2-215 16,-3 2 102-16,-3 0 57 0,-5-1 28 0,-1 5-269 15,-6 1 136-15,-3-3 25 0,0-1-67 0,-5-2 49 16,-7 1 42-16,-4-3 8 16,-1 0-16-16,-2-7 10 0,2 0 36 0,-1 0-43 0,-1-3 43 15,3-9 0-15,-1-5-9 0,5-4-40 16,2-4 25-16,0-4 0 15,3-1 24-15,2-2 40 0,-1 2-49 0,0 7 9 0,3 1 274 0,0 7-142 16,-1 4-64-16,0 5 399 0,-1 6-212 0,2 0-90 16,-2 19-58-16,0 9 160 0,1 7-96 0,3 4-49 15,-1 7-14-15,1-2 76 0,1-3-55 0,0 3-28 16,0-1 0-16,0-3-223 0,1 2 107 0,6-6 40 16,-2-7-508-16,2-1 279 15,-1-2 138-15</inkml:trace>
  <inkml:trace contextRef="#ctx0" brushRef="#br0" timeOffset="40587.74">20033 6350 1054 0,'-26'13'0'0,"-4"3"0"0,-1 2 0 0,-2 1 0 0,0 2 0 0,-3-1 0 0,10-3 142 0,3-3-52 0,4-5-27 0,10-2 6 16,5-6-33-16,4-1 9 0,0 0-8 0,13 0-49 16,10-2 24-16,4-8 0 15,6 1 24-15,4 0-224 0,-3 4 107 0,2-1 58 0,-3 3-260 0,-1-1 145 16,0 4 33-16,-1 0-30 16,-5 0 34-16,-4 0 32 46,-5 0-5-46,-1 4 172 0,-5 5-66 0,-3 1-44 0,-8 0 10 0,0 4 209 0,-16-1-107 0,-7 4-62 0,-4-2-4 0,-4 2 108 0,0-4-41 0,-2-2-45 0,2-1 123 0,1-1-72 32,2-2-34-32,-1-1 9 0,5-2-45 0,4-3-1 0,0 1 0 0,4 0 22 0,6-2-22 0,1 0 9 15,6 0-8-15,3 0-90 16,0 2 44-16,11-2 1 0,6 3 44 0,2-1-60 0,3 0 9 16,6 2 0-16,-2-1-195 0,2 0 109 15,0 0 39-15,3 1-157 16,-5 0 90-16,-3-2 54 0,-1 2 1 0,-2 0 79 15,-3 0-45-15,2 0-5 0,-8 2 8 0,-5 1 264 0,-4 0-131 0,1 0-64 16,0 3-31-16,-3 1 188 0,0 0-82 0,-9 1-57 16,2 2 208-16,-1-1-115 0,2 3-21 15,0 0-222-15,3-2 69 0,-1 0 33 0,3 2 0 0,0-4-427 16,-1 5 223-16,2-4 109 16,-1-2 32-16,-1-1-473 0</inkml:trace>
  <inkml:trace contextRef="#ctx0" brushRef="#br0" timeOffset="40743.69">19852 6778 1419 0,'-9'-4'0'0,"1"-1"0"15,2 2 0-15,2 1 0 0,4 0 0 0,0 1 0 0,0 1 0 0,6 0 206 0,8 0-85 0,3 0-43 0,3 0 5 0,3 1-15 0,-2 3-9 0,2-1-23 0,-1 2-399 16,-2-2 199-16,-1 2 101 0,-1 1 58 0</inkml:trace>
  <inkml:trace contextRef="#ctx0" brushRef="#br0" timeOffset="40920.55">19874 6892 996 0,'-5'0'0'0,"-1"-2"0"0,3 0 0 0,2 2 0 0,1 0 0 0,0-3 212 15,0 3-93-15,3 0 63 0,10 0-74 0,3 0-35 31,4 0 0-31,4 0-5 0,-2 0-32 0,0 0 0 0,2 0 1 0,-2 0-319 16,-3 3 159-16,1-3 89 0,-6 4 31 0,-1-1-530 16,-5 2 264-1</inkml:trace>
  <inkml:trace contextRef="#ctx0" brushRef="#br0" timeOffset="41045.58">19862 6956 916 0,'-15'3'0'0,"0"3"0"0,1-1 0 0,-1 4 0 0,2 0 0 0,3 2 0 0,0 1 119 0,2 1-41 0,2 0 0 0,-2 3-52 0,3 0 10 0,4-2 1 0,1 0-1 0,0-4-242 16,0 3 120-16,3-2 71 0,8-6 21 0,0-3-478 15</inkml:trace>
  <inkml:trace contextRef="#ctx0" brushRef="#br0" timeOffset="41295.25">19895 7059 963 0,'5'0'0'0,"-3"0"0"0,4-2 0 0,-3 2 0 0,2 0 0 0,-2 0 0 0,0 0 0 0,1 5 0 0,1 2 0 0,-1 2 374 0,1 2-169 0,2 0-85 16,3 2 92-16,-1-2-93 0,2 3-41 0,0-5-174 0,3 1 66 0,0 1 33 16,3-5 10-16,-4-2-319 62,2-1 171-62,-2-3 86 0,-1 0 42 0,-1 0-184 0,-2-3 53 0,-2-5 72 0,-6-1-66 0,2-3-160 0,-3 1 128 16,0-3 64-16,-4 1 56 0,-7 1 8 0,0-1-1 0,-2 4 207 0,1 1-104 0,-1-2-50 0,-1 4-36 0,3 3 364 15,0 1-163-15,2 1-99 0,3 1-1 0,1 0 86 0,0 0-15 0,4 6-63 16,1 0-19-16,0 4-78 0,0-1 0 0,0-1 44 16,3 3-378-16,5-4 185 15,1 2 97-15</inkml:trace>
  <inkml:trace contextRef="#ctx0" brushRef="#br0" timeOffset="41455.07">20282 7057 698 0,'0'2'0'0,"0"1"0"0,0 0 0 0,0-2 0 0,0 4 543 0,0-2-253 0,0 3-127 0,0 0-64 0,2-3 51 16,-1 5-62-16,0-5-25 15,2 4-1-15,-2-1-201 0,4-2 88 0,-2 0 53 0,1-1-705 0</inkml:trace>
  <inkml:trace contextRef="#ctx0" brushRef="#br0" timeOffset="42035.43">20480 6496 1377 0,'11'-20'0'0,"4"5"0"0,1 3 0 0,4 1 0 0,3 1 0 0,-3 5 0 0,1 4 0 0,1 0 0 0,-1 1 106 16,-1 0-35-16,4 1 10 0,-10 5-16 0,0 6 0 15,-2 0-29-15,-6 2 36 16,-3 2-1-16,-1 5-26 0,-2-2-8 0,-2 4 88 15,-9 0-45-15,-3-1 1 0,0 4-45 0,-1 2 139 0,4-5-75 0,-1 2-31 16,5-2-3-16,-2-2 0 0,5 5-21 0,4-6-8 16,0 0-39-16,0-2 0 0,4-1 38 0,9 3-234 15,0-2 127-15,1-5 48 0,2 1 30 32,0-2-416-32,-1-2 203 0,-5 2 65 0,3 0 59 0,-8-4-216 0,-5 0 130 0,0-2 67 15,0 1 19-15,-7-2 1 0,-8-1 35 0,-2-1 10 16,-5-3 42-16,0 0-1 0,0 0-41 0,-1 0 209 15,-1 0-114-15,5-3-43 0,4-4-26 0,2 1 258 16,2 0-131-16,6-3-24 0,0 1-46 16,5-1 115-1,0 0-66-15,6 1-14 0,9-2-172 16,3 2 63-16,4-3 41 0,-2 4-9 0,4 0-309 0,2 1 153 0,-1-1 83 0,0-2-129 16,1 2 93-16,-2-2 13 0,1 0 36 0,0-3-96 15,-1 0 58-15,1 0 28 16,0-4-9-16,-3 3 115 0,-3 1-38 0,-4 0-1 0,-2 1 198 0,-6 5-118 15,0-1-68-15,-7 6-21 16,0-1 329-16,-3 2-139 0,-10 0-90 0,-5 6 99 0,-2 4-72 0,1 3-32 16,-5 1-26-16,3 0 52 0,-2 1-39 0,3 0-1 15,-1 2-28-15,5-5-42 0,2-1-1 0,5-2 34 16,-1 0-82-16,1 1 51 0,8-5-10 16,1 1 40-16,0-2-91 0,8-2 38 0,7 0 24 15,3-2-70-15,2 0 39 0,4 0-3 16,-1 0 1-16,1-2-186 0,-4 0 102 0,4-2 28 15,-6-2 36-15,-4 3-252 0,2 1 131 16,-7-1 65 0,-1 1-294-16,0-1 171 0</inkml:trace>
  <inkml:trace contextRef="#ctx0" brushRef="#br0" timeOffset="42297.62">20482 6790 672 0,'-8'10'0'0,"2"2"0"0,1 3 0 0,-1 3 0 0,4 1 0 0,-3 5 0 0,4 2 0 0,-1 0 377 0,1 1-171 0,-4-2-84 0,3 0 63 0,1 3-66 15,-2-10-45-15,3-1-1 0,0-4 22 0,0-3-30 16,0-3 1-16,0-2 74 31,3-5-57-31,9 0-23 0,3 0 0 0,5 0 94 0,1-4-59 0,5-1-20 0,2-1-9 0,1 4 1 16,3-1 1-16,2 1-32 0,6 2-17 0,-2 0 18 15,-1 0-1-15,3 0 0 0,-1 4-254 0,-1 2 126 16,7 1 74-16,-14-2-605 0,0 0 289 0,-5-1 161 16,-2 0 33-16,-5-3-445 0,3 1 266 0,-13-2 145 15</inkml:trace>
  <inkml:trace contextRef="#ctx0" brushRef="#br0" timeOffset="42460.83">21117 6745 1451 0,'0'-7'0'0,"0"-2"0"0,0 4 0 0,0 2 0 0,0 3 0 0,0 0 0 0,0 6 321 0,0 12-142 0,3 5-71 16,2 4 330-16,-2 6-201 15,2 3-91-15,-2-3-86 0,2 2-1 0,-1 0-23 16,-1-3 1-16,1 0-561 0,-1 0 289 0,0-9 132 16,2-3 69-16,-2-5-339 0,-1-5 204 0</inkml:trace>
  <inkml:trace contextRef="#ctx0" brushRef="#br0" timeOffset="42626.48">21329 6438 1259 0,'2'0'0'0,"-1"0"0"0,3-1 0 0,-1-2 0 0,-1 3 0 0,4 0 0 0,-2 0 0 0,4 0 362 15,0 4-167-15,1 3-80 0,2 0-39 0,0 2-521 16,3 0 216-16,3 1 107 0,2-4-277 0</inkml:trace>
  <inkml:trace contextRef="#ctx0" brushRef="#br0" timeOffset="42854.02">21703 6434 1155 0,'-4'0'0'0,"-3"0"0"0,-2 0 0 0,-2 0 0 0,-3 0 0 0,-1 3 266 16,-5 2-115-16,-7 5-58 0,-2 1 74 0,-8 2-56 15,3 4-42-15,-6-3 20 0,-1 4-26 0,-1-2-1 16,0 2-26-16,-6-2-65 0,17-1 28 0,3-6-1 15,7-1 38-15,10-3 23 0,6-1-23 0,4 1 9 16,1-4-73-16,16 1 32 0,8-2 0 0,9 0 7 16,6 0 58-16,2 0-24 15,-2 0-21-15,6 0-107 0,-5 0 50 0,1 0 27 16,6 0 4-16,-8 0-303 0,-1 0 152 0,0 0 64 31,-2 0 43-31,-3-2-415 0,2 1 203 0,-13-3 116 0,-6 1-343 0</inkml:trace>
  <inkml:trace contextRef="#ctx0" brushRef="#br0" timeOffset="43038.11">21496 6275 1243 0,'-6'0'0'15,"1"-1"0"-15,0 1 0 0,-1 0 0 0,5 4 0 0,-2 11 0 0,3 7 476 0,0 5-220 0,0 8-110 0,0 4-55 0,1 6 421 0,1 8-229 0,-1-4-128 0,0-1-161 0,3-1 0 0,-4-1 42 0,0-5-499 0,0 0 258 0,0-10 117 16,0-7 61-16,0-6-309 16,0-4 186-16,0-9 93 0</inkml:trace>
  <inkml:trace contextRef="#ctx0" brushRef="#br0" timeOffset="43177.07">21473 6641 1008 0,'-22'8'0'0,"5"-2"0"0,-2 6 0 0,1 0 0 0,-1 5 0 0,3 2 0 0,-7 4 573 16,7-4-273-16,1 1-132 0,3 2-7 0,-1-4-62 31,8-1-32-31,-1-2-485 0,6-7 223 0,0-4 115 0,6-4 58 0,8 0-718 0,3-2 352 0</inkml:trace>
  <inkml:trace contextRef="#ctx0" brushRef="#br0" timeOffset="43298.5">21543 6745 1297 0,'8'0'0'0,"3"0"0"0,2 0 0 0,-3 0 0 16,0 5 0-16,0 2 0 0,0-2 0 0,-1 3 225 0,3 3-85 0,-2-4-57 0,-1 3-88 0,1-5-1 0,0 4 42 0,-2-4 0 0,1 3-209 16,-2-4 100-16,-4 1 55 0,-2-3-615 15,0-1 313-15</inkml:trace>
  <inkml:trace contextRef="#ctx0" brushRef="#br0" timeOffset="43824.5">21527 6852 1111 0,'-13'0'0'0,"0"0"0"0,0 0 0 0,-1 0 0 0,7 1 0 0,0 0 0 15,3 2 0-15,2-1 165 0,2 2-56 0,0 1 1 0,0 2-37 0,0-1 0 16,9 1-37-16,-1 4-31 16,1 1 9-16,-1-1 21 0,0 1 0 0,-3-1-100 15,0 0 50-15,-1 0 26 0,-2 4 8 0,0-5-22 16,-2 1 0-16,0-3 39 16,0-2-100-16,0 1 42 0,0-2-7 0,0-3-87 0,4-2 49 0,4 0 34 15,4-2 3-15,0-10-121 16,8-1 58-16,0-5 39 0,5-3 11 0,3-4-196 0,0-4 100 15,3-4 52 1,5-5 16-16,-2-2-39 0,0-6 37 0,3-5 0 0,1-5 11 0,-1-1-1 16,4-8 19-16,-10 12 8 0,-1 4 179 0,-4 3-90 15,-5 5-44-15,-2 9 433 0,-1 1-220 0,-12 15-84 16,-4 8-71-16,-2 5 438 0,0 3-234 0,0 0-118 16,-4 0-50-16,-3 15 171 31,-5 2-120-31,-1 7-59 0,0 5 44 0,-2 6-52 0,1 8-16 0,1 0 128 0,2 5-82 0,0 1-40 0,1 2-1 0,2 1 63 15,0 7-44-15,6-9-33 0,2-1-1 0,0-1-178 63,0-4 76-63,5 4 47 0,5-16-8 0,3-5-205 0,-2-4 121 0,0-7 53 0,-1-5-122 0,-1 1 51 0,-6-12 53 0,-1 0-277 0,-2 0 146 0,-5-5 72 0,-9-4 37 0,-5-1-39 16,-2-2 43-16,-2-2 0 0,-2-1 33 0,-1-3 46 15,0-3-22-15,-3-3-10 0,8 5-14 0,3-3 166 16,1 4-83-16,5 4-41 0,1 1 562 0,3 1-264 15,5 4-149-15,3 5 194 0,0 3-156 0,10 0-79 16,8 0-39 0,5 6-55-16,7 7-20 0,3 2 0 0,0 1 0 0,6 0 0 0,0 1 0 0,9 2 0 15,-7-2 0-15,0 0-246 0,1-1 16 16,2-2 133-16,-2 1-1061 0,2 2 552 16</inkml:trace>
  <inkml:trace contextRef="#ctx0" brushRef="#br0" timeOffset="43971.59">22818 7050 2718 0,'4'3'0'0,"1"0"0"0,1 0 0 0,0-3 0 0,0 0 0 0,-3 0 0 0,1 0 550 0,-2 0-249 0,2 0-137 16,-2 0-65-16,-1 0-201 0,1 0 69 0,-2 0 34 15</inkml:trace>
  <inkml:trace contextRef="#ctx0" brushRef="#br0" timeOffset="45349.61">23609 6558 2260 0,'-14'0'0'0,"6"-2"0"0,2-1 0 0,1-1 0 0,3 4 0 0,2-4 0 0,0-3 0 0,7 3 0 0,10-2 347 0,6-5-155 0,4 5-77 0,2-2 215 0,4-2-137 0,0 3-83 16,-3 1-36-16,2-2-76 15,0 5 40-15,-3-2-1 0,4 0-377 16,-10 3 184-16,-3 2 97 0,-4 0-624 0,-4 0 352 0,-4 0 182 16,-1 0 8-16,-5 0-524 0,-2 4 314 0,0-1 156 15,-9-1 79-15,-5-2-156 0</inkml:trace>
  <inkml:trace contextRef="#ctx0" brushRef="#br0" timeOffset="45961.35">23826 6328 908 0,'-5'-7'0'0,"2"1"0"0,-3 0 0 0,4 6 0 0,2 0 0 0,-1 0 0 0,1 7 370 0,0 13-171 0,0 6-80 16,0 5-42-16,0 7 291 0,1 3-166 0,0 4-73 16,0 1 13-16,2 0-53 0,1 2-26 0,-1-1-104 15,-1-1 38-15,1-1 11 0,1-11 29 0,-1-5-223 16,3-9 112-1,0-3 56-15,-2-10 27 0,4-2-329 0,0-5 144 0,4-12 99 32,-2-13-21-32,6-8-380 0,-3-2 219 0,2-6 102 0,-3 0-65 0,-4-2 92 0,0-1 47 0,-3-1-90 0,0 1 68 0,2-4 25 15,-6 9 40-15,1 5 177 16,-1 3-106-16,-1 5-34 0,0 5 0 0,2-3 407 16,0 12-216-16,6 3-112 0,2 2-57 0,3 2 477 15,4 2-194-15,5 0-116 16,2 1-9-16,3 2-70 0,4 0-35 0,2 0-67 15,1 0 32-15,8-2 10 0,-6 1-10 0,-2-1-96 0,0 1 48 16,-4 0 24-16,-4 1 1 0,1-3 9 0,-13 3 14 0,-3 0 0 16,-6 0 1-16,-3 0 169 15,1 0-76-15,-3 5-64 32,0 3 256-32,0 6-142 0,-7 3-72 0,1 2 33 0,0 7-43 0,1 1-36 0,1 0 1 0,0 5-67 15,3 3 40-15,1-1 1 0,0 7 8 0,0-6-208 0,0 2 99 0,0-1 50 16,0 0 26-16,0 1-275 0,0 1 155 0,0-9 17 15,-3 0-180-15,-4-7 98 0,0-3 72 0,-2-4-73 16,0-3 59-16,-2-6 43 0,1-6 0 16,-2 0-224-16,1-2 129 0,-1-10 64 15,-4-5 23-15,8-5-264 0,-2-8 153 0,1-5 76 16,-1-6 39-16,3-4-239 0,-4-8 130 0,5 1 78 31,1 4-48-15,0-1 69-16,1 6 36 0,2 8 337 0,-3-1-191 0,2 17-62 0,1 8-36 0,-3 8 256 0,2 3-147 0,-2 10-72 0,-2 9-46 0,-1 10 588 15,-1 2-278-15,0 7-96 16,-2-3-83-16,-1 3 104 0,-2 4-84 0,0-6-57 16,1-2-75-16,-4 0 0 15,1 0 28-15,-2-3-175 0,-1 3 97 0,2-12 34 0,1-5 1 0,1-1-129 16,2-10 86-16,-2-2 43 0,7-3 10 0,4-1-525 16,4-7 253-16,0-13 64 0,7-2 83 0</inkml:trace>
  <inkml:trace contextRef="#ctx0" brushRef="#br0" timeOffset="46303.03">25042 6220 1456 0,'-2'-4'0'0,"-3"1"0"0,-3 1 0 0,0 0 0 0,-1 2 0 0,-7 0 0 0,2 6 156 0,-4 3-61 16,-1 4-29-16,-1 2-6 0,-1 1 0 0,-2 1-15 15,1-2-9-15,2-1-23 0,-2-4 23 0,5 0 0 16,0-2 0-16,-1 0 46 0,5-1-8 16,5-2-39-16,0-4 117 0,6 3-59 31,1-1-28-31,1 6 31 0,0 1-34 15,0 2-1-15,1 4-25 0,1 5-31 0,6 4 0 0,-5 5 40 0,2-1-9 0,-5 2-80 0,2 3 40 0,0 0 0 47,-2 3 49-47,0-4-120 0,0-6 38 0,0 0 34 0,0-6-435 0,-2-3 216 0,0-3 70 0,2-11-494 0,0-4 304 0</inkml:trace>
  <inkml:trace contextRef="#ctx0" brushRef="#br0" timeOffset="46584.5">24775 6375 966 0,'4'-8'0'0,"5"4"0"0,2-3 0 0,1 4 0 0,7 0 0 0,3 1 384 0,5 0-173 0,0 1-88 16,10 1-35-16,-1 0 78 31,0 0-65-31,-1 0-33 0,1 0-19 0,0 0-13 0,1 0 9 0,-9 1-30 0,-5 3 21 0,-1-1 0 16,-5 1 0-16,-4 2 112 0,3 5-47 0,-10-1-37 15,-3 1 0-15,-2 5 182 0,-1 1-106 0,0 7-51 16,0 5-18-16,0-2 56 0,0 3-45 0,-1 3-23 15,-4 0 22-15,2 1-22 16,2 7 9-16,-1-10-243 0,0 1 106 0,2 0 52 16,0-4 27-16,0 4-376 0,-2-8 193 15,-1-4 58-15,1-1 63 0,-1-5-475 0,-3-3 246 0,-3 1 113 16,-1-8 71-16,-1-1-318 0,-3-1 190 0,0-2 94 16,-2 0-108-16,-4 0 93 0</inkml:trace>
  <inkml:trace contextRef="#ctx0" brushRef="#br0" timeOffset="46868.79">24942 6579 1207 0,'-4'-1'0'0,"-2"-2"0"0,-1 3 0 0,5-2 0 0,0 2 0 0,0 0 0 0,2 0 0 0,0 5 0 0,0 5 293 16,0-1-133-16,2 3-63 0,2 0-30 0,1 0-38 16,0 0 6-16,-1 0 10 0,-1-1-9 0,-2 0-126 15,1-4 63 1,-1 1 32-16,-1-3-77 0,0 0 63 0,0-5 18 15,0 0-54-15,0 0 35 16,0-1-12-16,0-8 0 0,3-3-45 0,2 1 33 0,-1 1-6 0,3-1 1 0,2 1 159 0,-2 5-62 16,2-3-27-16,0 5 0 0,-1 1 116 15,-2 1-68-15,0 1-19 0,-1 0 113 0,1 3-55 16,-5 8-46-16,-1-2-1 16,0 4-35-16,0 0 0 0,-1-1 9 0,-8 1-175 0,1-4 83 15,-3 0 41 1,2-2 1-16,0-6-459 0,2-1 237 0,2 0 88 0,4-1 68 0,1-13-514 0</inkml:trace>
  <inkml:trace contextRef="#ctx0" brushRef="#br0" timeOffset="47026.16">25430 6188 1945 0,'12'-3'0'0,"1"-1"0"0,-2 2 0 0,1 2 0 0,-2 0 0 0,-4 0 0 0,-2 5 0 0,2 2 285 0,-5 4-124 0,3 0-53 0,-3 0 25 16,-1 0-49-16,0 0-24 0,0 2 0 0,0-2-376 15,0 1 184-15,0-2 80 0,0-2 44 0,0-1-713 16,0-4 359-16</inkml:trace>
  <inkml:trace contextRef="#ctx0" brushRef="#br0" timeOffset="47259.87">25401 6081 1218 0,'-3'-13'0'0,"-1"2"0"0,0-3 0 0,4 5 0 0,0 2 0 0,6-1 0 0,7-2 0 0,7 5 156 0,2-2-52 0,4 2-38 0,4 3 102 16,2 1-66-16,3-1-33 16,4 2 0-16,-1 0 7 0,-4 0-8 0,-2 3-32 0,-2 4 0 0,-4 3 111 15,-4 2-56-15,3 2-18 0,-12-1 135 0,-3 4-87 16,-2 1-42-16,-3 3 160 0,-4 2-102 0,1 4-41 16,-2-1-35-16,0-1 15 0,0 4-40 0,-2-2 0 15,-2-1 0-15,-2 4-141 31,3-6 66-31,2-1 37 0,-2-3 1 0,2-2-517 0,-1-2 235 0,-1 2 153 0,0-7-734 16,0-4 415-16</inkml:trace>
  <inkml:trace contextRef="#ctx0" brushRef="#br0" timeOffset="47425.07">25525 6208 1578 0,'-13'-10'0'0,"-2"0"0"15,8 6 0-15,2-2 0 0,1 4 0 0,4 0 0 0,0 2 0 0,5-3 408 0,9 2-190 0,4 1-91 0,3 0-6 0,1 0-42 16,3 0 9-16,-3 0-52 0,0 1-359 0,-2 2 180 16,0 2 89-16,-4 2-623 15,3 0 358-15,-7 0 170 0</inkml:trace>
  <inkml:trace contextRef="#ctx0" brushRef="#br0" timeOffset="47573.11">25595 6310 1188 0,'-7'0'0'0,"0"0"0"0,-1 4 0 0,3-4 0 0,-2 0 0 0,3 1 0 0,4-1 0 0,0 0 352 0,0 1-158 0,8-1-80 16,4 0-29-16,6 2 68 0,3-2-59 16,2 3-29-1,-1-3 0-15,2 0-270 0,-1 1 129 0,-3 1 52 0,-3 2-256 0,0-3 159 16,-4 3 78-16</inkml:trace>
  <inkml:trace contextRef="#ctx0" brushRef="#br0" timeOffset="47770.91">25294 6517 1865 0,'-7'0'0'0,"2"0"0"0,1 0 0 0,4 0 0 0,0 0 0 0,8 0 0 0,14 0 0 0,13 0 0 0,8 0 277 0,9-3-125 0,6 0-58 16,7 0 96-16,6 0-78 0,2 2-37 0,6 0 112 15,-16-2-79-15,0 3-37 0,-12 0 1 0,-4 0-288 16,-9 0 126-16,0 4 72 15,-22-1 22-15,-5 2-591 0,-8-2 311 0,-3-1 115 16,-2 3 91-16</inkml:trace>
  <inkml:trace contextRef="#ctx0" brushRef="#br0" timeOffset="47906.44">25559 6652 1262 0,'-6'5'0'0,"2"3"0"0,1 4 0 0,-3-1 0 0,6 0 0 0,0 6 0 0,0-4 135 0,0 0-50 0,6 2-24 0,0-3-77 0,1 0 26 0,2 0 9 0,-1-3 17 0,-3-1-618 16,0-1 282-16</inkml:trace>
  <inkml:trace contextRef="#ctx0" brushRef="#br0" timeOffset="48105.92">25527 6723 1123 0,'0'-12'0'0,"0"4"0"0,2 0 0 0,1-1 0 0,4 2 0 0,6 2 0 0,3-2 0 0,5 5 82 0,6 0-23 15,6 2 0-15,4 0 78 0,1 0-51 0,4 8-16 0,-4 3 9 32,-3 2 0-32,-4 1-43 0,-5 0 0 0,-4 1-1 0,-2 4 10 0,-10-6-9 15,-7 3 0-15,-3 0-116 16,0-1 58-16,-15 0 29 0,-1-1 9 0,-6-3-262 0,-1-5 107 0,-1-1 77 16,-3-3-333-16,3-2 185 0,-7 0 53 0,7 0-205 15,-2 0 170-15</inkml:trace>
  <inkml:trace contextRef="#ctx0" brushRef="#br0" timeOffset="48213.24">25594 6795 870 0,'0'-3'0'0,"0"-1"0"0,0 2 0 0,0 0 0 0,0 0 0 0,0 1 0 0,0-2 194 0,4 3-70 0,6 0 116 0,1 0-103 0,0 0-50 0,4 0-25 0,1 0-75 16,3 3 33-16,-2 0-9 0,-1-1 25 0,1 2-193 16,0-1 97-16,-3 2 47 0,-2-1-561 0</inkml:trace>
  <inkml:trace contextRef="#ctx0" brushRef="#br0" timeOffset="48346.51">25596 6881 1054 0,'-7'0'0'0,"-1"1"0"0,0-1 0 0,3 0 0 0,2 2 0 0,3-2 0 0,0 1-1 0,0 2 214 0,8-3-81 0,7 0-52 0,1 0-13 0,4 0 1 0,1 2-33 16,1-2 0-16,-1 2-360 0,-1-2 175 0,-4 3 92 15,-1-3 47-15</inkml:trace>
  <inkml:trace contextRef="#ctx0" brushRef="#br0" timeOffset="48499.17">25574 6991 1304 0,'-9'0'0'0,"1"0"0"0,4 0 0 0,0 0 0 0,2 0 0 0,2 0 0 0,0 0 0 0,6 0 0 0,7 0 292 0,2 0-119 15,2 0-74-15,1 0-113 0,2 0 24 0,1 0 1 0,-1 0 25 0,0 0-455 16,-7 0 215-16,2 0 108 0,-1 0 55 0,-2 0-524 15</inkml:trace>
  <inkml:trace contextRef="#ctx0" brushRef="#br0" timeOffset="48772.79">25712 6733 870 0,'-2'1'0'0,"-2"1"0"0,-1 2 0 0,4 1 0 0,-1 4 0 0,2 1 286 0,0 4-125 15,0 6-63-15,0 2-22 0,0 3 45 0,0 3-42 0,2 1-1 16,-2 3-42-16,0-2-211 16,0 3 114-16,0-6 44 0,-9-3-102 15,1-1 68-15,-6-3 35 0,-3-4-1 0,1 4 84 0,1-13-27 16,0 0-1-16,2-3 306 0,3-3-161 0,1-1-94 16,3 0-30-16,3 0 355 0,3 0-190 0,0 0-94 15,4 0-48-15,13 0 156 0,5 3-92 0,0 0-61 16,8-1-192-16,0 0 71 0,4 1 36 0,3-1-1 15,3 0-251-15,-4 0 138 16,3 1 75-16,2-2-946 0</inkml:trace>
  <inkml:trace contextRef="#ctx0" brushRef="#br0" timeOffset="48915.86">26382 7115 2993 0,'-3'-5'0'0,"2"-1"0"0,-1 0 0 0,2 1 0 0,0 3 0 0,0 0 0 0,0 1 0 0,0-1 432 0,0 2-198 0,0 0-92 0,0 0-694 0,2 0 294 0,2 0 145 0</inkml:trace>
  <inkml:trace contextRef="#ctx0" brushRef="#br0" timeOffset="50953.5">26919 6374 1112 0,'-4'-4'0'0,"-3"1"0"0,1-1 0 0,1 3 0 0,2-4 0 0,-2 4 0 0,-1-2 0 0,2 3 295 0,-1 0-129 0,-3 0-55 0,0 3 42 16,-3 8-58-16,0 4-29 0,-4 7 0 0,-1 2 196 15,-1 7-103-15,1 3-66 16,1 5-28-16,2 0 303 0,5 6-166 0,2 0-83 0,6 4 115 0,0-7-104 16,15-2-46-16,10 0-23 15,5-8-243-15,8-1 110 0,3-2 63 0,3-13-631 0,0-3 338 0,1-4 170 16,-5-4 84-16,0-2-474 16,6-3 189-16</inkml:trace>
  <inkml:trace contextRef="#ctx0" brushRef="#br0" timeOffset="51307.24">27155 6508 1510 0,'-14'-3'0'0,"2"-2"0"0,1 2 0 0,4 2 0 0,4-2 0 0,3 3 317 0,0-3-141 15,3 1-69-15,14-2 249 0,9 1-164 0,1 2-78 0,4-3-38 0,3 4 23 16,0 0-30-16,2 0 8 0,-9 8-107 0,0 1 34 16,-5 5-1-16,0 2 34 46,-7 5-162-46,-2 3 91 0,-10 1 31 0,-3 2-55 16,0 0 48-16,-14 1 23 0,-8 0-23 0,-7 3 127 0,-2-8-72 0,-5-2-1 0,0-1-74 0,-3-8 95 0,3-2-32 0,-1-1 3 0,7-4-92 0,3-5 36 16,6 0 24-16,6-2 16 0,8-8-528 0,3-7 249 15,4-2 120-15,16-3-665 0,13-2 384 0</inkml:trace>
  <inkml:trace contextRef="#ctx0" brushRef="#br0" timeOffset="51501.34">27623 6417 2301 0,'0'-6'0'0,"0"2"0"0,-3 1 0 0,-5 0 0 0,-1 2 0 0,-3 1 0 0,0 4 0 0,-7 9 0 0,1 8 461 0,-3 5-203 0,4 3-115 15,3 3 444-15,-1 2-406 47,10 2-181-47,2 4 0 0,3 2 0 0,2-4 0 0,13-3 0 0,10-1 0 0,3-6 0 0,3-3 0 0,4 1 0 0,-4-12-468 0,-1-3 162 0,2-7 133 16,-2-4 97-16,1 0-776 0,2-4 399 15,-8-11 212-15,-1-5-165 0</inkml:trace>
  <inkml:trace contextRef="#ctx0" brushRef="#br0" timeOffset="51668.93">27913 6193 1941 0,'-5'-17'0'0,"2"5"0"0,0 5 0 0,-1-1 0 0,4 5 0 0,0 3 0 0,0 0 0 0,0 4 278 0,0 9-121 0,0 5-51 0,-3 4 197 0,-3 7-133 0,-4 0-66 47,2 2-34-47,-4 1-173 0,-3 7 79 0,3-9 26 0,-3 2-533 0,3 0 284 0,1-5 142 0,-2 0 71 0,4 0-350 0</inkml:trace>
  <inkml:trace contextRef="#ctx0" brushRef="#br0" timeOffset="51862.89">28115 6338 1716 0,'0'0'0'0,"-5"1"0"0,-1 2 0 0,-2 3 0 0,-3 2 0 0,1 6 0 0,-6 6 716 0,2 6-344 0,-4 7-167 0,4 4 472 0,1 6-432 16,2 3-245-16,2 3 0 0,7-6 0 0,2-1 0 0,0-6 0 0,6-3 0 16,10-2 0-16,4-4 0 15,3-10 0-15,1-6 0 16,5-5-296-16,-1-6 160 0,1 0 87 0,4 0-1126 0</inkml:trace>
  <inkml:trace contextRef="#ctx0" brushRef="#br0" timeOffset="52156.32">28366 6428 2445 0,'-14'-6'0'0,"0"-5"0"0,5 4 0 0,-2 0 0 0,10 2 0 0,1 2 0 0,0 0 0 0,10 1 0 0,9-1 299 0,1 1-136 0,6 2-63 0,3 0 0 15,-1 0-32-15,5 0 1 0,-3 2-23 0,-3 4-190 16,-2 0 91-16,-5 2 44 0,-2 4-154 0,-6 3 100 16,-4 2 59-16,-8 7 1 15,-2 0 40-15,-16 5 0 0,-7 1-56 0,-4 0 370 16,-3 8-179-16,1-8-79 0,-3 2-52 0,5-3 226 0,0 0-166 0,8-5-101 16,-1 4 0-16,12-10 0 0,6-1 0 0,4-3 0 15,2-2 0-15,12-4 0 16,7 1 0-16,6-9 0 0,4 0 0 0,2 0 0 15,1 0 0-15,0-6-182 0,3 0-159 0,-6-3 173 32,-7 1 6-32,-3 1-310 0,-5 0 217 0,-3 0 109 0,-4 0 44 0</inkml:trace>
  <inkml:trace contextRef="#ctx0" brushRef="#br0" timeOffset="52309.46">28315 6612 1784 0,'-17'-8'0'0,"9"3"0"0,0 1 0 0,5-1 0 0,3 5 0 0,0-2 0 0,2 1 0 0,14 1 0 0,5 0 655 0,5 0-309 16,2 0-155-16,5 0 3 0,-3 3-83 0,1 0-37 0,0 1-1 0,-2-1-646 15,1 3 305-15,0-1 161 0,-2 0 67 0</inkml:trace>
  <inkml:trace contextRef="#ctx0" brushRef="#br0" timeOffset="52495.62">28860 6379 2742 0,'11'-5'0'0,"0"1"0"0,3 4 0 0,-1 0 0 0,3 0 0 0,-3 14 0 0,1 3 0 0,0 7 0 0,1 3 0 0,-4 3 305 16,-3 2-134-16,-1 3-68 0,-4 1-93 0,0 0-1 0,-3 4 36 31,0-7-8-31,-7-4-549 0,-5-2 274 0,-1-3 137 0,-2-5-295 0,0 5 225 0,-2-12 100 16</inkml:trace>
  <inkml:trace contextRef="#ctx0" brushRef="#br0" timeOffset="52651.24">29190 6768 1247 0,'3'3'0'0,"-1"3"0"0,-1-1 0 0,0 1 0 0,1 1 0 0,-1 1 856 16,1 2-402-16,-1 0-214 0,-1 3-103 0,0 0 184 0,0 1-143 0,0 1-71 0,-3 2-482 15,-2-1 200-15,-1 1 105 0,-4-5-336 16,3 1 220-16,-4-1 110 0,0 0 65 0</inkml:trace>
  <inkml:trace contextRef="#ctx0" brushRef="#br0" timeOffset="52836.27">29440 6486 3270 0,'0'0'0'0,"0"0"0"0,0 0 0 0,1 0 0 0,5 0 0 0,2 2 0 0,5 6 0 0,6 1 0 0,3 3 280 16,7 0-122-16,4 4-53 0,-3 0-178 0,4 1 54 0,-2 0 27 0,0 0 0 0,-1-2-662 0,-3-1 354 0,-5-3 163 16,-3-5 87-16,-8-1-1012 0</inkml:trace>
  <inkml:trace contextRef="#ctx0" brushRef="#br0" timeOffset="53018.35">30001 6326 2507 0,'-5'7'0'0,"-2"1"0"0,0 7 0 0,-2 6 0 0,-2 6 0 0,-6 14 0 0,3 2 0 0,1 10 0 0,-3 2 270 0,1 4-117 15,1 1-59-15,1 6 203 0,2-15-134 0,2-5-64 16,0 0-349-16,0-5 143 0,-2-3 71 0,-3 4 45 15,1-13-617-15,0-5 322 0,0-5 161 0,6-7-719 16,1-7 362-16</inkml:trace>
  <inkml:trace contextRef="#ctx0" brushRef="#br0" timeOffset="53195">30215 6198 2680 0,'1'-10'0'0,"5"0"0"0,-5 6 0 0,1 0 0 0,-1 2 0 0,-1 2 0 0,0 0 0 0,0 10 0 0,-3 5 0 0,-5 5 367 16,3 1-165-16,-3 2-83 0,0 5-243 0,2-4 75 15,1 3 42-15,-1-1-847 0,3-4 445 0,1 1 222 16,0-2 120-16</inkml:trace>
  <inkml:trace contextRef="#ctx0" brushRef="#br0" timeOffset="53401.46">30381 6381 2518 0,'-17'8'0'0,"-5"7"0"0,2 3 0 0,-6 8 0 0,-1 8 0 0,-1 9 0 0,0 7 0 0,5 8 484 0,7-6-229 0,9-1-109 0,6-1 320 16,1-4-404-16,0-8-62 0,10 3 0 0,8-16 0 15,3-3 0-15,6-7 0 16,0-4-314-16,4-6 174 0,1-3 96 0,0-2 36 15,-4-5-738-15,3-11 391 0,-1 2 86 0,-4-4-595 16,4-4 406-16</inkml:trace>
  <inkml:trace contextRef="#ctx0" brushRef="#br0" timeOffset="53660.79">30489 6561 1792 0,'-10'-12'0'0,"2"1"0"0,1 2 0 0,7 3 0 0,0 0 0 0,0 3 0 0,3 0 0 0,11-1 153 0,5 2-50 0,1 2-39 0,5 0-3 15,4 0-26-15,-2 0 1 16,2 9-88-16,0-1 53 0,-3 2-9 0,-5 3 43 0,-2 3-30 0,-8 4-1 16,-5 5 31-16,-4 4 130 0,-2 1-69 0,-20 4-31 15,-6 3 1-15,-1-2 300 0,-5 4-165 0,0 4-74 16,1-8-51-16,6-3 374 0,0-2-395 0,5-3-55 16,7-1 0-16,-1-1 0 15,12-11 0-15,2-3 0 0,2-5 0 0,13-3 0 16,8-3 0-16,4 0-88 0,3-5-147 0,1-7 135 15,0-4 68-15,2 1-1000 0,-4 0 499 0,4-2 240 16,-10 0 134-16</inkml:trace>
  <inkml:trace contextRef="#ctx0" brushRef="#br0" timeOffset="53803.41">30506 6752 1442 0,'-6'-2'0'0,"0"-3"0"0,2 0 0 0,3 5 0 0,1-4 0 0,0 2 0 0,5 1 364 0,11 1-165 0,6 0-82 15,4 0 68-15,5 0-75 32,1 0-28-17,1 3-160-15,1 1 57 0,-1-4 29 0,-2 5-1 0,3-3-548 0,0 2 297 0,-7-3 136 0,-3 1 71 0</inkml:trace>
  <inkml:trace contextRef="#ctx0" brushRef="#br0" timeOffset="53937.17">31015 6604 2238 0,'8'-8'0'16,"4"0"0"-16,1 7 0 0,-3-1 0 0,4 2 0 0,-5 0 0 0,3 11 0 0,-1 5 0 0,-5 8 419 0,-3 2-192 0,-2 7-96 16,-1 2 260-16,0 4-177 0,-13 4-81 0,-4-3-380 15,-8-2 141-15,0 1 71 0,-6-3 35 0,0-4-379 0,-7 6 216 0,2-11 94 16</inkml:trace>
  <inkml:trace contextRef="#ctx0" brushRef="#br0" timeOffset="54371.37">31489 6975 1129 0,'0'0'0'0,"-9"0"0"0,5 0 0 0,-2 2 0 0,-3 3 0 0,6 4 0 0,-4-1 378 0,0 4-162 0,2 0-94 0,1 0-108 0,-1 0 23 0,1 0-1 0,0 0 1 0,2 0-519 0,1-2 236 0,1-5 117 0</inkml:trace>
  <inkml:trace contextRef="#ctx0" brushRef="#br0" timeOffset="54648.29">31636 6585 1742 0,'0'-15'0'0,"0"0"0"0,11 1 0 0,5-2 0 0,9 5 0 0,6-3 0 0,5 2 237 0,3 4-100 0,5-2-50 15,-2 6 114-15,-6 2-86 0,-8 2-40 0,0 0 29 16,-10 11-34-16,-6 7 0 0,-5 6-24 0,-7 3-65 16,-7 4 27-16,-14 5 1 0,-4 0 27 0,-6 2-75 15,1 4 46-15,0-8-9 0,1-2 106 0,2 2-33 16,2-4-1-16,3 1-37 0,6-8 44 16,8-2-35-16,-1-3-13 0,9-3-26 15,0-3 1-15,0 0 48 16,17-7-19-16,2-5-110 0,5 0 54 0,5 0 31 0,-2-5 0 0,5-5-359 15,-5-2 177-15,-1-2 74 0,-3 1-511 0,-4-3 287 16,-2 3 144-16,-1-1 62 0,-7-1-225 0</inkml:trace>
  <inkml:trace contextRef="#ctx0" brushRef="#br0" timeOffset="54831.25">31706 6590 1202 0,'-13'0'0'0,"3"0"0"0,2-2 0 0,5 2 0 0,3 0 81 0,0 0-19 15,1 2-8-15,15 4 645 0,5 4-331 0,7 0-166 16,-1 0-82-16,4 2 375 0,-3-1-234 0,1-2-112 16,-2 3-475-16,-2-3 182 0,3 3 90 0,-1-4 54 15,-4 2-737-15,-1-3 387 16,-2-2 194 0,-2-2-351-16,-3 0 258 0</inkml:trace>
  <inkml:trace contextRef="#ctx0" brushRef="#br0" timeOffset="54969.05">32177 6328 1611 0,'0'-7'0'0,"0"2"0"0,0-1 0 0,0 5 0 0,0 1 0 0,0 0 0 0,0 0 0 0,0 7 186 16,0 5-65-16,0 5-47 0,-5 1-214 0,-1 3 88 0,-1-1 45 0,1 4-729 0,1 2 350 0</inkml:trace>
  <inkml:trace contextRef="#ctx0" brushRef="#br0" timeOffset="55187">32367 6493 1834 0,'-10'0'0'0,"-4"7"0"0,4 1 0 0,-2 6 0 0,-6 5 0 0,0 10 0 0,0 5 407 15,-4 11-176-15,6 1-101 16,4 4 730-16,1 0-411 0,6 0-429 0,3-5-20 0,0 3 0 15,2-13 0-15,2-4 0 0,7-6 0 16,8-4 0-16,3 0 0 0,5-14 0 0,6-5-129 31,4-2-6-15,6 0 87-16,-2-9-823 0,4-3 441 0,-5-2 86 0,0-7 153 0,-3 0-479 0,-2-5 316 0</inkml:trace>
  <inkml:trace contextRef="#ctx0" brushRef="#br0" timeOffset="55424.37">32620 6636 1533 0,'-14'-16'0'0,"5"7"0"0,6 2 0 0,1 2 0 0,2 2 0 0,0 0 0 0,5 0 0 0,9 1 268 0,3 2-116 0,2 0-57 0,1 0 208 16,4 2-133-16,0 5-57 0,-5 2-42 0,-1 2 36 15,-3 3-35-15,-1 0 0 0,-5 6 59 0,-4 6-37 32,-5 1-33-32,-2 2 0 0,-15 5 69 0,-9 0-47 0,-3 0 0 0,-5 5 65 15,2-7-60-15,-2 1-25 0,2-7-30 0,2 1-33 31,6-5 0-31,1 0 0 0,11-9 0 0,7-5-105 0,5-5 16 0,4 0 63 0,16-3-162 0,11 0 85 16,3-8 57-16,6-4-15 0,2-3-567 0,-2 2 295 16,1-1 148-16,2 2-486 0,-11-2 321 0,-2 0 157 15</inkml:trace>
  <inkml:trace contextRef="#ctx0" brushRef="#br0" timeOffset="55569.59">32475 6778 1094 0,'-2'-9'0'0,"1"4"0"0,1-2 0 0,0 7 0 0,1-3 0 0,10 3 516 0,8 0-239 0,3 0-120 0,7 0 149 0,1 3-138 31,7 1-66-31,-1 1-33 0,2 0-177 0,-2 1 73 0,3 1 45 0,-9-1-759 0,-5-1 382 0</inkml:trace>
  <inkml:trace contextRef="#ctx0" brushRef="#br0" timeOffset="55734.73">32915 6603 1044 0,'13'-18'0'0,"3"4"0"0,6 7 0 0,4 4 0 0,4 1 0 0,-5 2 0 0,-4 7 0 0,-2 9 1005 0,-2 9-485 0,-8 6-242 0,0 10 432 0,-9 1-341 16,0 5-364-16,-15 2-5 0,-9 2 0 0,-12 5 0 16,-9-7 0-16,-8-4 0 15,-2 0-122-15,-3-5 32 0,2-4 63 16,-3 3-861-16</inkml:trace>
  <inkml:trace contextRef="#ctx0" brushRef="#br0" timeOffset="56244.21">31722 7343 1955 0,'-13'2'0'0,"2"-2"0"0,-1 2 0 0,1-2 0 0,5 5 0 16,2-3 0-16,4 1 0 0,1 0 0 0,19-2 299 0,13 2-132 0,13-3-65 0,19 0 455 0,10 0-265 16,16 0-129-16,15-3 233 15,18-4-396-15,17 0 0 0,24 0 0 0,-25 3 0 0,0 1 0 16,-12 2 0-16,-14 1 0 0,-19 0 0 16,-3 0 0-16,-37 6 0 0,-15 1 0 0,-6 1 0 15,-10 0 0-15,-5-1 0 0,0-4-259 0,-11 3 121 16,-7-6-8-16,-1 0-628 0,-14 0 370 0</inkml:trace>
  <inkml:trace contextRef="#ctx0" brushRef="#br0" timeOffset="56714.11">33234 6461 1862 0,'0'-12'0'0,"0"5"0"0,3 7 0 0,11 0 0 0,9 19 0 0,3 10 0 0,3 6 0 0,-2 8 456 0,-2 3-217 0,-5 3-108 16,0 11 283-16,-11-2-193 16,-7 2-93-16,-2 1-46 0,-3-1-141 0,-16-4 47 47,-10 6 33-47,-3-15-219 0,-12-6 117 0,-7-2 58 0,-5-3 30 0,-5-2-654 0,-9 5 326 0,10-13 150 15</inkml:trace>
  <inkml:trace contextRef="#ctx0" brushRef="#br0" timeOffset="58028.25">32355 5520 729 0,'0'-9'0'0,"0"0"0"0,0 2 0 0,0 3 0 0,0 1 186 0,2 1-74 0,-1 2-37 0,-1 0 9 0,0 2 291 16,1 12-168-16,-1 2-85 15,1 5 286-15,1 4-186 0,-1 6-82 0,1 2-56 0,2 5 236 0,1 0-141 16,-1 1-70-16,0 2 87 16,2 7-70-16,-3-6-49 15,0-2 0-15,0-1-23 0,-2-3-16 0,0-4-27 0,-1 1-11 0,0-12 0 16,0-7 0-16,0-4 0 0,0-5 0 0,0-5 0 15,-1 0 0-15,0 0 0 16,-2-3-154-16,1-11 46 0,-1 2 30 0,2-2-958 0,-3-1 503 0</inkml:trace>
  <inkml:trace contextRef="#ctx0" brushRef="#br0" timeOffset="78397.11">20496 5882 1356 0,'0'-2'0'0,"-3"1"0"0,0-2 0 0,-1 1 0 0,3 0 0 0,-1-1 0 0,-1 1 0 0,0 1 149 0,3-3-54 0,0 3-15 0,-3-1 177 0,3 0-108 31,0-1-53-31,0 1 164 0,0-1-110 0,0-1-42 0,0 4-39 0,3-4 73 0,2 2-49 0,3-2-1 0,-2 3-39 0,8-1 103 16,0 1-57-16,3-2-28 0,2 3 30 0,2 0-30 15,4-3 12-15,-1 3 1 0,4 0 1 0,0 0-53 16,3 0-32-16,1 0 0 31,3 0 0-31,-2 0 0 0,-2 0 0 0,-2 0 0 0,1 0 0 0,0 0 0 0,2 0 0 0,-7 3 0 16,1 0 0-16,0-2 0 0,2 2 0 0,0 1 0 15,6-2 0-15,-4 2 0 0,1-4 0 0,2 0 0 16,0 2 0-16,4-2 0 47,4 2 0-47,-6-2 0 0,1 0 0 0,1 0 0 0,-1 0 0 0,2 0 0 0,4 0 0 0,-8 0 0 0,0 0 0 0,-1 0 0 15,3 0 0-15,0 0 0 0,3 0 0 0,-6 0 0 0,0 0 0 0,0 0 0 0,0 0 0 0,0 0 0 16,6-2 0-16,-9 2 0 16,4 0 0-16,-2 0 0 0,3 0 0 0,2 0 0 15,7-2 0 1,-7 2 0-16,2-3 0 0,0 2 0 0,2-1 0 0,0 1 0 0,5-2 0 0,-7 2 0 16,1-1 0-16,-1 1 0 0,2-2 0 0,7 3 0 15,-4-3 0-15,1 2 0 0,1 0 0 0,3-1 0 16,-1 2 0-16,7 0 0 0,-7 0 0 0,-4 0 0 15,1-1 0-15,0 1 0 0,2 0 0 0,5 0 0 16,-8 0 0-16,4 0 0 16,-1 0 0-1,5 0 0-15,1 0 0 0,7-3 0 0,-13 2 0 0,1-1 0 0,0 1 0 0,-2-3 0 16,-1 2 0-16,7-2 0 0,-13 0 0 0,-1 4 0 16,-2-3 0-16,-2 0 0 0,-1 0 0 0,5 0 0 15,-8 2 0-15,-1-1 0 0,4 2 0 0,1-2 0 16,6-1 0-16,7 3 0 0,-6-3 0 15,6 2 0 1,1-1 0-16,2 1 0 0,0-4 0 0,2 4 0 0,-14-3 0 0,-4 2 0 0,-7 1 0 16,-1-2 0-16,-6 2 0 0,1 1 0 15,-7 0 0-15,-5 0 0 0,-4 0 0 0,3 0 0 16,-2 0 0-16,-2 0 0 0,-3 0 0 0,0 0 0 16,2 0 0-16,-3 0 0 0,0 0 0 0,0 0 0 15,0 0 0-15,0 0 0 0,0 0 0 0,0 0 0 16,0 0 0-16,0 0 0 15,0 0 0-15,-3 0 0 0,1 0 0 0,-7 0-59 16,-2 1-49-16,-4 6-1056 0</inkml:trace>
  <inkml:trace contextRef="#ctx0" brushRef="#br0" timeOffset="111658.89">13693 7923 366 0,'-6'2'0'0,"0"-2"0"0,1 2 0 0,-2 2 0 0,0-4 306 0,0 1-125 0,1-1-76 16,-1 2-33-16,2-2 253 0,-1 0-144 0,1 0-71 31,-1 0-27-31,3 0 32 0,-3 0-38 0,3 0-1 0,1-3 107 0,1-5-73 16,-1-1-26-16,2-3 83 0,0-1-65 0,0-4-32 0,6-3 0 0,5-3 20 15,0 1-10-15,2-2-42 16,0 2 0-16,3-1 62 0,1 0-30 0,2 2 8 16,-2 4-40-16,0 3 31 0,-1 3-31 0,1 2 0 15,-1 4-45-15,2 2 54 16,0 3-9-16,-5 0-76 0,0 10 37 0,1 5 1 0,-5 2 38 0,3 5-145 16,-5 1 56-16,-4 1 39 0,-2 2 1 0,-1 2-102 15,0-1 48-15,0 3 34 0,-4-5-3 16,-7 0 58-16,-3-1-14 0,-3-1-20 15,0-2 109-15,-5 2-58 0,0-6-23 0,0-3 346 16,0-2-165-16,-2-3-126 0,0-1-73 0,2 3 0 16,5-7 0-16,4-3 0 15,3-1 0-15,6 0 0 0,0 0 0 0,2 0 0 32,2 0 0-32,6-1 0 0,10-3 0 0,6 0 0 0,2 0 0 0,4-1 0 0,-2 2 0 0,4 0 0 0,-2 0 0 0,0 3 0 31,-2-3 0-31,4 2 0 0,-7-1 0 0,-1 2 0 0,-2 0 0 0,-2 0 0 15,-3 0-279-15,1 0 93 0,-5 0 79 0,-4 0-557 16,1 0 313-16,-3 0 157 0,1 0-499 0,0-2 318 16,0 0 174-16</inkml:trace>
  <inkml:trace contextRef="#ctx0" brushRef="#br0" timeOffset="111930.86">14066 7790 1152 0,'-3'-19'0'15,"3"8"0"-15,0-3 0 0,0 3 0 0,1 0 182 0,11 0-72 0,0-2-26 0,4 6 530 0,4 2-288 0,3-1-144 16,2 5-72 0,3 1 297-16,2 0-174 0,-3 1-103 0,0 11-46 0,-4 1 46 0,2 4-46 0,-3 3 0 15,0 1-185-15,-10-3 65 16,-2 6 37-16,-5 0-48 0,-3 4 43 0,-2-2 0 16,0 5 51-16,-14-4-69 0,-1-3 29 0,-6 0-15 15,-3-2 43-15,-2-3 44 0,-4 3-26 0,0-7-52 0,2-6 8 16,1-2 0-1,-1 0-9-15,3-4 0 0,-3 1-258 0,8-4 91 0,4 0 87 16,3 0-617-16,5-2 330 0,3-3 164 31,3-3 73-31,2-2-256 0,5-3 173 0,12-1 88 0</inkml:trace>
  <inkml:trace contextRef="#ctx0" brushRef="#br0" timeOffset="112141.93">14508 7622 2571 0,'0'-18'0'0,"0"8"0"0,0 1 0 0,0 2 0 0,0 2 0 0,-3 4 0 0,-4-1 0 0,-3 2 0 0,0 0 365 16,-2 15-164-16,-2 4 179 0,2 2-171 0,-5 7-76 15,5 1-61-15,3 2-72 0,-2 2 0 0,7 3 0 16,0-3 0-16,4 6 0 0,0-7 0 16,2 0 0-16,9-3 0 0,6-2 0 0,5-3 0 0,2 3 0 15,-1-11-63-15,3-3-149 0,2-6 62 0,-3 1-514 16,1-3 312-16,1-4 147 0,-5-1 88 0,0 0-435 15,-1-6 257-15,-2-5 128 16,0-4 65-16</inkml:trace>
  <inkml:trace contextRef="#ctx0" brushRef="#br0" timeOffset="112388.87">14778 7772 3289 0,'-13'-7'0'0,"1"0"0"0,2 4 0 0,0-3 0 0,5 3 0 0,4 2 0 16,-1 0 0-16,2 1 0 0,0-2 484 0,0 0-326 0,3 2-158 0,8 0 0 0,0 0 0 0,1 0 0 0,0 0 0 0,1 0-3 15,-1 0-66-15,-2 5 53 0,-1-1-700 16,1 3 376-1,-1 1 189 1,-1-2 103-16,-3 1-873 0,1-1 442 0</inkml:trace>
  <inkml:trace contextRef="#ctx0" brushRef="#br0" timeOffset="112875.61">15173 7878 1112 0,'-18'-10'0'0,"2"1"0"0,1 0 0 0,-1-5 0 0,4 5 159 0,2-3-61 0,6 1-31 0,-1-3 436 16,5 2-234-16,0-5-107 15,1 2-68-15,10 1 188 0,5 0-123 0,3 0-61 32,2 0 52-32,6 1-47 0,-2 7-39 0,0-1 1 0,3 6-77 0,0-1 24 0,2 2 0 0,1 0-5 0,-5 10-9 0,-2 2 38 15,-1 5 0-15,-3 5-121 0,-1 1 61 0,-1 4 39 16,-8 4-9-16,-4-3-146 15,-4 3 76-15,-2 0 10 0,0-1-9 0,0 4 14 16,-12-8 3-16,-6 0 9 0,-1-3 180 0,-7-1-78 31,-2-3-36-31,-3 0 78 0,0-8-54 0,-1-2-18 0,-1-2-1 0,3-4 18 0,-2-1 0 0,1-2 1 16,6 0-31-16,7 0-307 0,3-4 147 0,5-4 80 16,2-2-558-16,8-2 296 0,0 0 132 0,8-5 76 31,10 3-499-31,4-4 287 15,3 0 135-15</inkml:trace>
  <inkml:trace contextRef="#ctx0" brushRef="#br0" timeOffset="113109.58">15664 7636 1678 0,'5'-14'0'0,"-2"0"0"0,-1 1 0 0,-2 5 0 16,0 2 0-16,-3 2 0 0,-7 2 0 0,-4 2 438 0,-4 0-192 0,-2 12-109 0,-2 3-51 0,1 3 559 15,1 2-305-15,0 5-151 0,3 6-17 16,4-3-172-16,5 3 0 0,5 2 0 15,3-1 0-15,0 2 0 0,7 5 0 0,10-7 0 16,4-3 0-16,7-1 0 0,3-2 0 0,2-5 0 16,5 3-183-16,-4-12 82 0,0-2 18 0,1-4-380 31,-1-5 167-31,-4-1 130 0,5 0-517 0,-11-8 329 0,-3-8 158 0,-4 1 80 47</inkml:trace>
  <inkml:trace contextRef="#ctx0" brushRef="#br0" timeOffset="113268.12">15996 7403 2689 0,'-8'-8'0'0,"4"2"0"0,-4 0 0 0,3 2 0 0,2 2 0 0,-2 2 0 0,2 0 0 0,2 0 521 16,-1 2-242-16,1 10-122 0,-4 3 128 0,4 3-285 0,-1 1 0 0,-1 4 0 15,0 1 0-15,-2 5 0 0,0 0 0 0,-1 1-250 0,-1 3-138 0,-1-4 212 16,-2 5 106-16</inkml:trace>
  <inkml:trace contextRef="#ctx0" brushRef="#br0" timeOffset="114143.41">16344 7657 760 0,'-6'-17'0'0,"-1"-1"0"0,3 7 0 0,-3-1 0 0,-2 5 0 0,1 2 0 0,-1 1 174 0,-3 3-59 0,1 1 154 15,-1 1-116-15,-1 15-58 16,2 3-29-16,-3 6 178 0,1 6-94 0,4 1-61 0,-2 0-26 16,5 5 158-16,3-2-92 0,1-2-46 15,2 6 9-15,0-7-8 16,3-6-1-16,11 1-46 0,5-4-184 0,3-2 92 0,5 3 55 0,-2-12-457 15,2-1 247-15,1-4 123 0,0-3 21 0,-1-2-593 16,2-2 290-16</inkml:trace>
  <inkml:trace contextRef="#ctx0" brushRef="#br0" timeOffset="114446.46">16479 7623 886 0,'-12'-15'0'0,"4"6"0"0,3 0 0 0,4 4 0 0,1-3 0 0,1 6 496 15,12-1-230-15,7 1-114 0,2 2 70 0,6 0-83 16,-3 0-56-16,-2 0-29 0,2 8-17 0,0 3 0 16,-2-1 1-16,4 5-213 15,-10 0 101-15,0 4 56 0,-6 3 28 0,-6 2-122 0,-3 2 73 0,-2 3 47 16,-4 1-10-16,-11 1 171 0,-6-2-77 0,-3 0-64 16,-4 2 233-16,-2 1-132 0,0-9-59 0,5 1 468 15,2-4-250-15,3-1-126 0,5-7-62 0,0 6-14 16,12-11-86-16,3 0 0 15,2-4 0-15,13-2 0 0,7-1 0 0,5 0 0 16,4 0 0-16,1-4 0 0,1-3-142 0,3 0 69 16,-5-3 56-16,5-1 36 0,-10 2-10 0,-5-2-864 15,2 3 155-15,-5 0 332 0,-8 0 165 0,1 1-341 16,-9 1 258-16,-2 1 124 0</inkml:trace>
  <inkml:trace contextRef="#ctx0" brushRef="#br0" timeOffset="114620.36">16545 7795 1550 0,'-22'-16'0'0,"8"7"0"0,2 0 0 0,2 1 0 0,5 1 0 0,1 1 0 0,4 2 0 0,3 0 0 0,11 1 539 0,8 1-251 0,3-1-126 0,4-1 361 0,-2 2-247 16,1 2-120-16,0 0-50 0,-3 0-34 16,-2 0-1-16,5 0-24 0,-8 4-233 0,-1 3 112 0,1 4 55 15,-1 1 29-15,-3 1-674 16,2 1 360-16,-3 0 166 0,-2-3 88 0,0-2-850 15</inkml:trace>
  <inkml:trace contextRef="#ctx0" brushRef="#br0" timeOffset="114822.18">16937 7638 1710 0,'0'-18'0'15,"2"4"0"-15,3 3 0 0,0 1 0 0,3 2 0 0,2 1 0 0,4 4 0 0,1 3 351 16,5 0-156-16,1 5 301 0,2 10-229 0,3 3-115 15,-1 6-48-15,-4 3 71 0,-1 3-68 0,-3 2-35 0,-4 6-1 0,-6 1 1 0,2 5-26 0,-9-6-8 16,0 1-1-16,-7-1-240 16,-7-1 120-16,-6 0 60 0,-4 0-345 0,2-10 198 0,-3-4 59 0,-1-2-508 31,1-7 279-31,2-4 151 0,-1 2 67 0,5-10-596 16</inkml:trace>
  <inkml:trace contextRef="#ctx0" brushRef="#br0" timeOffset="115368.19">17469 7810 1628 0,'-8'-3'0'0,"3"3"0"0,3-3 0 0,2 2 0 0,0 1 0 0,0 0 0 0,10 0 366 0,8 0-169 0,5 0-80 0,7 0 336 16,1 0-208-16,5 0-104 0,5 0-43 0,-1 0 36 16,2 0-48-16,2 0-25 0,0 0 1 0,3 0-194 15,1-2 94-15,-9 2 33 16,-3 0-137-16,-7 0 89 0,-2 0 46 16,-9 0-537-16,0 0 290 0,-13 0 38 0,-4 0 103 0,-1 0-544 31,-5 3 310-31,-9 0 155 0,-3 0 68 0,-2-3-262 0</inkml:trace>
  <inkml:trace contextRef="#ctx0" brushRef="#br0" timeOffset="115521.91">17824 7575 1834 0,'-7'-11'0'0,"2"0"0"0,1 4 0 0,2 3 0 0,2 3 0 0,0 1 0 0,0 0 0 0,2 8 0 0,2 7 328 0,4 4-150 47,0 6 345-47,0 3-243 0,-2 6-122 0,-1 0-60 0,-1 7 12 0,1-3-41 0,-3 3 0 0,1 0-32 0,1 4-326 0,-1-1 163 0,1 5 91 15,0-9 31-15,1-2-658 16,2-6 349-16,-1-2 176 0,4-3-775 0</inkml:trace>
  <inkml:trace contextRef="#ctx0" brushRef="#br0" timeOffset="115856.58">18235 7697 1157 0,'12'-25'0'0,"-2"9"0"0,4 0 0 0,2 4 0 0,4 0 240 0,1 4-102 0,6-1-40 16,-4 9-35-16,4 0 464 0,1 0-244 0,-2 3-123 15,2 9-49-15,0 3-27 0,-6 5-9 0,-6 2-37 16,-1 3-263-16,-7 3 132 0,0 4 75 0,-8 0-226 31,0-1 141-31,-13 0 70 0,-5 2 36 0,-4-2-47 0,-3 2-26 0,-5-8 36 16,-1-4-104-16,-4-3 352 0,3-3-153 0,1-4-45 0,-1 2 550 0,8-7-279 15,0-4-106-15,6 1-79 16,4-3 393-16,5 0-461 0,1 0-34 0,8 0 0 0,0 0 0 0,6-3 0 16,14-1 0-16,2-1 0 0,6 3 0 0,0-1 0 15,-1 2 0-15,8 1 0 16,-2 0 0-16,0 0 0 0,6 0 0 0,-6 0 0 16,1 0 0-16,-1 0-219 0,-2 1-241 15,0 2 212-15,5-3 90 0,-10 0-680 0,3 0 400 0,-3-3 200 16</inkml:trace>
  <inkml:trace contextRef="#ctx0" brushRef="#br0" timeOffset="116161.55">18921 7563 1187 0,'-5'-10'0'0,"3"3"0"62,2 2 0-62,0 0 0 0,8 2 515 0,11 2-238 0,3 0-111 0,5 1 102 0,4 0-115 0,2 0-58 0,3 1-29 0,3 6 17 0,3 3 9 0,-8-1-54 0,-2 5-195 0,-6 3 98 0,-7 0 48 0,-7 5 25 0,-4 4-101 0,-8-1 57 0,-9 4 34 0,-15 1 0 0,-5 2 246 16,-9-1-106-16,-7 4-76 15,3-6 220-15,-3 1-143 0,1-5-59 0,4 0-29 0,6-1 218 16,-1 0-275 0,14-8 0-1,10 0 0-15,6-4 0 0,5-2 0 0,3-1 0 0,16 0 0 0,7-1 0 0,4-3 0 0,4 1 0 0,3-2 0 16,-1 0 0-16,7-1 0 0,-8-1-43 0,-2-2-348 15,-2 0 189-15,-1 0-272 0,-7 0 218 0,2 0 100 16,-9-2 64-16,-7-4-525 0,-4-1 290 0,-4-2 144 16,-1-3 73-16</inkml:trace>
  <inkml:trace contextRef="#ctx0" brushRef="#br0" timeOffset="116317.4">18941 7771 1752 0,'-36'-10'0'0,"3"2"0"0,8 4 0 0,2 1 0 0,13 2 0 0,6 1 0 0,4 0 0 0,0 0 760 0,11 0-351 0,10 4-191 0,9 2 322 0,3 0-288 0,6 3-252 0,3-1 0 16,6 4 0-16,-5-5 0 0,1 3 0 0,-3 1-116 15,2 0-137-15,-3-1 146 0,4 1 81 0,-6-2-889 16,-2 0 475-16</inkml:trace>
  <inkml:trace contextRef="#ctx0" brushRef="#br0" timeOffset="116497.5">19631 7696 2185 0,'-8'-6'0'0,"4"2"0"0,2 0 0 0,0 1 0 0,2 3 0 0,0 0 0 0,5 0 456 16,12 0-210-16,3 2-105 0,4 0-43 0,2 4 85 15,4-1-74-15,3 0-36 16,1-1 0-16,3 0-597 0,4 1 290 0,-5 1 130 0,-2 0-896 0,-1-1 481 15</inkml:trace>
  <inkml:trace contextRef="#ctx0" brushRef="#br0" timeOffset="116646.37">19767 7911 1236 0,'-13'0'0'0,"7"0"0"0,1 0 0 0,5 0 0 0,0 0 536 0,2 0-250 0,13 0-116 16,5 3-72-16,4-1 140 0,3 0-100 0,2-1-52 15,2 0-24-15,5-1-204 0,-5 3 84 0,3-3 47 16,-1 2-785-16,0-2 398 0</inkml:trace>
  <inkml:trace contextRef="#ctx0" brushRef="#br0" timeOffset="116949.42">20355 7766 1942 0,'-2'-1'0'0,"-5"-3"0"0,3 3 0 0,-1 1 0 0,-2 0 0 0,2 0 0 0,2 10 0 0,1 3 501 16,2 5-232-16,0 0-117 31,0 3-58-31,4 2 45 0,7-1-56 0,4 0-23 0,3 2-62 0,4-8 1 0,1 1 37 0,7-3-141 16,1-6 66-16,1-4 38 0,3-4 0 0,-2 0-145 0,5-8 91 16,2-8 55-16,-11-7 3 0,-2-6-154 0,-2 0 41 15,-9-3 51-15,-1-3-27 0,-9 0 52 16,-4 1-34-16,-2 0 36 0,-8 0 181 0,-12 2-87 15,-7-3-46-15,-4 13 354 0,-6 3-171 0,-4 9-96 32,-2 4-23-32,2 5 163 0,-3 1-94 0,11 4-61 0,4 14-26 0,4 6-130 0,6 3 51 15,10 4 27-15,1 5 9 0,8-3-217 0,0 3 117 16,8 2 59 0</inkml:trace>
  <inkml:trace contextRef="#ctx0" brushRef="#br0" timeOffset="117828.04">13201 8160 802 0,'0'-31'0'0,"0"1"0"0,3 4 0 0,7 0 0 0,2-6 0 0,0 7 343 15,4 1-153-15,-2 1-77 16,1-1-37-16,-2 4 79 0,0 0-50 0,-8 9-38 0,-1 5 0 0,-3 3 92 16,-1 1-61-16,-5 2-30 15,-11 5 49-15,-8 16-45 0,-5 6 1 0,-6 6 48 0,-1 7-41 0,-6 5 0 16,-4 5-33-16,8-4 150 16,2 1-79-16,3 0-40 0,4 0 1 0,2-2 74 15,3 2-48-15,12-11-38 16,8-4-1-16,4-6 97 0,12-4-91 0,15-5-72 0,4 0 0 0,7-10 0 15,2-5 0-15,4 0 0 0,-3-2 0 0,-4 2 0 16,4 3 0-16,-17-2 0 0,0 4 0 0,-8 1 0 16,-6 6 0-16,-7 1 0 0,-3 7 0 0,0 2 0 31,-16 2 0-31,-4 2 0 0,-1 3 0 0,-2 5 0 0,3-5 0 0,2 1 0 31,5-2 0-31,1 2 0 0,4-1 0 0,4 6 0 0,4-9 0 0,0 2 0 0,0-1 0 0,6 3 0 16,4-1 0-16,1 6 0 0,-3-6 0 0,3 3 0 15,-5 0 0-15,1-1 0 16,-3 2 0-16,-1 3 0 0,-1-6 0 0,-2-1 0 0,0 1 0 0,0-4 0 16,0 3 0-16,-3 2 0 31,-2-12 0-31,0-1 0 0,2-4-29 0,1-3-72 0,1-1 21 0,1-2-678 0,0-6 365 0,0-1 177 16,0-3 90-16</inkml:trace>
  <inkml:trace contextRef="#ctx0" brushRef="#br0" timeOffset="118882.68">13667 9167 853 0,'-10'-5'0'0,"2"-1"0"0,0 0 0 0,1-1 0 0,1-2 0 0,1 1 180 0,3-4-70 15,2-1-35-15,0-2 209 16,2-3-112-16,6 1-71 0,7-2-31 0,3 2 69 0,2 3-49 0,3 0-1 16,2 1 95-16,0 8-77 0,2 2-34 0,-2 3 0 0,1 0-72 0,-3 3 39 15,3 9 10-15,-7 9-128 0,-6 5 59 16,-2 6 30-16,-5 2-1 0,-4 4-136 16,-2 4 93-16,0-1 31 0,-11-4-16 0,-6 1-26 15,-5-1 10-15,-2-1-1 0,-5 0 109 16,-1-12-38-16,-1-4-29 0,0-6 259 0,2-3-125 0,-1-8-65 15,0 0-15-15,10-3 248 0,2-2-134 0,6-9-68 16,7 0-34-16,2 1 171 16,3-2-205-16,0-1-39 0,13 3 0 0,7 1 0 0,3 0 0 0,4 4 0 15,4 1 0-15,-1 1 0 16,3 3 0-16,-1-3 0 0,1 3 0 0,0 0 0 16,4 3 0-16,-6 3 0 0,-1 5-147 0,-2-1 51 15,-3-1 11-15,3 3-569 0,-9-2 312 0,-2 0 151 16,-3-3 75-1,0-2-515-15,-3-3 296 0,3-2 137 0</inkml:trace>
  <inkml:trace contextRef="#ctx0" brushRef="#br0" timeOffset="119038.02">14165 9028 1536 0,'-7'0'0'0,"2"0"0"0,-1 0 0 0,4 0 0 0,2 0 201 0,0 3-71 0,0 2-51 0,5 5 593 16,9 2-317-16,2 2-157 0,2-1-80 0,3 3-106 15,-1-2-11-15,3 3 38 16,0 0 1-16,1 0-648 0,1-1 324 0,4 0 172 0,-5-4-772 0,-1-2 424 16,-2-3 212-16</inkml:trace>
  <inkml:trace contextRef="#ctx0" brushRef="#br0" timeOffset="119265.08">14571 8853 1066 0,'0'-14'0'0,"-2"3"-1"0,-3 1 0 0,0 6 0 0,1 4 359 0,-1 0-161 0,1 6-79 16,-3 12-30-16,1 8 562 0,-3 11-306 0,1 2-153 16,-5 14-77-16,0 3 383 0,-5 9-220 0,1-2-243 15,0 7-34-15,-5 5 0 16,1 5 0-16,0-3 0 0,-2 8 0 0,4-23 0 16,5-5 0-16,1-7 0 0,3-9 0 0,3-7 0 15,-2-1 0-15,6-15 0 0,2-4 0 0,1-5 0 16,0-2 0-16,0-6-496 0,0-1 153 0,0 0 156 15,0-1-396-15,0-9 272 16,0-7 136-16,3-3-571 0</inkml:trace>
  <inkml:trace contextRef="#ctx0" brushRef="#br0" timeOffset="119446.11">14670 9254 1584 0,'-4'-10'0'16,"-1"1"0"-16,3 6 0 0,1 1 0 0,-1-1 0 0,2 3 0 0,0 0 1016 0,0 0-480 0,0 0-254 0,2 0 26 0,2 6-136 16,4 3-139-16,1 0-386 15,-1 1 155-15,2-3 117 0,-1 4 60 0,3-1-925 16,-2-2 462-16,2 2 226 0,-2-2 121 0</inkml:trace>
  <inkml:trace contextRef="#ctx0" brushRef="#br0" timeOffset="119651.87">15113 9069 1831 0,'0'0'0'0,"-1"-1"0"0,0 0 0 0,-2-1 0 0,3 0 0 0,0 2 0 0,0 0 81 0,0 0 0 16,4 2-44-16,5 6 1103 0,4 2-551 0,3 0-417 31,4 3-172-31,-1 0 0 0,3 0-86 0,1 4 42 0,0-2 41 0,3 3-359 0,-4-3 195 0,-1 2 102 15,-3-4-790-15,0 1 446 0,-3-3 4 16</inkml:trace>
  <inkml:trace contextRef="#ctx0" brushRef="#br0" timeOffset="119831.15">15496 8950 2364 0,'0'-14'0'0,"0"3"0"15,0 1 0-15,0-1 0 0,0 5 0 0,0-1 0 0,0 2 0 0,0 5 0 0,3 0 647 16,-1 5-305-16,-2 16-153 0,0 6-66 0,0 10 143 0,-2 9-266 0,-10 8 0 0,0 8 0 0,-6 6 0 16,-1 7 0-16,-1 0 0 15,-5 6 0-15,-1 1 0 0,0-1 0 0,2-7-374 16,0 4 91-16,8-29 134 0,4-3 90 0,3-12-900 16,2-5 460-16</inkml:trace>
  <inkml:trace contextRef="#ctx0" brushRef="#br0" timeOffset="120352.65">15943 8707 884 0,'-1'-17'0'0,"-6"5"0"0,4 0 0 0,0 7 0 0,2 1 171 0,-1 1-58 0,2 3-42 0,0 0 0 0,0 7 262 15,0 10-147-15,0 1-75 0,0 6 111 0,0 2-97 16,0 6-44-16,0-1-204 0,-6 5 80 0,-2 0 40 16,0 6 10-16,1-5-422 0,-3-4 224 0,1 5 113 15,-1-2 56-15,0-4-330 0</inkml:trace>
  <inkml:trace contextRef="#ctx0" brushRef="#br0" timeOffset="120588.81">16230 8944 1171 0,'-19'5'0'0,"-1"2"0"0,3 8 0 0,-6 4 0 0,1-1 641 0,3 9-302 0,-2 3-151 0,1 4-75 0,3 1 392 31,2 5-224-31,10-3-127 0,5-4-59 0,0 2 28 0,7-4-44 0,13-2 1 0,6 0-168 0,4-10 58 16,1-2 34-16,3-2-570 15,-1-5 301-15,1 1 151 0,2-4 85 0,-8-2-696 16,-1-4 296-16,-4-1 202 0,0 0 68 16</inkml:trace>
  <inkml:trace contextRef="#ctx0" brushRef="#br0" timeOffset="120858.99">16402 9017 1778 0,'-10'-22'0'0,"5"8"0"0,2 4 0 0,3 2 0 0,0-1 0 0,5 1 0 0,9 1 0 0,6 4 0 0,3 2 159 16,2 1-61-16,1 0 70 0,0 0-66 0,5 1-24 16,-4 9-8-16,-2 4-109 0,-1 0 37 0,-5 5 1 15,-2 3 38-15,-4 6-52 0,-10 1 21 0,-3 1 1 16,-3 6 30-16,-12-2 194 0,-4 0-97 0,-2 4-39 31,-4-4 149-31,-1-2-104 0,-2-3-51 31,0 0 365-31,5-3-393 0,-1 2-61 0,10-10 0 0,4-1 0 0,9-5 0 0,1-2 0 0,3-4 0 0,16-2 0 0,9-4 0 0,3 0 0 16,8-10 0-16,-2-2 0 0,2-2 0 0,5-2-71 16,-10 1-755-16,-3 2 368 0,-4 0 210 0,-5 3-177 15,-4 4 194-15,-1-2 88 16,-12 4 57-16,-3 4-454 0</inkml:trace>
  <inkml:trace contextRef="#ctx0" brushRef="#br0" timeOffset="121030.29">16482 9200 1939 0,'-18'-3'0'0,"4"-1"0"0,3 2 0 0,4 1 0 0,7 1 0 0,0 0 0 0,2 0 0 0,17 0 654 15,2 0-299-15,4 0-164 0,2 3 17 16,4 1-86-16,2 2-42 0,-1-3-644 0,6 2 309 0,-7-1 142 15,0 2 75-15,2-2-428 16,-2 1 247-16,0-3 123 16</inkml:trace>
  <inkml:trace contextRef="#ctx0" brushRef="#br0" timeOffset="121205.31">17046 9017 1462 0,'11'-7'0'0,"2"1"0"0,-1 4 0 0,0 2 0 0,2 0 0 0,2 10 0 0,1 6 318 0,0 7-132 0,-1 4-79 15,-4 3 255-15,-2 2-162 0,-3 5-82 0,-2 4-4 16,-5-3-43-16,0 3 0 0,-10-2-34 0,-8 0-65 16,-5 0 33-16,-2-1 9 0,-1-12 23 15,0-3-314-15,0-5 157 0,1-2 78 32,2-9-619-32,2 1 329 0,5-8 81 0</inkml:trace>
  <inkml:trace contextRef="#ctx0" brushRef="#br0" timeOffset="121344.35">17331 9203 2039 0,'19'-9'0'0,"0"5"0"0,5 0 0 0,4-2 0 0,2 0 0 0,7 4 0 0,-5-1 345 0,2 3-154 0,0-2-76 0,2 1-125 0,-3 1 1 0,4-2 55 0,-10 2-9 0,-3 0-257 16,-3 0 129-16,-3-2 64 0,-5 0-705 0,-1-1 391 15</inkml:trace>
  <inkml:trace contextRef="#ctx0" brushRef="#br0" timeOffset="121484.86">17612 8944 776 0,'-8'-9'0'0,"1"2"0"0,0 2 0 0,5 3 0 0,1 2 0 0,1 6 631 0,0 11-296 16,0 8-140-16,1 4 449 0,5 9-303 0,-1 4-152 31,0 5-76-31,-2 2 8 0,0 7-32 0,0-5-10 0,-1 4-42 0,-1 1-782 0,1-3 390 0,-2 0 197 16</inkml:trace>
  <inkml:trace contextRef="#ctx0" brushRef="#br0" timeOffset="121980.62">18084 9051 994 0,'0'-23'0'0,"1"2"0"0,7 4 0 0,5-5 0 0,5 5 0 0,6 2 0 0,2 2 0 0,5 2 404 16,3 2-183-16,4 4-82 0,-7 5 59 0,-4 0-80 15,-3 8-40-15,-5 9-70 0,-3 6 1 0,-5 5 38 16,-10 3-10-16,-1 3-55 0,0 5 28 0,-14-2-1 16,-4 4 29-16,-3 1-115 0,-2-8 53 0,-4-1 31 15,1-1 0-15,-4-7 65 0,1-2-46 0,-4-3-50 16,5-7 341-16,2-9-149 0,1 0-70 0,6-4-30 31,0 0 238-31,3 0-125 0,6-5-76 0,8-5 58 0,2 0-63 0,0 0-31 16,12-1 0-16,7 3-61 0,6 0-8 0,3 5 0 0,3-3 0 15,2 4 0-15,0 2 0 0,3 0 0 16,-5 0-161-16,3 0-1 0,-1 3 99 0,-1 3-704 16,1 1 373-16,5 0 144 0,-7-3 110 0,0-1-543 15,-1-1 323-15,-2-2 161 0</inkml:trace>
  <inkml:trace contextRef="#ctx0" brushRef="#br0" timeOffset="122259">18732 8910 2426 0,'-10'-19'0'0,"4"8"0"0,2 5 0 0,4 1 0 0,0 1 0 0,0 1 0 0,9 2 0 0,5 0 0 0,6 1 0 0,2 0 214 0,2 1-88 0,1 6-155 16,3-1 42-16,-4 5-9 0,3-1 34 0,-2 4-219 0,-5 4 109 0,-1 1 55 15,-2 6 37-15,-11-1-69 0,-4 5 43 0,-2 3 1 16,-12-1 28-16,-4 5-31 0,-8 3-40 0,-2-4 1 16,-5-2 448-16,-2 0-195 0,2-3-100 15,0-1-49-15,4 0 451 0,7-8-257 16,7-5-251-16,7 0 0 0,6-4 0 16,0-2 0-16,6-1 0 0,16-4 0 0,6-5 0 0,2 0 0 15,4 0 0-15,2 0 0 0,1-5 0 0,-2-1-14 16,-2 0-808-16,-4-1 406 0,-1 2 125 0,-3 1-486 15,0 1 359-15,-12-2 196 0</inkml:trace>
  <inkml:trace contextRef="#ctx0" brushRef="#br0" timeOffset="122449.97">18719 9138 1840 0,'-20'-7'0'0,"9"1"0"0,4 2 0 0,4 2 0 0,3 2 0 0,0 0 0 0,9 0 747 15,8 6-359-15,6 1-175 0,5 1 143 0,3 2-160 16,1 0-79-16,5 2-43 16,-3-2-184-16,1-1 68 47,3 3 39-47,0-4-827 0,1 1 433 0,4 1 227 0,-5-7 98 0</inkml:trace>
  <inkml:trace contextRef="#ctx0" brushRef="#br0" timeOffset="122580.58">19380 9093 3101 0,'0'-10'0'0,"0"2"0"0,0 1 0 0,5 0 0 0,3 2 0 0,1 2 0 0,5 1 0 0,2 2-2 0,5 0 357 15,3 0-160-15,1 0-70 0,3 0-143 0,-1 0 27 16,4 5 0-16,-4 4-708 0,0-1 368 0,1 1 192 16,-10 0 84-16</inkml:trace>
  <inkml:trace contextRef="#ctx0" brushRef="#br0" timeOffset="122718.29">19423 9316 1414 0,'-9'0'-1'0,"2"0"1"0,3 0 0 0,3 0 0 0,1 3 0 0,1 0 588 0,13-1-275 0,9 1-139 16,5-3-13-16,3 0-62 0,7 0-22 0,0 0-320 31,-1 0 141-31,1 0 69 0,0 0 35 0,0-5-906 0</inkml:trace>
  <inkml:trace contextRef="#ctx0" brushRef="#br0" timeOffset="122954.32">19940 9235 1267 0,'-2'0'-1'0,"-3"0"1"0,2 0-1 0,-3 0 0 0,1 0 279 15,1 0-113-15,0 0-69 16,1 7-30-16,2 3 542 0,1 2-287 0,0 3-142 16,0 1-63-16,6 1 126 0,7-2-104 0,4 3-50 0,4-6-167 0,3 2 58 15,5-4 37-15,1-5-271 16,1-4 145-16,1-1 73 0,1-1 36 0,2-13-94 0,-7-4 61 0,-4-2 35 15,-4-7 0-15,-5-1-194 0,-7-2 90 16,0-4-38-16,-8 3 57 0,0-3 195 16,-11 1-74-16,-9 3-37 0,-5 3 247 0,-6 2-136 31,-2 14-36-31,-5 6 29 0,-1 5-28 0,-1 0-30 0,4 16 19 0,-3 7-576 0,13 5 263 0,4 7 129 16,8 1 61-16</inkml:trace>
  <inkml:trace contextRef="#ctx0" brushRef="#br0" timeOffset="130456.96">22625 7807 714 0,'0'-12'0'0,"0"-5"0"0,0 4 0 0,0 0 0 0,3-3 0 0,-2 2 0 0,2-1 186 0,-2-4-64 0,1 3-47 0,0 1 0 0,-2 3 31 0,0-2-34 0,0 3 0 16,0-3 77-16,0 7-60 0,-5 0-26 0,-6 4 1 16,-1 1 50-16,-5 2-38 0,-2 0 9 0,-3 12 38 15,-2 3-42-15,0 7-1 0,-3 3-42 0,4 2 16 16,-2 0-6-16,6 0-11 16,4-3 1-16,4 0-54 0,4 1 26 0,3-4 1 15,1 6-63-15,3-8 40 0,0 1 25 0,1-4 0 16,5 0-88-16,4-1 39 0,0 5 16 0,2-7 76 15,-3 1-14-15,0 1-32 0,-3 2-19 0,-1-1 135 16,-1 4-57-16,-3-2-30 16,-1 2 11-16,0 0 230 0,0 1-113 0,0 1-65 15,0 5-23-15,0-4 71 16,0 5-57-16,0 0-27 0,0 2-18 0,0 4-10 0,0 4 9 0,0-4-112 16,2 4 52-16,5 2 25 46,-1 0 0-30,1 7-52-16,-1-9 33 0,-4 3 1 0,4 1 12 0,-3-1 57 0,-2-1-39 0,1 12 1 0,-2-13 45 0,0 2-70 0,0 4 0 0,0-1 0 0,0 0 0 16,0 3 0-16,0-10 0 0,0-3 0 0,0-1 0 15,0-1 0-15,0-2 0 0,0 4 0 0,-3-8 0 0,-2-4 0 0,1-3 0 0,2-1-201 0,-1-4 23 0,-2 0 81 16,4-8-620-16,-1 0 340 16,0-6 170-16,-2 0 84 0</inkml:trace>
  <inkml:trace contextRef="#ctx0" brushRef="#br0" timeOffset="131356.43">23208 7902 590 0,'-12'-9'0'0,"3"-2"0"0,-2-1 0 0,3-1 0 0,-1-5 0 0,4 3 118 0,2-5-41 0,1-1 1 0,2-1 41 16,0 1-40-16,0-6 9 0,2 7-50 0,4-1 138 15,4 2-69-15,2 1-35 0,2 1 0 0,3-2 100 47,0 9-71-47,3 2-32 0,2 0 60 0,-1 7-36 0,2 1-9 0,2 0-50 0,-5 6 4 0,4 11-1 0,-4 4 1 0,0 6-61 0,-3 7 31 0,0 2 9 16,-7 3 21-16,-2-1-51 0,-7 3 25 0,1 0 1 15,-2 6 34-15,0-9-163 16,-11 1 48-16,-8-3 44 16,-5-4-41-16,-4-1 34 0,-6 3 2 0,-1-15 1 15,-1-2 175-15,-2-5-73 0,2-7-37 0,1-1 261 0,-1-1-127 0,11-3-76 16,4 0-18-16,5-1 103 0,6-5-70 0,4 2-37 15,3-2 10-15,3 5 123 16,2 0-84-16,11 1-42 0,9 0-49 0,6 0-31 16,5 0 0-1,3 1 0 1,6 2 0-16,0 1 0 0,2-1 0 0,-1 1 0 16,4 0-1-16,-5-1-18 0,-5 1 29 0,-1-1-432 0,-4 1 190 0,-1-3 114 0,-3 1 8 0,-9-2-204 15,-4 0 138-15,-5 0 68 0,-3 0-396 0,-4 0 233 16,-1-3 107-16,0-4-436 0</inkml:trace>
  <inkml:trace contextRef="#ctx0" brushRef="#br0" timeOffset="131564.42">23740 7872 1500 0,'-11'0'0'0,"-1"0"0"0,5 0 0 0,-1-2 0 0,4 0 0 0,2 2 432 16,2 0-197-16,0 0-99 0,0 0 683 0,1 0-382 15,9 0-204-15,0 4-94 0,7 1-139 0,-3 0 0 16,1 2 0-16,1-1-236 16,-2 1 3 15,0-2 134-31,1 4 69 0,-5-2-938 0,5 1 481 0,-4-3 240 0</inkml:trace>
  <inkml:trace contextRef="#ctx0" brushRef="#br0" timeOffset="132043.21">24116 7845 1083 0,'-11'-14'0'0,"-1"3"0"0,1-2 0 0,4-1 0 0,1-1 0 0,0-3 0 0,6 3 0 0,0-1 0 0,1-1 352 0,13 1-156 0,6 1-80 0,4-3 201 0,1 4-144 15,3 3-68-15,5 2 64 0,0 5-66 0,-1 4-33 16,5 0 10-16,-7 0 20 0,-2 13-31 0,0 6 0 31,-6 7-32-31,-4 9-67 0,-1 2 44 0,-12 1-10 0,-3 2 33 0,-2 2-140 0,-4-1 70 16,-9-3 35 0,-4 6-22-16,-4-10 4 0,-5-5 0 0,-5-2 150 0,-1-4-57 0,-2-8-21 15,-3 3-39-15,4-9 22 0,2-9 0 16,-1 0-17-16,3 0-6 0,2-5-154 0,-2-4 92 0,12-6 31 15,4-1 32-15,7 0-458 0,2-2 217 0,4-2 99 16,9-2-493-16,11 1 296 0,5 0 142 0,6 0-361 16,2-1 251-1</inkml:trace>
  <inkml:trace contextRef="#ctx0" brushRef="#br0" timeOffset="132231">24612 7635 1078 0,'0'-13'0'0,"0"2"0"0,0-1 0 0,-3 3 0 0,-9 6 0 0,-1 1 600 0,-5 2-276 0,-4 2-144 0,-2 10-71 16,-4 7 194-16,4 6-138 16,-1 3-63-16,2 4-33 0,3 3 261 0,5 2-147 0,4 3-63 0,8-3 59 0,3 0-71 15,8-1-36-15,13-4-246 16,6 0 106-16,9-1 62 0,1-12 17 0,2-2-585 0,4-4 305 16,-2-7 154-16,-1 0 29 0,1-5-363 15,-6-1 151-15,-4-1 130 0,-3-13 65 0,-3-4-471 16</inkml:trace>
  <inkml:trace contextRef="#ctx0" brushRef="#br0" timeOffset="132413.25">24803 7389 1616 0,'-11'-6'0'0,"0"6"0"0,0 0 0 0,3 0 0 0,-4 0 0 0,4 12 0 0,-1 0 574 0,5 5-269 0,-2 1-133 15,3 4-68-15,2 0 14 0,1 3-31 0,0 0-9 16,0-1-277-16,0 3 119 0,3 0 58 0,4-3-672 16,1 2 363-16,-2-4 174 0</inkml:trace>
  <inkml:trace contextRef="#ctx0" brushRef="#br0" timeOffset="132647.48">25019 7582 1748 0,'-15'0'0'0,"1"0"0"0,-2 1 0 0,-3 6 0 0,5 5 0 0,-4 4 0 0,1 6 782 16,6 5-371-16,-1 10-187 0,0 5-83 0,8 2 159 15,4 2-131-15,0 0-66 0,7-1-50 0,10-3-385 16,5 2 186-16,-1-13 87 0,2-2-329 0,1-7 213 15,-1-2 107-15,4 1-739 0,-6-14 407 0,-1-2 65 16,0-5 147-16</inkml:trace>
  <inkml:trace contextRef="#ctx0" brushRef="#br0" timeOffset="133292.17">25245 7672 617 0,'-3'-1'0'0,"-1"-3"0"0,2 0 0 0,-2 1 0 0,1-1 75 0,2 2 0 15,-1 1-37-15,1 0 156 0,1-2-79 0,-2 2-29 16,2-1-9-16,0 2-155 0,0 0 58 16,0 0 29-16,0 0 0 0,0 0-247 15,0 0 125-15,0 0 64 0,0 0-192 0,0 0 115 0,0 0 58 0,0 0 17 16,0 0 5-16,0 0-7 15,0 2 22-15,0-2 38 0,2 1 0 0,-2-1-54 0,0 0 9 0,0 0 187 16,0 3-91-16,0-3-27 0,0 0-29 0,1 0 154 16,-1 0-79-16,0 0-9 0,2 0-29 0,-2 0 24 15,1 0-13-15,-1 0-60 0,0 0 3 16,1 0 31-16,-1 0 0 0,0 0 38 16,2 0-40-16,-2 0-1 0,0 0-18 0,0 0 169 31,0 0-73-31,0 0-38 0,0 0 12 0,0 0 137 0,1 0-87 0,-1 0-42 0,0 0 91 0,0-3-66 15,3 3-25-15,-1-1 6 0,-1-1-24 0,3 1 0 16,1-1-25-16,0-1 6 0,4 3 3 0,1 0-9 16,2 0 0-16,1 0-39 15,2 0 1-15,-2 0 38 0,7 5-98 0,-4 3 44 0,1 2 27 16,-3 1 0-16,-1 1-178 0,-3 1 92 16,1 3 28-16,-5-2-31 0,-4 1 28 0,-2-1 1 15,0-1 14-15,-5-1 186 0,-7 0-86 0,-4-3-36 16,-2-2-7-16,-1-5 127 0,0 3-69 0,-1-5-39 15,1 1 336-15,1-1-176 0,6 0-74 0,0 0-44 16,4 0 131-16,1 0-89 0,4 0-33 0,3 0-147 16,0 0 46-1,6 0 1-15,9 0 46 0,4 5-162 16,3 0 91-16,-2 2 30 0,6 5 1 0,-2-1-71 0,-1 0 45 0,1 4-21 16,-7-1-212-16,2 1 128 0,-4-2 16 0,-5 3 64 15,-3-1-27-15,-3 5 33 0,-4-7 9 0,-1-1 166 16,-15 2-82-16,-4-5-41 15,-3 0-16-15,-2-3 11 0,-3-3 18 0,5 0-39 0,-3-3 32 0,3 0-472 16,0 0 217-16,2 0 98 0,6-4-226 16,5-7 167-16,3-4 83 0</inkml:trace>
  <inkml:trace contextRef="#ctx0" brushRef="#br0" timeOffset="133467.01">25602 7596 2855 0,'17'-7'0'0,"3"0"0"0,2 3 0 16,2 3 0-16,1 1 0 0,6 0 0 0,-7 5 0 0,3 8 0 0,-2 6 419 0,1 3-191 0,-1 5-95 0,3 7 126 0,-7-2-222 0,-7 7-37 16,-5 5 0-16,-4 3 0 0,-5 1 0 0,0 3 0 15,-14-9 0 1,-7-3 0-16,-7-3 0 0,-3-3 0 0,-4-1-462 0,-4-1 207 16,3-10 139-16,-2-2-871 0,-2-4 475 0</inkml:trace>
  <inkml:trace contextRef="#ctx0" brushRef="#br0" timeOffset="135028.6">26200 7800 1047 0,'-3'-5'0'0,"-3"3"0"0,3-1 0 0,3 3 0 0,0-4 0 0,0 1 0 0,0 3 251 16,6 0-107-16,7 0 232 0,6 0-169 0,2 0-76 16,3 0-51-16,2 3 109 15,1 1-76-15,4-1-38 0,-3 1 0 0,6 0-14 0,-4 2-23 0,-2-2-1 16,0 0 0-16,-5 1-157 0,-2-1 79 0,2 3 48 15,-10-5-401-15,-2 1 216 16,-4 1 75-16,-2-2-574 0,-3-1 303 0,0-1 159 16</inkml:trace>
  <inkml:trace contextRef="#ctx0" brushRef="#br0" timeOffset="135198.25">26456 7511 1663 0,'-8'0'0'0,"1"0"0"0,1 0 0 0,0 8 0 0,-1 1 0 0,3 6 0 0,1 7 0 0,0 5 396 0,2 6-180 0,-3 12-80 0,3 0 263 16,-2 8-182-16,2 3-89 0,-1-2-289 0,1 2 99 15,1 1 58 1,0-11 17-16,0-5-594 0,0-4 309 0,1-2 155 0,2 3 86 0,3-12-755 16</inkml:trace>
  <inkml:trace contextRef="#ctx0" brushRef="#br0" timeOffset="135545.82">27162 7395 1427 0,'-12'-4'0'0,"0"2"0"0,-2 2 0 0,-6 0 0 0,-5 18 0 0,-6 11 0 0,-7 6 0 0,2 13 755 0,-4 6-359 0,3 13-179 16,0 6-90-16,7 9 225 0,4 5-148 0,17-17-88 15,9-4 54-15,0-6-66 0,16-12-41 0,7-4-70 16,6-3 14-16,0-19-7 16,2-3 0-16,0-6-280 0,1-6 128 0,-2-2 94 15,3-5 57-15,-6 0-427 0,-2-12 218 0,-2-8 20 16,-4-2 84-16,-4-5-74 0,-3-4 63 0,-8 5 44 16,-4-5 162-16,0 1-63 0,-6 1-32 0,-8 0 111 15,-5 0-81-15,-5 10-26 0,-2 4 1 0,-2 1 354 16,-3 8-185-16,-3 0-38 0,4 2-64 15,1 4 141-15,1 0-85 0,2 10-42 0,7 5-337 16,0 2 157-16,14 0 64 0,5 3 36 0,0-1-783 16,10-3 369-16,11-3 202 0,6-2-326 15</inkml:trace>
  <inkml:trace contextRef="#ctx0" brushRef="#br0" timeOffset="135723.04">27360 7758 1859 0,'-7'-12'0'0,"-1"2"0"0,4 6 0 0,4-1 0 0,0 3 0 0,0 1 0 0,6-1 0 0,7 0 823 0,7 2-398 0,6 0-194 0,1 0 92 0,2 0-143 0,0 0-90 0,6 0-434 0,-5 2 177 0,1 1 102 16,0 1 50-16,-4 3-380 0,-1 1 216 0,-1 1 117 15,-9-1 44-15</inkml:trace>
  <inkml:trace contextRef="#ctx0" brushRef="#br0" timeOffset="135867.13">27433 7945 1045 0,'-25'5'0'0,"-3"2"0"0,10 2 0 0,8-3 0 0,1 0 233 16,4-1-98-16,5 1-50 0,0 1-15 0,3-1 461 0,13-2-248 0,6 1-123 16,5 1 149-16,1-3-136 0,5 3-59 15,-2-3-373-15,2 0 147 0,3-3 75 0,-2 0 36 0,1 0-762 16,3 0 400-16,-9 0 191 0</inkml:trace>
  <inkml:trace contextRef="#ctx0" brushRef="#br0" timeOffset="136166.81">27963 7940 1601 0,'-12'0'0'0,"0"0"0"0,1 5 0 0,-1 2 0 16,4 1 0-16,-1 6 0 0,6 1 0 0,2 2 783 0,1 3-373 0,0 3-178 0,12-1 139 0,6-1-167 0,4-1-84 15,2-3-42-15,5-5-145 0,3 0 60 16,2-7 17-16,-2-3 0 0,1-2-284 16,-2 0 155-16,2-10 77 0,1-4-71 0,-8-5 71 15,-3-3 38-15,-5-6 1 0,-3 2-241 0,-2-7 40 16,-8 3 88-16,-4-5 178 0,-1 2-50 0,0-5-23 16,-13 2-1-16,-6 0 178 0,-2 6-95 0,-9 6-32 15,-3 7-32-15,-6 6 103 0,-1 6-35 0,-3 4 1 16,7 1-134-16,5 6 38 0,3 12 42 0,6 6 0 15,6 4-515-15,5 3 245 32,10 0 106-17,1 2-747-15</inkml:trace>
  <inkml:trace contextRef="#ctx0" brushRef="#br0" timeOffset="137421.69">23114 9186 672 0,'-5'-7'0'0,"-1"0"0"0,4-1 0 0,-3-1 0 0,2-1 0 0,2 3 0 0,-1-3 228 16,2-1-95-16,0 0-48 0,0-2-14 0,0 2 150 16,3-3-92-16,6 2-46 0,3-1 133 0,3 1-90 15,4-4-35-15,0 6 58 0,2 2-55 0,2 3-29 16,1-1 0-16,3 1 68 0,2 5-39 0,-1 0-32 16,0 0-1-1,-2 12-59-15,0 5 0 0,-2 1 45 0,-6 5-10 0,-4 1-153 16,-7 2 76-16,-5 1 39 0,-2 5-158 15,0 5 86-15,-15-2 46 0,-5 1-66 16,-6 0 50-16,-6 0-11 0,-5 4 23 0,-6-1 68 16,4-8-25-16,-2-3-28 0,3-5-6 0,2-5 269 15,2-2-127-15,1-4-51 0,10-7-36 0,8-5 268 32,3 0-136-32,7 0-44 0,4 0 119 0,1-2-93 0,0-4-59 0,12 2-24 0,7-1 0 0,3 2-32 15,6-2-32-15,3 1 0 0,-2 1 0 0,1 2 0 0,0 0 0 0,-1-2 0 16,1 3 0-16,1 0 0 0,-5 0 0 0,-3 0-112 15,0 4-43-15,-1 3 55 16,-5-3-584-16,5 1 303 0,-7 0 176 0,-4-1-418 0,0 1 293 16,0-2 146-1,-2 1 73-15,1-3-191 0</inkml:trace>
  <inkml:trace contextRef="#ctx0" brushRef="#br0" timeOffset="137610.35">23715 9264 2619 0,'-8'-8'0'0,"1"-1"0"0,3 6 0 0,0 1 0 0,1 1 0 0,1-1 0 0,1 2 0 0,1 0 0 0,0 0 353 15,0 0-157-15,0 0-85 0,0 3-37 0,3-1 0 16,4 3-27-16,-1-2-441 16,1 1 215-16,-1-1 109 0,-1 1 53 0,2-3-292 15,-2 3 182-15,-1-4 78 0,0 5 43 0,-1-3-847 16,0 1 408-16</inkml:trace>
  <inkml:trace contextRef="#ctx0" brushRef="#br0" timeOffset="138062.46">24137 9028 1511 0,'-4'-6'0'0,"-3"-1"0"0,1 2 0 0,3 2 0 0,-2-2 0 0,4 4 0 0,1-2 592 0,0 3-278 16,0 0-138-1,1 0-70-15,7 7 299 0,3 2-188 0,0-1-91 0,3 4-44 0,-2-1-9 16,2 2 0-1,-1 4-27-15,2-2-103 0,-4 1 46 0,0 1 25 0,2-1-1 0,-6 1 24 0,3 1 9 16,-4-2-9-16,-1 0-826 0,1-1 397 0,-5-3 112 16,1 2 127-16,0 2-375 0,-2-6 249 0,0-4 122 15,0 0 59-15,0-5-347 16</inkml:trace>
  <inkml:trace contextRef="#ctx0" brushRef="#br0" timeOffset="138274.09">24461 8864 1516 0,'0'-7'0'0,"-1"-3"0"0,1 6 0 0,-2-1 0 0,2 4 0 0,-2 1 0 0,1 3 671 15,-3 14-317-15,0 3-158 0,0 9-71 16,-3 5 326-16,1 7-207 0,-6 5-104 16,0 3-51-16,0 3 54 0,-5 11-141 0,-1-5-2 0,0 3-56 15,-3 1-34-15,-3-1 64 0,0-1-189 0,-2 4 135 16,4-14 54-16,1-6 32 0,3-3-537 0,1-5 269 0,3-7 30 15,-2 0 94-15,7-15-368 16,2-8 234-16,2-6 118 0,4 0 58 0</inkml:trace>
  <inkml:trace contextRef="#ctx0" brushRef="#br0" timeOffset="138456.51">24760 8606 2132 0,'0'-10'0'0,"0"3"0"0,0 2 0 0,0 4 0 0,-3 1 0 0,-2 0 0 0,3 8 0 0,-3 8 0 0,-1 5 0 0,-1 5 278 0,1 1-125 0,-1 6-58 16,-1 2-464-16,1 1 203 0,0 2 101 0,-1 3-750 16,0-2 394-16</inkml:trace>
  <inkml:trace contextRef="#ctx0" brushRef="#br0" timeOffset="138676.95">24923 8904 2145 0,'-17'6'0'0,"4"4"0"0,-6 5 0 0,2 6 0 0,-3 4 0 0,-2 8 0 0,8 2 376 0,2 3-171 15,6 3-84-15,4 0 272 0,2-2-178 0,2 4-81 0,11-13-54 0,5 1-86 16,3-7-1-16,4-3 43 16,5 2-467-16,-4-11 229 0,1-5 119 0,2-4 59 0,-1-3-681 0,-2 0 370 15,3-3 83-15</inkml:trace>
  <inkml:trace contextRef="#ctx0" brushRef="#br0" timeOffset="139025.42">25123 9008 1596 0,'-5'-15'0'0,"0"0"0"0,2 3 0 0,1 2 0 0,2-2 0 0,0 7 0 0,2-2 0 0,13 2 480 0,1-1-222 0,4 5-111 15,3-1-45-15,-2 2-38 16,0 0 0-16,1 0-28 0,-2 9-241 0,0 0 120 0,1 4 70 0,-7-1-351 16,-6 3 193-16,-2 2 96 15,-6 0 49-15,0 1-126 0,-6 5 71 0,-8-6-16 16,-5 0 35-16,0-1 241 0,-2-3-125 0,1 1-44 0,-1-2 174 0,4-3-98 15,3-2-59-15,1-1 13 0,4-2 437 16,0-1-228-16,3 0-55 0,6-1-16 16,0-2-70-16,2 0-35 0,13 0 1 15,2 0-104-15,0 0 30 0,3 5-1 0,-1 2 39 0,1-2-210 16,-3 7 105-16,-2 0 62 0,-2 0-85 0,-8 3 37 16,-2 4 37-16,-3-1-26 0,0 1 74 0,-11 4-57 15,-4-5 16-15,-7-3 117 16,0-1-56-16,-3-1-33 0,-2-2 0 0,-1-4-117 15,3-7 49 1,3 0 27-16,3 0 25 0,2-7-611 0,7-10 290 0,1-7 124 0,9-5 86 0</inkml:trace>
  <inkml:trace contextRef="#ctx0" brushRef="#br0" timeOffset="139188.74">25394 8935 1367 0,'16'-7'0'0,"0"2"0"0,2 3 0 0,6 2 0 0,-6 0 0 0,-3 11 280 16,4 3-122-16,-2 6-61 0,1 4 357 0,0 5-199 0,-5-2-115 15,-3 5 0-15,0 1-52 0,-5 3-26 16,-3 3-1-16,-2 2-21 0,-4-5-4 0,-12-1 0 16,-6-1 0-16,-3-3-313 0,-5-2 156 0,-6 1 88 15,4-9-569-15,-3-4 283 16,0-3 169-16</inkml:trace>
  <inkml:trace contextRef="#ctx0" brushRef="#br0" timeOffset="139628.99">25995 9274 1586 0,'-5'-9'0'0,"2"3"0"0,3 1 0 0,0 3 0 0,3 1 0 0,14 1 0 0,2 0 243 0,7 0-103 0,4 0-41 16,-1 0-7-16,4 0-27 0,3 0 0 0,1 1-333 16,-2 3 153-16,4-3 85 0,-10 3 29 0,-3-2-598 46,-2-1 287-46,-7 0 144 0,-4-1 72 0</inkml:trace>
  <inkml:trace contextRef="#ctx0" brushRef="#br0" timeOffset="139772.85">26236 9104 1095 0,'-10'-5'0'0,"1"-1"0"0,2 4 0 0,4 1 0 0,3 1 0 0,-2 0 147 0,2 9-54 0,0 6 374 0,0 5-219 0,0 2-105 16,2 4-53-16,1 0 24 0,4 4-37 0,-2 0 8 0,-2 2-47 0,1 0-335 15,2-1 167-15,-2-2 84 0,2-1 41 0,1 2-253 0,-3-11 143 16,4 0 77-16</inkml:trace>
  <inkml:trace contextRef="#ctx0" brushRef="#br0" timeOffset="140072.79">26858 8843 1540 0,'-20'14'0'0,"-2"6"0"0,0 9 0 0,-11 11 0 0,1 6 0 0,-1 4 0 0,0 7 720 0,5 6-341 0,3-3-171 16,5 8-76-16,15-15 371 0,5-4-233 0,0-1-116 15,7-7-129-15,15-7-25 0,7 0 0 0,-2-16 0 16,5-7 0-16,1-4 0 0,-2-6 0 0,3-1-15 16,0 0-169-16,-7-8 106 15,-2-6 58-15,-5-6-446 0,-3-1 238 0,-6-1 13 16,0-3 88-16,-10 4-18 0,-1-1 54 0,-6 0 26 0,-8 3 212 15,-4-1-92-15,-3-1-56 0,-3 6 10 0,0 3 96 16,-4 4-72-16,-1 2-34 0,1 3 262 16,-5 0-142-16,6 3-2 0,3 0-56 15,4 0-27-15,1 8-2 0,9 2 27 0,-1 0-12 0,11 3-679 16,0-1 321-16,13 2 144 0,10-3-723 0</inkml:trace>
  <inkml:trace contextRef="#ctx0" brushRef="#br0" timeOffset="140254.68">27158 9177 1756 0,'0'-5'0'0,"0"-3"0"0,0 1 0 0,0 0 0 0,0 1 0 0,0 1 207 0,0 1-85 16,4 1-43-16,7-1 677 0,5 4-360 16,3-2-170-1,5 1-99-15,1 1-163 0,2 0 36 0,2 0 0 0,1 3-687 0,4 4 371 16,-5 3 172-16,-2 2 90 15,-8 0-1011-15</inkml:trace>
  <inkml:trace contextRef="#ctx0" brushRef="#br0" timeOffset="140388.79">27240 9386 1805 0,'-14'0'0'0,"4"0"0"0,2 0 0 0,3 0 0 0,3 0 0 0,2 0 333 0,3 0-149 15,16 0-73-15,7-1 94 31,3-2-84-31,6 1-32 0,-1-3-10 0,4-2-330 16,-1 2 144-16,2-1 72 0,3 0-773 0,-6 1 398 0,-3-1 198 0</inkml:trace>
  <inkml:trace contextRef="#ctx0" brushRef="#br0" timeOffset="140640.45">27777 9274 1527 0,'-6'0'0'0,"-6"0"0"0,4 0 0 0,-3 4 0 0,6 3 0 0,-5 1 339 0,6 1-152 0,-1 5-66 0,5 4 460 0,0 1-272 0,2 3-136 16,12 2-71-16,3-1 50 15,5 1-51-15,3-6-37 0,2-1-1 0,2-5-133 16,2-4 52-16,1-5 26 0,4-3-283 0,-6 0 151 16,-1-5 79-16,0-12-220 0,-5-4 150 0,-4 0 76 31,-2-8-48-31,-11 3-49 0,-5-5 16 0,-2-1 43 0,0 3-1 0,-7-1 117 0,-10-3-47 0,-3 6 9 16,-6 6-38-16,-4 3 65 0,-2 4-32 0,-2 8-1 15,-3 0 191-15,6 6-100 16,7 0-19-16,0 7-38 15,4 10-5-15,8 3-16 0,-3 4 38 0,12 2-579 0,3 1 259 0,0 3 131 16</inkml:trace>
  <inkml:trace contextRef="#ctx0" brushRef="#br0" timeOffset="145502.1">29414 8490 1224 0,'-15'-14'0'0,"4"-1"0"0,-1 5 0 0,3-2 0 0,2 5 1 0,3 0 8 15,3 0-1-15,1-1 0 0,0 0 157 0,1-4-50 0,8 6-39 0,5 0 140 0,3 2-85 0,3 3-42 0,2 1-2 0,3 0-1 16,-5 0-11-16,3 11-36 0,0 1-15 15,0 6 15-15,-4 0-1 0,2 3 10 0,-6 3-48 0,-3 0 0 16,-3 6 38-16,-4-4-77 0,-3 3 38 0,-2 0 10 16,0-2 29-16,-11-2-49 0,-5 1 38 0,-5-5-21 15,-4 1 16-15,-4-1 63 16,0-8-33-16,2-4-7 0,-3-3-73 0,4-3 26 16,-1-3 1-16,1 0 36 0,7 0-137 0,3-3 62 15,6-8 30-15,2-2-406 0,8 1 203 0,0-3 81 16,5 2 60-16,11-1-412 0,10-3 223 0,3 0 111 15,3-1 56-15</inkml:trace>
  <inkml:trace contextRef="#ctx0" brushRef="#br0" timeOffset="145679.91">29706 8473 1137 0,'5'-16'0'0,"0"0"0"0,-3 7 0 0,-1 1 0 0,2 2 0 0,-3 2 0 0,0 4 0 0,0 0 0 0,-8 0 412 0,-2 4-186 0,0 10-95 15,-4 5 208-15,3 0-151 0,-1 6-65 0,5 0-47 16,-3 0 31-16,7 2-34 0,2-3 0 0,1 2-86 15,0 2 34-15,1-5-9 16,10 0 26-16,3 1-287 0,8-4 143 0,3 1 72 0,2-2 46 0,4-5-526 16,-1-6 260-16,3-1 59 0,-1-7-373 15,-2 0 265-15,2 0 123 0,-11-10 76 0</inkml:trace>
  <inkml:trace contextRef="#ctx0" brushRef="#br0" timeOffset="145843.73">30052 8140 1321 0,'-9'-1'0'0,"4"-2"0"0,-1 3 0 0,0 0 0 0,1 3 0 0,2 8 0 0,-2 0 0 0,1 6 382 0,0 1-172 0,0 4-86 16,2 0-128-16,-3 5 10 0,2 1 32 0,1-1 0 16,-1 3-502-16,1-3 244 0,2 1 122 15</inkml:trace>
  <inkml:trace contextRef="#ctx0" brushRef="#br0" timeOffset="146060.31">30183 8320 1520 0,'-9'0'0'0,"1"5"0"0,-3 0 0 0,2 3 0 0,-1 8 0 0,-5 4 0 0,2 11 315 0,-1 3-143 0,1 7-66 0,1 3 356 0,1 4-212 0,5-2-105 0,3 2-65 0,3-7-10 0,0-8-31 0,8 0 0 0,10-4-443 16,1-5 222-16,5 0 120 0,4-13 45 0,-2-1-271 16,-1-7 163-1,4 0 82-15,-3-3-730 0,3 0 357 16</inkml:trace>
  <inkml:trace contextRef="#ctx0" brushRef="#br0" timeOffset="146404.24">30381 8425 1476 0,'-8'-14'0'0,"4"6"0"15,1 1 0-15,2-1 0 0,1 6 0 0,0 1 275 0,1 0-118 0,11 1-59 0,-2 0 86 16,4 0-63-16,-1 2-46 0,-1 5 0 0,2 2-110 0,-2 0 37 0,-1 1 0 0,-1 2-266 0,-3 0 147 0,-5 0 78 0,-1 4 39 16,-1-4-248-16,0 2 130 0,-1 1 68 0,-8-3 80 15,-4 0-56-15,3 0 9 16,-1-5-61-16,-1 2 392 0,4-1-177 0,-1-3-69 15,4 0-42-15,3 0 170 0,0-3-69 0,2-1-53 32,0 3 63-32,3-2-54 0,10-1 0 0,3 3-44 0,-2 0-103 0,3 2 51 15,1 3 36-15,-2 0-167 0,-2 0 91 0,-5 5 34 16,-1-2 26-16,-5 5-79 0,-3 2 27 0,0-2-5 0,-9-2 25 0,-6 1 87 16,-8-2-33-16,-2 0-9 15,1-2 12-15,-2-5-42 16,1-2 5-16,3-2 19 0,1-3-249 0,1 0 119 15,-2 0 53-15,10-8-471 0,5-4 248 0,6-9 123 32,1-9 62-32,0-8-411 0</inkml:trace>
  <inkml:trace contextRef="#ctx0" brushRef="#br0" timeOffset="146558.82">30600 8370 1095 0,'24'-9'0'0,"-9"5"0"0,3 4 0 0,2 0 0 0,-2 7 0 0,-1 8 0 0,3 8 512 0,-3 1-242 0,-2 3-115 0,1 5-58 0,-6 1 246 16,1 6-152-16,-2 5-66 15,-8-6-126-15,1 1 1 0,-2-1 39 0,-3 0 0 0,-9-2-100 0,-5 2 60 16,-3-9 16-16,-2-5-268 0,-4-2 146 0,1-4 73 16,-4-3 37-16,0-2-561 0,4-11 275 0,4-2 51 15,1 0 96-15</inkml:trace>
  <inkml:trace contextRef="#ctx0" brushRef="#br0" timeOffset="146694.16">30851 8457 1819 0,'13'-6'0'0,"4"0"0"0,3 4 0 0,-1 0 0 0,-2 2 0 0,2 0 0 0,-2 0 0 0,3 7 224 0,2 1-83 0,-5 1-56 0,0 3-201 15,-1 1 77-15,0 0 39 16,0 4 9-16</inkml:trace>
  <inkml:trace contextRef="#ctx0" brushRef="#br0" timeOffset="146843.19">30928 8714 988 0,'-5'0'0'16,"-2"0"0"-16,3-1 0 0,3 1 0 0,1-2 0 0,0 2 0 0,0 0 518 0,10 0-230 0,5 0-129 0,3 0 188 15,3 0-154-15,2 0-77 0,1 0-39 0,3 0-442 0,-1 0 197 16,0 0 104-16,0 3-680 16,1-1 366-16</inkml:trace>
  <inkml:trace contextRef="#ctx0" brushRef="#br0" timeOffset="147005.53">31302 8511 1914 0,'1'-4'0'0,"1"-3"0"0,-1 2 0 0,2 0 0 0,5 1 0 0,-1 3 0 0,4 1 0 0,0 0 0 0,2 1 305 16,3 10-133-16,0 0-66 0,4 6-22 0,-5 0-9 15,1 1-37-15,0 1-489 0,-1 1 244 0,1 1 133 31,-3-4 52-31,-1-3-677 0,1 1 341 0,-4-3 169 0</inkml:trace>
  <inkml:trace contextRef="#ctx0" brushRef="#br0" timeOffset="147164.2">31590 8397 1478 0,'0'-15'0'0,"0"2"0"0,0 2 0 0,-2 2 0 0,2 9 0 0,-4 0 0 0,0 6 0 0,1 13 226 16,-1 10-94-16,-4 6-37 15,-1 4 307 1,-2 5-182-16,0 4-90 0,-4 3 10 0,2 1-50 0,-4 7-16 0,1-8-10 0,-2 0-366 0,0 2 170 0,-2 0 86 0,2-6 42 0,-2 3-254 16,3-13 143-16,5-8 77 0</inkml:trace>
  <inkml:trace contextRef="#ctx0" brushRef="#br0" timeOffset="147346.07">31878 8139 1032 0,'2'-13'0'0,"-2"11"0"16,0 2 0-16,0 0 0 0,0 9 0 0,-6 8 0 0,-7 5 599 0,-3 5-279 0,-5 5-141 0,2 2-30 0,-1 4-56 15,0 3-16-15,4-6-11 0,5 4-498 0,-1-4 230 0,7-2 116 0</inkml:trace>
  <inkml:trace contextRef="#ctx0" brushRef="#br0" timeOffset="147526.6">31983 8443 1260 0,'-11'0'0'0,"-1"0"0"0,-1 5 0 0,-3 6 0 0,-1 6 0 0,-3 6 0 0,0 4 534 0,-1 7-247 0,6 2-124 0,-2 4 348 15,6 2-236 1,3 1-108-16,8-6-69 0,0-1-53 0,5-2-6 0,12-5 0 0,7-5-443 15,6 1 231-15,1-11 101 0,3-6 56 0,4-4-628 16,0-4 341-16,-2 0 113 0</inkml:trace>
  <inkml:trace contextRef="#ctx0" brushRef="#br0" timeOffset="147862.34">32033 8485 975 0,'0'-23'0'0,"0"10"0"0,3 5 0 0,7-1 0 0,0 9 0 0,6 0 0 0,1 0 591 0,4 0-275 0,3 0-139 0,5 6 45 0,-4 4-97 0,2 1-42 16,-2 3-2-16,-2-2-101 0,-6 4 29 0,-1 3 10 15,-11-3 20-15,-5 5-186 16,0-2 94-16,-11 1 46 0,-9-1-194 0,-2 3 124 16,-1-5 45-16,-1-5 30 0,-2 1-133 0,1-2 64 15,4-3-16-15,-1 1 113 0,5-5-38 0,4-2-20 16,3-1-22-16,3-1 315 0,5 0-125 15,0 0-75-15,2 0-3 0,6 0 145 0,10 0-63 0,3 0-55 16,7 0-26-16,-1 0-9 16,-1 0-10-1,-1 7-1-15,-1 1-81 0,-4 2 40 0,-5 4 1 0,2 1-97 0,-14 2 52 0,-1-3 36 16,-1 5-2-16,-18 0-55 16,-4 1 20-16,-3-8 25 0,-3 0-192 0,-3-2 99 0,4-3 31 0,-3-4 31 15,4-1-338-15,5-2 180 0,4 0 86 0,5-8 43 16,5-8-331-16,8-3 187 0</inkml:trace>
  <inkml:trace contextRef="#ctx0" brushRef="#br0" timeOffset="148040.12">32355 8448 1273 0,'17'-12'0'0,"5"8"0"0,0 4 0 0,2 0 0 0,-2 7 0 0,4 10 0 0,-8 4 477 0,-6 3-218 0,1 6-110 0,-6 5-55 0,-1 2 215 15,-3 5-125-15,-3-1-77 0,0-1-34 0,-8 2-30 16,-7-1-4-16,-6-5 1 0,-7 5-177 0,-3-7 83 15,-2-4 47-15,-6-4 0 0,3-4-175 0,1-1 110 32,-2-1 66-32,11-10-640 0,0-6 279 0,7-1 174 0</inkml:trace>
  <inkml:trace contextRef="#ctx0" brushRef="#br0" timeOffset="148180.96">32565 8606 1449 0,'26'-15'0'0,"3"8"0"0,1 6 0 0,5-3 0 0,-5 2 0 0,-4 1 0 0,-1 1 0 0,0 0 0 0,-3 0 422 0,3 0-180 0,-11 1-107 0,-1 8-661 15,-2 1 250-15,-5 0 126 0</inkml:trace>
  <inkml:trace contextRef="#ctx0" brushRef="#br0" timeOffset="148354.82">32551 8874 1989 0,'-3'-5'-5'0,"3"4"0"0,0-2 1 0,11 2 0 0,10 1 1 0,3 0 0 0,0 0 285 0,5 0-122 16,1 0-51-16,1 0 53 0,-1 0-61 0,3-2-32 0,1 1-335 0,-4 1 153 0,3-1 85 31,-9-2 29-15</inkml:trace>
  <inkml:trace contextRef="#ctx0" brushRef="#br0" timeOffset="148506.1">32857 8761 2314 0,'0'-21'0'0,"0"3"0"0,8 12 0 0,19 1 0 0,9 1 0 0,7 4 0 0,2-2 117 0,2 0-30 0,-12 1-9 0,-3 1 28 0,-4 0-34 16,-5 0 0-16,-5 0-174 0,0 3 80 0,-9 2 25 15,0-1 1-15,-6 2-611 0,0-2 323 0,-3 1 161 16,0-2 90-16</inkml:trace>
  <inkml:trace contextRef="#ctx0" brushRef="#br0" timeOffset="148795.85">33217 8599 1749 0,'1'-16'0'0,"3"1"0"0,6 4 0 0,3 2 0 0,13 1 0 0,3 4 0 0,6 3 0 0,3 1 0 0,-3 0 0 0,-5 1 158 0,1 10-50 0,-12 2-40 15,-5 3 158-15,-8 2-93 0,-5 3-48 16,-1 3 0-16,-6 3-66 0,-14-3 19 15,-7 0 0-15,-5 0-28 0,-2-4 0 0,-1 1 29 0,0-1 9 0,8-5 56 16,4-3-32-16,4-5 0 0,6 0-114 0,5-2 41 16,2 3 9-16,6-7 30 15,2-1-68-15,16 0 30 0,8 0-15 0,2 0 111 0,4 0-37 16,0 0-1-16,0 3-28 0,-5 2-32 0,-1 4-2 16,-3 1 38-16,-10 2-24 15,-6 5-98-15,-7 1 45 0,0 3 29 0,-17-1-15 0,-10 4 3 31,-9-5 42-31,-4 0-3 0,-5-4 92 0,1 0-45 0,3-3-19 0,-3 0-68 0,7-7-8 0,3-4 45 16,7-1 5-16,4 0-298 0,5-1 141 0,4-9 69 16,8-2 35-16,6 0-233 0,0-2 111 15,1-1 68-15</inkml:trace>
  <inkml:trace contextRef="#ctx0" brushRef="#br0" timeOffset="151172.99">20721 10001 1401 0,'-13'0'0'0,"2"0"0"0,-1 0 0 0,2 0 0 0,2 0 0 0,0 0 0 0,2 0 266 0,0 2-105 0,6-1-66 0,0 2 469 15,2 0-263-15,13-2-132 0,7-1-66 0,6 0 327 0,4 0-201 0,6 0-96 16,-1 0-54-16,2-1-79 0,-1-2 0 0,5 2 0 15,-9-1-3-15,-1 1-127 0,2-1 84 16,-2 2-282-16,-4 0 182 0,4 0 101 16,-8 0 37-16,-5 0-941 15,-4 0 456-15,-3 0 228 0,-5 0 113 0</inkml:trace>
  <inkml:trace contextRef="#ctx0" brushRef="#br0" timeOffset="151358.74">21071 9820 1301 0,'-11'-14'0'0,"-1"2"0"0,5 7 0 0,0 2 0 0,5 0 0 0,2 2 0 0,0 1 462 0,4 0-217 0,14 0-104 0,7 4 261 0,3 3-182 16,5 0-82-16,-2 4-55 0,1 0 88 0,2-1-67 16,-1 0-33-16,-2 4-197 15,4 1 91-15,-9-1 32 0,-4-2-1 0,-2 3-123 16,-9 0 83-16,-3 2 40 0,-5 2 10 16,-3-1-392-16,-17 0 131 0,-11-1 128 0,-5 1-338 15,-4 0 214-15,-4-1 97 0,1 0-320 0,1-4 218 0,3-2 110 16</inkml:trace>
  <inkml:trace contextRef="#ctx0" brushRef="#br0" timeOffset="151525.79">20926 10265 1510 0,'-9'0'0'0,"4"0"0"0,0 0 0 0,3 0 0 0,1 0 0 0,1 0 775 0,0 0-359 0,11 0-194 16,9 0-93-16,8 0 248 0,4 0-170 0,7 0-85 15,6-2-33-15,-4-3-5 0,2 0-84 0,-1 0 0 16,1 1 0-16,-2 1 0 15,2 1 0-15,-13-1 0 16,-5 2-645-16,-6 1 290 0,-5 0 196 0,-8 0-865 0,-3 0 477 0,-3 6 259 0</inkml:trace>
  <inkml:trace contextRef="#ctx0" brushRef="#br0" timeOffset="151714.14">21181 10289 1665 0,'-14'1'0'0,"3"3"0"0,2-4 0 0,-2 6 0 0,7 0 0 0,0 2 0 0,4 3 0 0,0 3 575 0,0 4-269 0,1 6-125 0,8 2-76 0,1 6 173 0,-2 5-120 0,-1 1-61 0,-4 2 213 0,-1 8-128 16,1-8-108 0,-3 0-162 15,0-4 47-15,0-1 39-16,0 1 0 0,-4-3-454 0,0-11 243 0,-1-2 124 0,2-9 64 0,1-4-770 15,2-4 328-15,0-3 206 0</inkml:trace>
  <inkml:trace contextRef="#ctx0" brushRef="#br0" timeOffset="151899.85">21623 10376 3053 0,'-5'-10'0'0,"3"4"0"0,2 1 0 0,0 2 0 0,0 0 0 0,0 2 0 0,8 0 0 0,7 1 0 0,3 0 522 0,5 0-243 0,4 0-202 16,2 0-77-16,1 0 0 15,2 0 0-15,3 0-243 0,-2 0 17 0,-2 0 130 16,3 2 75-16,-12 2-974 0,-2 0 497 0</inkml:trace>
  <inkml:trace contextRef="#ctx0" brushRef="#br0" timeOffset="152043.26">21695 10599 1962 0,'-15'1'0'0,"1"-1"0"15,5 2 0-15,3-1 0 0,-1 2 0 0,7-3 0 0,0 0 0 0,11 0 897 0,13 0-430 0,5 0-216 0,4 0 100 0,3 0-348 16,1 0-3-16,-1-4 0 16,0 1-12-16,-2-2-16 0,2 5 41 0,-5-2-1072 15</inkml:trace>
  <inkml:trace contextRef="#ctx0" brushRef="#br0" timeOffset="152611.1">22758 10123 1157 0,'-19'-12'0'0,"5"7"0"0,-3 2 0 0,3 3 0 0,-1 10 0 0,-2 12 124 0,-2 7-34 0,8 9-10 15,-3 7 358-15,2 2-201 0,4 11-100 0,6 1 152 0,2 10-117 0,2-14-72 16,16 0-32-16,8-3-30 0,11-8-1 0,3-6 1 16,12 2 8-16,-5-15-474 0,4-9 232 0,-1-2 117 15,-2-4 58-15,-3-3-296 16,2-4 142-16</inkml:trace>
  <inkml:trace contextRef="#ctx0" brushRef="#br0" timeOffset="152862.1">23046 10406 1477 0,'0'-8'0'0,"0"3"0"0,0 1 0 0,0 1 0 0,5 1 0 0,8 2 0 0,2 0 465 0,5 0-218 0,4 9-106 32,2 2-32-32,1 3-36 0,1 3-1 0,2 0-152 0,-6 0 54 0,-6 1 31 0,-3 2 0 15,-6 1-121-15,-7-2 76 0,-2 6 48 47,-9-3-10-31,-13-2 67-16,-6-4 1 0,-5 1-61 0,-2-4 25 0,-5-2-52 0,6-6-3 0,3-2-8 0,1-3-94 0,5 0 61 0,8 0 32 0,0-5-520 0,16-11 266 0,1-6 121 0</inkml:trace>
  <inkml:trace contextRef="#ctx0" brushRef="#br0" timeOffset="153054">23433 10294 2317 0,'0'0'0'0,"-5"0"0"0,-1 0 0 0,-2 5 0 0,-1 3 0 0,-5 3 0 0,0 7 0 0,0 3 0 0,0 6 856 0,0 3-411 0,6 5-203 15,5 1-171-15,3 3-71 0,0-2 0 0,9-4 0 16,9-3 0-16,8-1 0 0,2 1 0 15,1-13-323-15,1-5 131 0,1-6 114 16,-1-2 57-16,-1-4-982 31,3 0 498-31</inkml:trace>
  <inkml:trace contextRef="#ctx0" brushRef="#br0" timeOffset="153196.19">23665 10068 1519 0,'-7'-8'0'0,"2"2"0"0,0 0 0 0,2 3 0 0,-1 2 0 0,2 1 385 0,0 0-165 0,2 4 262 0,-2 8-222 0,2 4-112 16,0 4-56-16,-1 3-89 15,-2 5 43-15,3-2-10 0,-1 0 1 0,1 1-581 16,-2 0 291-16,2 2 144 0</inkml:trace>
  <inkml:trace contextRef="#ctx0" brushRef="#br0" timeOffset="153400.35">23886 10251 1501 0,'-14'0'0'16,"0"0"0"-16,-1 2 0 0,-1 4 0 0,-6 5 763 0,3 4-368 0,-1 7-179 0,0 6-90 0,6 9 321 31,-1 4-206-31,8 6-93 0,7 0-60 0,0 1-82 0,7 0-6 0,13-1 0 0,5-8 0 0,1 5 0 0,1-16 0 0,4-3-420 15,-3-6 41-15,2-7 208 16,-2-5 103-16,1-2-963 0,-7-5 480 0</inkml:trace>
  <inkml:trace contextRef="#ctx0" brushRef="#br0" timeOffset="153726.07">24005 10372 1832 0,'-8'-15'0'0,"-2"6"0"0,7 3 0 0,3 0 0 0,0 3 0 0,3 2 141 0,14-1-52 0,7 2-27 16,1 0 232-16,4 0-119 0,1 2-75 0,0 5-339 16,0-1 138-16,-1 2 68 0,-1-1 36 0,0 5-401 15,-8 0 214-15,-6 2 109 16,-4-1 57-16,-9 1-160 0,-1 3 92 0,-8-2 45 0,-9-2 52 0,-7 0-24 16,0 0 0-16,-1-2-23 0,2-1 507 0,0-5-234 15,4-3-133-15,6 2 507 0,1-3-268 16,4-1-152-16,2 2-69 0,6-2-17 15,0 0-34-15,8 0 0 0,9 0-34 16,3 0-236-16,5 4 127 0,0 0 49 16,1 3-156-16,1 2 107 0,-3 4 55 0,-5 1 27 0,0 4-279 0,-9-1 65 15,-9 2 97-15,-1 0 45 0,-3 2 1 0,-14-3 24 16,-9 1-9-16,-1-5 59 0,-4-4-25 0,3-3-1 16,-3-2-23-16,6-3-345 0,-3 0 163 0,6-2 95 15</inkml:trace>
  <inkml:trace contextRef="#ctx0" brushRef="#br0" timeOffset="153875.21">24453 10240 2198 0,'18'0'0'0,"3"0"0"0,3 0 0 0,-1 10 0 0,0 5 0 0,3 9 245 0,-8 2-109 0,-5 8-49 0,-1 6 656 16,-1 6-353-16,-8 0-258 0,-1 10-132 0,-2-8 0 15,-11 2 0-15,-9-2 0 16,-1-4 0-16,-5 5-283 0,-3-11-105 0,-1-4 211 15</inkml:trace>
  <inkml:trace contextRef="#ctx0" brushRef="#br0" timeOffset="154352.75">25016 10718 1325 0,'4'-6'0'0,"0"-3"0"0,2 4 0 0,-1 2 0 0,-2 3 0 0,-1 0 258 0,0 3-110 0,0 5-55 0,-2 8-19 0,0-1 26 16,0 6-31-16,-8 1 0 0,-2 0-256 16,-3 1 113-16,0 1 65 0,-1-5 19 15,0 1-378-15,-1-3 203 0,0-4 102 0,-1-2-499 0</inkml:trace>
  <inkml:trace contextRef="#ctx0" brushRef="#br0" timeOffset="154523.9">25162 10420 1427 0,'4'-10'0'0,"-1"1"0"0,1 4 0 0,4 2 0 0,-2 3 0 0,1 0 749 0,2 1-356 0,1 11-178 15,0 2 76-15,3 3-118 16,-1 1-72-16,1 3-32 0,2 1-219 0,-2 2 94 15,4-2 47-15,-1 3-656 0,-1-4 342 0,-2 0 175 16,1-6 86-16,-2 2-755 0,-2-7 390 0</inkml:trace>
  <inkml:trace contextRef="#ctx0" brushRef="#br0" timeOffset="154702">25457 10282 1733 0,'4'-14'0'0,"-1"-1"0"0,1 10 0 0,-1 4 0 0,0 1 0 0,0 6 0 0,-2 15 0 0,1 6 224 0,-2 8-98 0,0 10 443 16,-7 9-267-16,-8 4-132 16,-3 3-66-16,-4 9 135 0,0-5-105 0,-3 3-49 0,-1-3-24 0,1-2-229 15,0-5 102-15,-1 0 61 0,10-19 17 16,6-9-604-16,3-10 314 0,1-8 158 0,6-9-792 16,0-3 413-16</inkml:trace>
  <inkml:trace contextRef="#ctx0" brushRef="#br0" timeOffset="154871.39">25722 10115 2033 0,'2'-9'0'0,"-1"2"0"0,-1 3 0 0,0 4 0 0,0 0 0 0,0 0 0 0,0 13 0 0,-6 6 0 0,-3 1 504 0,2 3-233 0,-3 6-117 31,2 1-392-16,1 0 133-15,0 0 71 0,3 2-772 0,1-4 421 0,2 4 212 0</inkml:trace>
  <inkml:trace contextRef="#ctx0" brushRef="#br0" timeOffset="155038.13">25834 10381 1632 0,'-10'3'0'0,"0"6"0"0,-1 2 0 0,0 7 0 0,-3 4 0 0,1 7 0 0,4 5 0 0,4 3 0 0,3 1 665 0,2 4-314 0,0 5-147 15,10-12-95-15,6 1-36 0,2-5 1 0,3-3-603 0,4-5 283 16,0 2 151-16,1-13 62 0,-1-2-724 16,-2-6 369-16,3-4 185 0</inkml:trace>
  <inkml:trace contextRef="#ctx0" brushRef="#br0" timeOffset="155380.2">26099 10365 1588 0,'1'-18'0'0,"3"3"0"0,0 0 0 0,3 4 0 0,5-1 0 0,1 3 0 0,-2 6 0 0,6 1 160 16,1 2-61-16,-1 0-14 0,2 5-24 0,3 7 19 15,-8 2-43-15,0 3-137 16,-2 2 69-16,-4 0 34 0,-5 4-1 0,1-1-13 16,-4-3 19-16,0 2 1 0,-4-2 28 0,-7-1-33 0,-1-1-16 15,-1 0 46-15,0-5 194 0,2-2-100 0,-2-1-75 0,1-3 267 47,4-1-141-47,-3 0-61 0,8-4-46 0,-1-1 5 16,3 0 0-16,1 0-40 0,0 0 1 0,5 2-22 0,6-2-9 0,4 0 30 0,0 3 1 0,3-2-72 15,0 3 45-15,0 1-9 0,-2 2-139 0,-3 1 88 0,-3 3 19 0,-4 1-62 16,2 0 31-16,-8 0 32 16,0 1-19-16,-5-1 143 0,-7 0-59 0,-7-2 0 15,0 2-56-15,-4-6-31 0,0 0-2 0,-2-3 46 0,3-2 14 16,3-1-215-16,-1 0 102 15,6 0 49-15,6-4-665 0,3-13 343 0</inkml:trace>
  <inkml:trace contextRef="#ctx0" brushRef="#br0" timeOffset="155562.62">26506 10294 1678 0,'26'-12'0'0,"-6"7"0"0,-1 5 0 0,0 0 0 0,-1 3 0 0,-3 7 0 0,1 9 319 0,-5 0-147 0,1 5-68 0,-3 4 370 0,2 2-220 0,-4 0-109 0,3 8-46 0,-7-3 40 0,-2-2-53 0,-1 1-25 0,0 0-1 0,-10-5-154 0,-4 4 73 0,-3-9 23 0,-4-6-170 0,-2-1 101 0,-5-3 51 16,3 1-609-16,-7-3 329 0,8-4 60 0,2-2 111 0</inkml:trace>
  <inkml:trace contextRef="#ctx0" brushRef="#br0" timeOffset="155710.42">26989 10661 2723 0,'5'0'0'0,"3"0"0"0,-1 0 0 0,-3 0 0 0,0 0 0 0,-4 4 0 0,0 7 0 0,0 2 0 0,-8 4 227 16,-7 1-95-16,3 1-274 0,-3 2 84 0,1-4 47 0,-3 4 24 0</inkml:trace>
  <inkml:trace contextRef="#ctx0" brushRef="#br0" timeOffset="156187.38">27332 10339 1465 0,'-2'-18'0'0,"2"3"0"0,0 3 0 0,7 1 0 0,9-2 0 0,7 6 0 0,6 2 0 0,2 0 0 0,7 5 0 0,-1 0 135 0,4 0-40 0,-8 8-167 16,-7 7 54-16,-5 3 27 0,-5 6 0 0,-8 5-89 16,-7 7 62-16,-1-1 19 0,-13 4 1 0,-10 2 11 15,-3-2 11-15,-2 1 0 16,-6 3-32-16,5-9 346 0,0-2-165 0,4-3-73 15,6-3 352-15,2-6-207 0,3 2-96 0,11-9 24 16,3-4-68-16,0-4-34 0,14-1 0 0,8-2-317 16,3-2 138-16,6-2 71 0,1-7 37 0,-1-6-330 15,1 3 183-15,0-2 101 16,-8-1 36-16,-7 2-936 0</inkml:trace>
  <inkml:trace contextRef="#ctx0" brushRef="#br0" timeOffset="156350.79">27357 10559 2111 0,'-21'-12'0'0,"2"4"0"0,5 4 0 0,5 0 0 0,0-1 0 0,9 3 0 0,0 0 0 0,8 2 350 0,12-3-157 15,5 1-79-15,10-2 114 0,1-2-101 0,5 4-45 16,3 0 0-16,1-1-457 0,0 1 206 0,1-1 112 16,-4 1-362-16,-4 2 229 0,-3 0 112 0,-2 0 58 15,-4 0-917-15</inkml:trace>
  <inkml:trace contextRef="#ctx0" brushRef="#br0" timeOffset="156507.37">28006 10084 1400 0,'-7'-9'0'15,"1"2"0"-15,0 1 0 0,0 4 0 0,0 2 0 0,0 0 0 0,0 0 0 0,-3 12 496 0,2 3-221 0,-1 8-123 16,1 0-452-16,3 8 169 0,-2-2 84 15,0 3 42-15,3 2-375 0,3-3 190 0,0 0 95 0</inkml:trace>
  <inkml:trace contextRef="#ctx0" brushRef="#br0" timeOffset="156702.5">28135 10380 2065 0,'-15'0'0'0,"0"0"0"0,-2 6 0 0,-2 8 0 0,0 4 0 0,5 8 0 0,-3 6 0 0,6 6 0 0,2 6 704 0,4 4-325 0,5-7-176 0,6 1 28 0,11-4-97 16,5-5-49-16,4-4-25 0,5 1-473 0,-3-13 220 16,7-5 114-16,-1-7-301 0,0-5 208 0,-2 0 104 15,6 0 61-15,-8-9-911 0,-4-6 444 0,-3-7 200 16,-4-2 119-16</inkml:trace>
  <inkml:trace contextRef="#ctx0" brushRef="#br0" timeOffset="156991.79">28356 10415 1520 0,'-12'-25'0'15,"2"7"0"-15,3 3 0 0,4 6 0 0,3 0 0 0,0 0 0 0,0 1 262 0,8 4-118 0,9 3-54 63,3-1 1-63,1 2-27 0,1 0-1 0,4 2-18 0,-6 6-287 0,2 0 139 0,-4 4 70 0,-2 0-210 0,-4 0 140 0,-2 3 78 0,-8 1 26 0,-2-1-19 0,0 2-1 0,-13 0-80 0,-5-1 42 0,2 0 329 0,-2-2-170 0,-1-2-63 0,6-5 514 0,-1 1-258 0,2-1-137 0,3-1-19 15,5 2-46-15,2-4-28 0,2 2 0 0,0-4-309 16,8 4 140-16,8 1 79 16,6-3 26-16,1 3-199 0,2-1 118 0,1 3 57 0,-4 3 30 0,1 5-425 15,-7-5 134-15,-8 4 127 16,-3 1 97-16,-5-1 24 0,-2 1 0 0,-15 3-9 16,-5-8 203-16,-6 2-97 0,-4-3-49 0,0-2 55 0,-2-3-51 15,-1 1-36-15,8-7 36 0,2 0-143 0,3 0 92 0,5-11 0 16,9-7 75-16</inkml:trace>
  <inkml:trace contextRef="#ctx0" brushRef="#br0" timeOffset="157148.31">28734 10285 1191 0,'20'-9'0'0,"1"6"0"0,1 0 0 0,-2 3 0 0,-5 4 268 0,-6 12-117 0,-2 4-57 16,-3 6 572-16,-2 3-315 15,1 7-148-15,-3 0-89 0,0 3 149 0,0-1-114 16,-8 3-57-16,-4-2-262 15,1 7 112-15,-5-10 42 0,0-3 26 0,-4-5-592 0,-1 2 309 0,-3-7 154 16,-5 4 87-16,8-12-381 0,0-5 115 0</inkml:trace>
  <inkml:trace contextRef="#ctx0" brushRef="#br0" timeOffset="157407.81">29032 10200 2106 0,'0'-1'0'0,"1"-8"0"0,5 0 0 0,3 4 0 0,3 5 0 0,3 0 0 0,4 0 0 0,4 7 324 0,-1 13-148 0,3 11-70 0,0 5 356 16,-5 5-213-16,-4 8-107 0,-5 9-43 15,-8-3-36-15,-3 6 0 0,-3-1-27 16,-17 1-197-16,-4 2 99 0,-12 3 57 0,0-14 17 0,-3 2-383 15,-1-1 204-15,-4-6 101 0,4-1-364 0,-6 1 118 32,11-17 145-32</inkml:trace>
  <inkml:trace contextRef="#ctx0" brushRef="#br0" timeOffset="158239.87">29524 10498 1049 0,'-6'-2'0'0,"3"-1"0"0,-1-2 0 0,2 4 0 0,0-3 0 0,2 2 0 0,0 1 415 16,4-1-189-16,9 2-94 0,4 0-48 0,3 0 220 0,2 0-124 16,3 0-77-16,2 0-29 0,-2 0-1 15,2 0-36-15,0 0 0 0,2 0-302 0,-4 0 147 16,-4 5 77-16,-1 2-698 0</inkml:trace>
  <inkml:trace contextRef="#ctx0" brushRef="#br0" timeOffset="158408.35">29506 10800 1258 0,'-17'0'0'0,"8"0"0"0,0 0 0 0,3 0 0 0,5 0 0 0,1 0 571 0,0 0-258 0,3 0-142 0,14 0 272 0,6 0-204 0,8 0-100 0,0 0-132 0,4 0 39 0,-1-3-9 0,4 0 0 0,-2-1-549 0,-1 3 275 0,-4-4 136 0,7 4 79 16,-6-1-815-16,-7 1 409 0</inkml:trace>
  <inkml:trace contextRef="#ctx0" brushRef="#br0" timeOffset="158625.66">30213 10340 1686 0,'-16'-4'0'0,"2"1"0"0,0 3 0 0,-5 0 0 0,-1 10 0 0,-6 10 0 0,-1 11 0 0,2 5 0 0,3 6 778 0,7 5-371 0,1 6-185 32,9-1-92-32,3 7 352 0,2-15-256 0,7-2-226 0,11-6 0 0,5-2 0 15,4-8 0-15,5 0 0 0,-2-15-664 0,5-2 329 16,-2-6 186-16,1-3-366 0,2 0 276 0,-2-3 51 15,-10-7 96-15</inkml:trace>
  <inkml:trace contextRef="#ctx0" brushRef="#br0" timeOffset="158771.04">30289 10629 2169 0,'-11'-6'0'0,"3"-3"0"0,2 6 0 0,4 1 0 0,2-1 0 0,0 3 0 0,10 0 0 0,12 0 0 0,6 0 334 0,2 0-140 0,3 0-83 15,3 0-291-15,0 0 108 0,3 0 55 0,0 0-900 16,7 0 449-16</inkml:trace>
  <inkml:trace contextRef="#ctx0" brushRef="#br0" timeOffset="159106.16">30844 10340 1539 0,'7'-15'0'0,"6"0"0"0,4 6 0 0,4 2 0 0,4 3 0 0,2 3 0 0,2 1 265 16,6 0-106-16,-5 0-57 0,-2 10-33 16,1 1 1-16,-5 4-34 0,-4 2-212 0,-1 1 115 0,-16 3 44 15,-3-1 27-15,0 4-76 16,-17 2 50-16,-4-4 26 0,-5 3 8 0,-3-6-130 16,2-5 63-16,-1-1 30 0,4-2 178 0,4-2-79 15,0-1-63-15,5-4 346 16,10-3-166-16,2-1-88 0,3 2-16 0,1-2 106 0,13 1-72 0,7-1-50 15,6 0 0-15,5 2-149 0,-1 3 54 0,8 2 36 16,-6 2-8-16,-1 2-74 0,-5 4 50 0,-5 3 25 16,-3 0-153-16,-6 6 99 0,-12-7 12 0,-1 4-1 15,-18-1-1-15,-7 0-1 0,-9-6 1 16,-2 2 66-16,2-6-16 0,0-3-28 16,-1-4-25-16,2-1-126 15,1-2 75-15,2 0 32 0,9 0 26 0,6 0-313 0,5-7 157 0,8-3 79 16</inkml:trace>
  <inkml:trace contextRef="#ctx0" brushRef="#br0" timeOffset="159245.15">31381 10751 1041 0,'2'9'0'0,"3"-1"0"0,-2 2 0 0,-2 2 0 0,-1 0 0 0,0 3 0 0,-7 0 634 0,-7 1-298 0,-4 1-150 0,-5 1 64 15,2-2-111-15,0-1-51 0,3-1-26 0,0-3-434 16,4-1 204-16,0 1 111 0,4-9 43 0</inkml:trace>
  <inkml:trace contextRef="#ctx0" brushRef="#br0" timeOffset="159487.91">31401 10575 1293 0,'13'-16'0'16,"-5"6"0"-16,7 3 0 0,1-1 0 0,2 0 0 0,1 0 710 0,3 1-328 0,0 3-177 0,0-1-85 0,0-1 232 0,4 5-157 0,-1-1-80 31,2-1-487 32,-1 1 199-63,-4 2 105 0,0 0-327 0,-2 0 216 0,-1 0 108 0</inkml:trace>
  <inkml:trace contextRef="#ctx0" brushRef="#br0" timeOffset="159771.9">31878 10311 1710 0,'7'-11'0'0,"5"1"0"0,0 3 0 0,3 4 0 0,2-4 0 0,2 4 0 0,0 3 0 0,2 0 275 0,1 4-120 0,2 7-59 0,-1 3-92 16,-3 1-8-16,-5 1 40 0,-3 2-149 0,-5 3 74 0,-5-1 38 16,-2 2 9-16,-4-3-53 0,-11 2 40 15,-7-3 0 1,-2-2 42-16,0 1-39 0,2-6 14 0,1-2-42 0,3-2 269 0,3-1-139 15,5-4-45-15,-3 3-25 0,9-4 317 0,4-1-155 16,0 1-78-16,1 1 134 16,12-1-106-16,3 3-44 0,4 0-35 0,3 4-50 15,0 1 0-15,1 1 23 0,-2 8 0 0,-1 2-116 0,-7 0 53 16,-4 1 32 0,-7 4 0-16,-3-1-112 0,-3 2 72 0,-17 2 45 0,-7-6-110 0,-6-3 56 15,-1-5-4-15,0-1-81 0,-2-5 46 0,-2 1 30 16,6-8 3-16,5-1-137 0,2 0 74 0,7-1 41 15,6-9 15-15,5-2-468 0,7-1 249 0,5-1 120 16</inkml:trace>
  <inkml:trace contextRef="#ctx0" brushRef="#br0" timeOffset="159908.42">32299 10776 1427 0,'7'8'0'0,"0"-2"0"0,1 5 0 0,-5-5 0 0,3 3 0 0,-1-1 0 0,-2 2 0 0,-1-2 595 0,-2-1-280 15,0 0-139-15,0 2 7 0,-2-2-73 0,-10 3-28 0,-2-4-9 0,-4 0-426 16,-3-1 195-16,-4 1 97 16,2 0 58-16,-1-3-331 0,0 1 185 0</inkml:trace>
  <inkml:trace contextRef="#ctx0" brushRef="#br0" timeOffset="160119.95">32567 10483 2676 0,'-2'0'0'0,"-1"0"0"0,-4 0 0 0,4 2 0 0,-1 11 0 0,0 7 0 0,-4 5 0 0,5 4 845 16,1 2-435-16,-1 6-410 0,3 2 0 0,0 4 0 16,0 2 0-16,0-7 0 0,3-3 0 0,5-2 0 15,3-5 0-15,1-5-523 0,0 0 194 16,0-13 177-16,-1-2 95 0,0-4-906 0,-3-4 401 0</inkml:trace>
  <inkml:trace contextRef="#ctx0" brushRef="#br0" timeOffset="160318">32845 10369 1940 0,'17'-12'0'0,"2"7"0"0,4 5 0 0,6 0 0 0,-7 8 0 0,1 9 0 0,-2 10 580 0,2 4-272 0,-8 7-136 0,2 7 431 15,-8 0-289-15,-8 3-300 0,-1 6-14 0,-14 2 0 16,-9-2 0-16,-11 5 0 0,-1-13 0 16,-5-3 0-16,1-4 0 0,-1 0 0 0,1-4 0 0,-5 7 0 15,9-10 0-15,1 0-6 0,2-6-465 16,5-4 159-16</inkml:trace>
  <inkml:trace contextRef="#ctx0" brushRef="#br0" timeOffset="160468.98">33137 11248 0 0,'-10'-28'0'0,"5"17"0"0,5 9 0 0,18 1 0 0,4-5 0 0</inkml:trace>
  <inkml:trace contextRef="#ctx0" brushRef="#br0" timeOffset="162033">20706 11572 1390 0,'-13'0'0'0,"-3"0"0"0,4 0 0 0,5 0 0 0,-2 0 0 0,5 0 0 0,3 0 0 0,1 0 292 0,1-3-133 0,15 2 255 0,4-4-188 0,7 0-94 15,4-2-48-15,2 2 109 0,-3-3-83 0,2 3-36 16,-2 1 0-16,-2 1-252 0,-3-1 107 0,6 1 64 15,-10 2 18-15,0 1-519 16,-4 0 273-16,-2 0 134 0,-5 0-341 0,2 1 127 16,-8 6 147-16,-3-3-368 0</inkml:trace>
  <inkml:trace contextRef="#ctx0" brushRef="#br0" timeOffset="162218.47">20933 11405 1055 0,'-5'11'0'0,"0"3"0"0,-1 6 0 0,2 8 0 0,1 1 0 0,-2 7 0 0,4 2 0 0,-1 3 451 0,-1 4-206 0,3 3-95 0,0-8-61 0,0-2 64 16,5-3-59-16,3-5-27 15,3-6-302-15,1 1 146 0,1-14 59 0,2-7-205 16,-2-4 142-16,5-1 65 0,0-15 42 0,-1-9-536 16,-3-4 260-16,0-4 57 15,-3-2 88-15,-3-4-153 0</inkml:trace>
  <inkml:trace contextRef="#ctx0" brushRef="#br0" timeOffset="162477.04">21077 11507 676 0,'0'-39'0'0,"-1"-3"0"0,1 16 0 0,0 5 0 0,0 3 0 0,1 1 112 0,7 8-38 16,3-3 11-16,1 7 266 0,5 2-157 0,3 2-78 0,1 1-39 0,5 0 61 0,4 0-41 0,-4 5-35 15,4 2-55-15,-2 2 31 0,0-3-1 16,-3 3 1-16,4 0-29 0,-10-1-10 16,-2 1 38-16,-2 4 93 0,-3 0-46 0,-4 1-1 15,0 9-36-15,-7-2 50 0,-1 4-31 0,0 2 1 16,0 4-29-16,0 3 0 0,-1 3 9 0,-6-4-10 15,1 1 0-15,1 0-248 0,-2 2 124 0,0-4 63 16,-1 4-477-16,1-9 239 16,-4-4 129-16,3-5-418 31,-1-4 257 0,-5-6 129-31,4-1 54 0,1-7-109 0,-3-2 91 0</inkml:trace>
  <inkml:trace contextRef="#ctx0" brushRef="#br0" timeOffset="162585.76">21286 11519 905 0,'0'-34'0'0,"0"3"0"0,0 10 0 0,-4 7 0 0,0 5 0 0,-2 9 0 0,-3 0 241 0,2 16-101 0,-2 9-52 0,-2 7-25 0,-5 4 308 15,1 5-172-15,1 3-80 0,-2 2 69 0,-1 0-76 0,-1-3-37 0,-2 7 10 0,5-9-152 0,-1-5 52 0,3-1 26 0,0-4-374 0,4-5 200 16,1-1 110-16,6-15 40 0,2-6-574 16,0-4 250-16,13-4 158 0,9-17 37 0</inkml:trace>
  <inkml:trace contextRef="#ctx0" brushRef="#br0" timeOffset="162844.59">21787 11339 2029 0,'0'-4'0'0,"0"-1"0"0,0 5 0 0,0 0 0 0,-5 0 0 0,-5 0 0 0,-4 14 0 0,-3 3 0 0,-1 2 312 16,2 3-136-16,0 1-5 0,0-2-67 0,4 4-24 15,3-4-9-15,1-1-172 0,8-1 69 16,0-2 35-16,0-2 0 0,0 0-168 0,12-8 97 0,2 1 52 15,-2-4-22-15,3-3 38 0,-4 2 9 16,-2-3-7-16,0 0 29 0,-2 0-30 0,-1 0-42 0,-4 0 237 16,4 0-102-16,-4 3-47 0,0 1-15 0,0 2 132 15,-2 1-57-15,0 1-40 0,0 1 19 0,0 3-202 16,0-3 78-16,0 0 39 16,0 2-273-16,0-2 152 0,1 3 77 0,5-4 32 15</inkml:trace>
  <inkml:trace contextRef="#ctx0" brushRef="#br0" timeOffset="162985.18">21704 11969 1556 0,'-13'3'0'0,"-1"0"0"0,2 1 0 0,2-2 0 0,6 0 0 0,4-2 0 0,0 0 597 0,1 0-279 16,18-4-140-16,4-9-62 0,5-2-312 15,3-3 116-15,3-1 59 0,1-3-809 0,1-1 421 16</inkml:trace>
  <inkml:trace contextRef="#ctx0" brushRef="#br0" timeOffset="163150.68">21970 11509 909 0,'-18'-3'0'0,"2"-5"0"0,8 4 0 0,2 2 0 0,2-1 0 0,4 1 681 0,0 0-322 0,2-3-153 16,14 3-89-16,6-4 148 0,4 2-115 0,4 1-57 15,1-2-567-15,1 2 264 0,-3 2 118 0,2 1 65 16,-5 0-837-16</inkml:trace>
  <inkml:trace contextRef="#ctx0" brushRef="#br0" timeOffset="163273.46">22098 11656 1236 0,'-19'3'0'0,"5"-1"0"0,-1-1 0 0,5 1 0 0,1-2 0 0,4 0 0 0,-3 0 280 16,8 0-127-16,0 0-59 0,2 0-29 15,12-3 58-15,0-6-43 0,9 1 8 0,-1 1-52 0,1-1-445 16,-1 1 222-16,0 0 111 0</inkml:trace>
  <inkml:trace contextRef="#ctx0" brushRef="#br0" timeOffset="163569.32">22141 11296 1997 0,'-11'4'0'0,"2"5"0"0,-4 8 0 0,7 4 0 0,2 11 0 0,2 8 0 0,2 15 0 0,0 7 362 0,5 10-155 0,7-4-89 16,5 1-42-16,2-3 231 0,1-2-136 15,2-9-67-15,5 5-237 0,-4-19 79 0,1-4 46 16,0-5-435-16,-2-6 240 0,-2-6 119 16,1-4 69-16,-8-13-458 0,-2-3 196 0,-4 0 133 15,0-10-4-15,-5-7-27 16,-1-7 60-1,-1 2 44-15,0-2 0 0,-3-4 136 0,-7 4-51 0,-3 1-24 0,-4 5 293 0,0 5-154 16,-2 2-83-16,-1 4 307 0,-2 5-156 0,-1 0-104 0,-5-1 18 16,4 3 27-16,1 5-48 0,1 5-27 15,0 4 0-15,2 1-401 16,1 0 195-16,5-3 86 0,6 2 46 0,4-5-302 0</inkml:trace>
  <inkml:trace contextRef="#ctx0" brushRef="#br0" timeOffset="163719.07">22429 11151 1632 0,'3'-8'0'0,"1"1"0"0,1-2 0 0,-1 7 0 0,3 2 632 0,-2 0-297 0,2 4-150 15,-1 9-73-15,0 6 104 0,2 5-94 0,-3 5-43 0,3 5 0 0</inkml:trace>
  <inkml:trace contextRef="#ctx0" brushRef="#br0" timeOffset="167196.81">24019 11538 1443 0,'-11'-7'0'0,"0"2"0"0,-2-2 0 15,4 2 0-15,-3-3 0 0,2-1 0 0,2-1 0 0,1-1 0 0,1-2 0 0,3-2 335 0,2-6-140 0,1 4-83 16,1-1 31-16,14-2-52 0,2 2-27 0,5 1 18 16,4 3 10-16,1 5-55 0,1 4 1 0,5 4-64 15,-4 1 32-15,3 0 9 0,-3 11 23 0,-3 5-50 16,-4 1 25-16,0 6 0 16,-4 4 25-16,-1 2-138 0,-8 1 35 0,-8-1 44 0,-1 0 33 0,0 1-2 15,-11-1-24-15,-3 1 254 0,-6-8-116 0,-4 0-54 16,-3-6-23-16,-4 0 95 0,3-4-46 0,-5-3-20 15,8-4-9-15,-3-4-105 16,8-1 37-16,0 0 1 0,4-1 37 0,2-6-440 16,10-6 207-16,4-4 111 0,2-3-651 0,14-4 350 31,8-1 172-31,6-4-335 0,3 0 260 0</inkml:trace>
  <inkml:trace contextRef="#ctx0" brushRef="#br0" timeOffset="167363.31">24447 11238 1392 0,'0'-9'0'16,"0"2"0"-16,0 2 0 0,-2-3 0 0,-5 6 0 0,-4 2 0 0,0 0 0 0,-3 7 618 0,-3 9-291 0,-1 6-134 16,1 4-83-16,4 2 400 0,0 3-236 0,5 0-118 15,2 3-60-15,5 0 76 0,1-2-89 0,1-3-83 16,15 0-19-16,8-4-14 0,6-1 35 0,5-3-550 16,-1-9 289-16,2-1 148 0,-1-5 74 0,0-3-713 15,2-2 300-15,-10-1 215 0,2 0 77 0,-5-8-445 16</inkml:trace>
  <inkml:trace contextRef="#ctx0" brushRef="#br0" timeOffset="167511.01">24670 11439 1331 0,'-9'-8'0'0,"2"2"0"0,0-1 0 0,2 2 0 0,-1 2 0 0,3-2 0 0,3 2 526 0,0-1-244 0,5 2-122 0,10-2 20 15,5 1-70-15,0 0-28 16,3 2-154-16,3-1 55 0,-1 2 27 0,0 0 0 0,1 0-582 0,1 0 315 0,-5 0 142 15,1 0 77-15,-3 0-654 0</inkml:trace>
  <inkml:trace contextRef="#ctx0" brushRef="#br0" timeOffset="167713.13">25047 11200 2153 0,'0'-10'0'0,"-3"5"0"0,1-1 0 0,-2 2 0 0,4 4 0 0,-2 0 0 0,2 3 0 0,0 13 0 0,0 7 233 0,0 3-102 0,0 3 417 0,0 3-256 0,0 5-126 16,0-2-65-16,0 5 47 0,0-2-60 0,0-2-25 16,0 0-55-16,0 1-540 15,0-4 258-15,-1 1 165 0,-1-9 68 0,0-1-812 0,-2-7 433 0,-2-2 92 32</inkml:trace>
  <inkml:trace contextRef="#ctx0" brushRef="#br0" timeOffset="168002.93">23735 11923 1434 0,'-21'-7'0'0,"1"5"0"0,8-1 0 0,6 2 0 0,6 1 0 0,2 0 285 0,29 0-128 0,11-1-60 15,14-3-29-15,11 0 271 16,7-4-150-16,12 2-67 0,-6-1-47 0,14 2 95 16,13-3-66-16,4 3-33 0,13 1-58 0,-23 1-9 15,-5 3 33-15,-4 0-213 0,-8 0 107 0,-7 0 53 16,-1 0 36-16,-27 0-137 0,-12 5 69 0,-5-3 41 16,-6 2-53-16,-8-1-134 0,-3-3 47 15,-9 0 65-15,-6 0-24 0,0 0 96 0,0 0-27 0,-9 0 0 16,-5 0-201-16,-4 0 105 0,-3 0 48 15,-6 0-583-15</inkml:trace>
  <inkml:trace contextRef="#ctx0" brushRef="#br0" timeOffset="168207.07">24304 12150 2789 0,'-20'0'0'0,"1"-3"0"0,2-1 0 0,5 4 0 0,7 0 0 0,2 0 0 0,3 0 0 0,1 0 0 0,18 0 0 0,8 0 358 0,8 0-160 0,3 0-33 16,3 0-64-16,3 0-33 15,3 0 9-15,-7 0-521 0,-1 0 241 0,-1 0 119 16,-2 0 60-16,-1 0-342 0,1 0 210 0,-9 0 91 16,-6 0 40-16</inkml:trace>
  <inkml:trace contextRef="#ctx0" brushRef="#br0" timeOffset="168542.59">24921 11976 1272 0,'11'-12'0'0,"-1"3"0"0,3 2 0 16,1 2 0-16,-1 2 0 0,4 0 235 0,2 1-90 0,-2 2-60 0,0 0 40 0,0 0-45 0,-1 5 0 16,-2 5-44-16,1 2-127 0,-6 1 59 15,-5 2 33-15,-3 3-38 0,-1 0 37 0,-3 0-1 0,-9 6 46 16,-5-7-52-16,0-1 43 15,2 0 0-15,-2-1 188 0,3-1-103 16,-1 0-37-16,5-9-60 0,3 3 203 16,5-2-95-16,2-1-48 0,0-2-24 0,1 1-13 0,14-3-11 0,5 2 0 15,2 0 0-15,4 2-60 0,2-2 31 0,3 6 8 16,-4-2-219-16,-5 6 119 0,-3 2 61 0,-1-1-132 47,-8 3 62-47,-2 4 10 0,-8-1 39 0,0-3 202 0,-17 2-85 0,-6-4-42 15,-5 0-35 1,-4 1 371-16,-1-8-179 0,-3-2-71 0,3-2 36 0,0-4-58 0,-4 0-20 0,8 0-9 0,2 0-163 0,4-6 67 0,2-5 33 0,7-1-633 16,1-5 334-16,13 0 134 0,0-3 91 0</inkml:trace>
  <inkml:trace contextRef="#ctx0" brushRef="#br0" timeOffset="168780.1">25686 11690 2203 0,'0'-6'0'0,"-1"-2"0"0,-1 0 0 0,2 4 0 0,0 2 0 0,2 1 0 0,6-1 0 0,9-1 604 0,3 2-275 0,3-1-151 16,2 1-110-16,1 1-32 0,3 0-1 0,-1 0-175 15,3 0 97-15,-5 0 34 16,-2 0 1-16,-2 0-634 0,-5 0 332 0,3 0 169 16,-9 7 78-16</inkml:trace>
  <inkml:trace contextRef="#ctx0" brushRef="#br0" timeOffset="168968.34">25762 11964 2384 0,'-9'0'0'0,"1"2"0"0,2 1 0 0,1 0 0 0,-1 0 0 0,2-2 0 0,4 2 406 0,0-1-186 0,0 1-91 0,8-2 178 0,9-1-136 0,3 0-59 0,6 0-42 0,0 0-52 16,4 0 17-16,0 0 1 0,-1 0-560 0,1 0 288 16,-3 0 131-16,-2 0-820 0,-2 0 474 0,1 0 236 15</inkml:trace>
  <inkml:trace contextRef="#ctx0" brushRef="#br0" timeOffset="169263.92">26339 11875 2108 0,'-6'0'0'0,"3"0"0"0,-1 0 0 0,0-3 0 0,4 0 0 0,0 1 0 0,0-2 0 0,0 2 685 0,8 1-325 0,12-1-154 15,8-1 165-15,11 3-170 0,14-3-201 0,9 2 0 0,16 0 0 16,17-1 0-16,4-2 0 16,11 1 0-16,4-4 0 0,-2 3 0 0,-10-4 0 15,8 2 0-15,-33 4 0 0,-8-2 0 0,-7 1-6 16,-6 0-155 0,-9 2 98-16,3 0-35 0,-20-1-303 15,-2-1 173-15,-9 3 96 0,-2-3 48 0,-8 2-144 0,0 0 87 0,-9-1 58 16,0-3 23-16,-7-1-195 0,-8-1 110 0,-7-3 55 0,-2-1-220 0,0 3 142 15,-5-3 66-15,-3-6 33 0,-4 2-427 0</inkml:trace>
  <inkml:trace contextRef="#ctx0" brushRef="#br0" timeOffset="169476.78">26527 11284 1949 0,'-1'-16'0'16,"-1"6"0"-16,2 4 0 0,0 2 0 0,0 4 0 0,9 0 0 0,5 0 127 15,4 7-46-15,2 3-22 0,1 1 420 0,1 5-213 0,-2 0-119 0,2 2-230 0,-5 0 60 0,2 2 29 16,-4-1 0-16,2 1-476 0,-9-4 248 0,1 1 129 16,-1-3 65-16,-3-4-726 0,-1-2 365 0,2 2 142 15,-4-10-177-15,0 0 213 0</inkml:trace>
  <inkml:trace contextRef="#ctx0" brushRef="#br0" timeOffset="169665.15">26954 11142 1224 0,'-1'-6'0'0,"-1"1"0"0,-1 3 0 0,0 0 0 0,-4 2 122 0,2 0-34 0,-2 10-9 0,-3 9 551 16,0 8-297-16,-1 4-149 0,-3 5-74 0,0 6 291 15,1 1-187-15,-2 5-89 0,1 4-45 0,0 0 11 16,3-1-28-1,-4 6 9-15,8-15-354 0,-1-3 159 16,3-5 79-16,3-5-515 0,-3 3 306 0,4-14 140 0,1-5 75 0,0-5-450 16,0-4 232-16,0-2 85 0,0-2 58 0</inkml:trace>
  <inkml:trace contextRef="#ctx0" brushRef="#br0" timeOffset="169837.01">27043 11436 2003 0,'5'-13'0'0,"-1"2"0"0,5 1 0 0,0 0 0 0,2 3 0 0,-1 4 0 0,3 0 320 16,1 0-143-16,3 2-33 0,5 1-46 15,-3 0-35 1,4 0-1-16,0 1-299 0,1 6 137 0,1 0 67 0,3 0 43 0,-6 1-883 16,4-1 420-16,-3-3 209 0</inkml:trace>
  <inkml:trace contextRef="#ctx0" brushRef="#br0" timeOffset="170069.34">27544 11118 2265 0,'0'-8'0'0,"0"-1"0"0,0 2 0 0,0 2 0 0,0 2 0 0,0 0 0 0,0 3 0 0,0 0 528 0,1 11-246 0,1 8-124 0,0 5-61 0,-1 11 461 15,-1 0-515-15,0 6-43 16,0 3 0-16,0-1 0 0,0-2 0 0,0 9 0 16,-3-8 0-16,0-1 0 0,-2-2 0 15,-1-3-970-15,1-2 474 0,-3 0 270 16,-1-13-7-16</inkml:trace>
  <inkml:trace contextRef="#ctx0" brushRef="#br0" timeOffset="170612.05">26680 12339 2192 0,'-1'0'0'0,"-7"0"0"0,2 0 0 0,3 0 0 0,-1 0 0 0,4 0 0 0,0 0 0 0,7 0 248 0,11 0-105 0,6-2-54 0,7-3 192 16,1-2-127-16,3-1-59 0,1 1-29 0,4-1-306 0,-2 2 139 0,7-1 78 47,-7 2 25-47,-2 0-630 0,-4-1 333 0,0 3 166 0</inkml:trace>
  <inkml:trace contextRef="#ctx0" brushRef="#br0" timeOffset="170943.75">27289 12096 1431 0,'4'-16'0'0,"0"7"0"0,3-1 0 0,5 0 0 0,2 2 0 0,6-2 0 0,6 3 307 0,3 0-140 0,1 5-65 15,5 1-32-15,1 1 4 16,0 0 0-16,1 3-28 0,-9 9-193 0,-3 1 91 31,-5 4 47-31,-6 1 22 0,-6 0-157 0,-6 6 100 0,-2-2 35 0,-13 0 112 0,-7 2-33 0,-5-4-47 0,-2-1 0 16,-2 0 155-16,3-4-115 0,-1-4-30 0,4 0-5 0,4-2 488 15,0 0-231-15,9-6-128 0,7 2-60 16,3 0 81-16,0-2-70 16,13 1-36-16,11 0-116 0,5 2 36 0,7 1 1 0,3 0-374 0,1 5 209 0,1 1 104 15,-2 4 62-15,-9 3-350 0,-4 1 141 0,-9 0 102 16,-9 1-22-16,-8 0 66 15,0 2 22-15,-18-4 9 0,-12-4 0 0,-7-2 329 16,-7-2-165-16,-3-4-81 0,-5 0 323 0,7-8-192 16,3 0-58-16,2 0-193 31,4-5 73-31,5-7 0 0,-1-2 89 0,17-1-997 0,4-2 455 0</inkml:trace>
  <inkml:trace contextRef="#ctx0" brushRef="#br0" timeOffset="171302.72">28377 11777 2047 0,'-6'0'0'16,"-2"-4"0"-16,2-1 0 0,2 2 0 0,4 1 0 0,0-1 0 0,6-1 0 0,11-1 301 16,9-1-132-16,3 0-57 0,4-1-18 0,3 0-28 0,2 0-1 0,1 0-353 15,1 1 163-15,3 3 89 0,-6 1 33 0,-3 2-752 0</inkml:trace>
  <inkml:trace contextRef="#ctx0" brushRef="#br0" timeOffset="171499.79">28522 12040 1273 0,'-16'0'0'0,"8"0"0"0,1 0 0 0,2 0 0 0,5 0 0 0,0 0 474 0,1 0-210 0,14 0-119 0,6 0 149 16,5 0-129 0,6-1-65-16,1-5-99 15,4 2 10-15,-3 1 25 0,1-4 0 0,1 4-682 0,3-3 338 0,-2 1 170 16,3 1 91-1,-7-1-801-15</inkml:trace>
  <inkml:trace contextRef="#ctx0" brushRef="#br0" timeOffset="171705.9">29256 11869 2152 0,'9'-7'0'0,"0"-3"0"0,5 4 0 0,1-1 0 0,6 1 0 0,6 1 0 0,10-1 0 0,11 2 287 0,3 0-130 31,14 1-60-31,5 1 321 0,7-3-190 0,2 4-96 0,10-2-39 0,-21 0-134 0,-2 0 39 0,-6 2-1 0,-4 0-444 0,3 1 250 32,-22 0 113-32,-3 0 59 0,-9 0-559 0,-3 0 249 15,-8 0 172-15,0 0-466 0,-13 0 302 0,-1 0 145 0,-10 0 72 0,-10-7-119 32</inkml:trace>
  <inkml:trace contextRef="#ctx0" brushRef="#br0" timeOffset="171996.4">29208 11337 1156 0,'-2'-16'0'0,"2"1"0"0,0 1 0 0,0 6 0 0,10-7 0 0,12 6 117 0,7 4-39 16,3-2-1-16,5 3 121 15,3 4-80-15,4 0-32 0,-7 0-9 0,-4 11-83 16,-1 6 43-16,-9 3 0 0,-5 2-66 0,-6 5 42 0,-12 3-9 0,-1 1 33 15,-20 3 39-15,-8 1 1 16,-1 0-41-16,-5 2 233 0,2-5-121 0,1-6-55 0,2 2-29 0,1-5 266 16,6-2-146-16,4 2-65 0,8-9-45 0,4-3 35 15,7-3-36-15,2-1 0 0,20-1-128 16,8-6 41-16,6 0 26 0,3-3-1 0,0-1-406 0,1-5 215 16,4 2 118-16,-6 0-751 0,-4 0 358 0,0 4 212 31,-5-3 88-31,-4 0-542 15</inkml:trace>
  <inkml:trace contextRef="#ctx0" brushRef="#br0" timeOffset="172155.89">29264 11492 1747 0,'-11'-7'0'0,"-1"5"0"0,5-1 0 0,5 3 0 0,2 0 0 0,0 0 0 0,12 5 345 0,8 2-155 0,4-1-67 0,3 3 198 0,4-1-143 0,3-1-70 0,0 0-36 0,2 0-427 0,4 0 205 0,-1-2 88 16,-2 1 50-16,4 0-838 16,-4-3 420-16,-1 1 210 0</inkml:trace>
  <inkml:trace contextRef="#ctx0" brushRef="#br0" timeOffset="172305.06">29789 11465 1847 0,'-8'-11'0'0,"1"3"0"0,4 4 0 0,2-3 0 0,1 5 0 0,1 0 0 0,9 1 361 0,7-2-163 16,3 2-81-1,5 0-187-15,1 1 48 0,1 0 29 0,2 0 0 0,3 0-928 0,0 0 444 0</inkml:trace>
  <inkml:trace contextRef="#ctx0" brushRef="#br0" timeOffset="172659.55">30140 11315 1289 0,'0'-9'0'0,"0"-1"0"0,0-1 0 0,6 2 0 0,8-2 0 0,7 1 0 0,4 7 0 0,4 1 163 0,5 2-64 0,0 0-32 0,5 0-51 0,-8 11-10 16,-2 3 30 0,-4 3 0-16,-7-1-191 0,-4 3 96 0,-6 4 56 46,-8-5-99-46,-6 3 69 0,-12-2 35 0,-7-2 59 0,-2-3-31 0,-3 3-63 0,-3-8 40 0,5 0 115 0,0-5-58 0,5 3-42 0,0-3-27 0,8-4 374 16,6 0-170-16,4 0-61 0,5 0-51 0,2 0 98 31,12 0-66-15,14 0-46-16,3-2-49 0,5 0 12 0,5 2 0 0,-2 0 1 0,1 2-255 0,-3 7 123 0,-5 2 65 0,-9 4-81 16,-4 1 74-16,-7 4 19 0,-8 1-37 0,-4-2-70 0,-17 1 16 0,-11-2 43 31,-6-2 1-31,-4-4 137 47,-3 0-75-47,1-4 9 0,3-4-58 0,1-2 23 0,-1-2-1 0,3 0 26 0,2 0-658 0,12 0 318 0</inkml:trace>
  <inkml:trace contextRef="#ctx0" brushRef="#br0" timeOffset="173149.1">29921 12001 942 0,'0'-2'0'16,"0"-1"0"-16,-2-2 0 0,-2 2 0 0,3-1 0 0,-2 3 0 0,0-1 467 0,3 0-215 0,-2 2-100 15,2 0 508-15,0 2-312 16,0 10-156-16,0 5 250 0,2 6-202 0,1 5-94 16,5 7-59-16,-1 1-84 0,1 5-3 0,0 2 0 0,0 3 0 0,1 5 0 47,-4-5 0-47,0-1 0 0,-1-5-8 0,-3-1-78 0,-1-6 61 0,0 1 39 0,0-13-442 0,-4-6 153 0,-3-5 132 0,-1-8-508 15,-3 1 298-15,4-3 164 31,-4-2 76-15,3-9-742-16</inkml:trace>
  <inkml:trace contextRef="#ctx0" brushRef="#br0" timeOffset="173290.74">30494 12634 1112 0,'0'-4'0'0,"0"-4"0"0,0 1 0 0,0 2 0 0,0 2 0 0,0-3 0 0,0 3 0 0,0-2-189 0</inkml:trace>
  <inkml:trace contextRef="#ctx0" brushRef="#br0" timeOffset="183715.66">13419 12416 1419 0,'-13'-16'0'0,"1"3"0"0,1 6 0 0,-1-2 0 0,4 6 0 0,-1 1 157 0,-1 2-61 0,-1 0-29 0,0 5 378 0,-2 9-195 0,2 6-112 0,-1 7-50 0,-1 6 170 16,3 6-111-16,2 4-55 16,-1 9 85-16,8 0-74 0,1-3-33 0,0 4 0 0,8 0-23 0,7-2-11 15,8 3 10-15,-1-16-163 0,2-7 77 0,2-2 38 16,1-5 1-16,2-2-605 0,-2-14 312 0,-3-1 96 16,0-7 101-16,-2 0-688 15,-2-1 374-15</inkml:trace>
  <inkml:trace contextRef="#ctx0" brushRef="#br0" timeOffset="184120.7">13636 12723 1941 0,'-8'-14'0'0,"0"2"0"0,1 2 0 0,-3 1 0 0,4 5 0 0,-2 1 0 0,-1 3 0 0,1 0 0 0,-2 1 255 0,0 11-100 0,0 4-64 0,2 4 127 16,0 6-91-16,-1-1-45 0,3 5 0 0,0-1 28 15,4 0-41-15,2-4 1 16,0-1-34-1,0-4-17-15,3 1 18 0,5-2 9 0,6-7-159 0,-1-5 75 0,5-1 37 0,-2-6 0 0,2 0-185 16,2-3 117-16,-2-13 8 0,0-4-173 16,-3-4 94-16,2-3 63 0,-5-2-6 0,6-7-52 15,-9 2 49-15,1-5 25 16,-2 0 0-16,-1-7-39 0,-3-4 31 0,0-9-9 0,-3 1 15 0,-1-3 26 16,0 2 0-16,0 1 74 0,-1 9-36 15,-6-1-10-15,-1 23-28 0,0 9 410 0,-1 9-187 0,1 7-103 16,-1 2-29-16,3 11 387 15,1 13-187-15,2 8-109 0,2 8-54 0,-1 8 98 16,2 5-67-16,0 2-47 0,0 3 171 0,2 1-174 16,2 3-72-16,1 0 0 0,1 5 0 0,3-12 0 62,-2-2 0-62,3-1 0 0,0-7-17 0,0-8-35 0,0 3 54 0,1-18-595 0,-1-10 269 0,-2-4 164 0,-1-8 16 0,2 0-277 0,1-5 183 0,-4-13 105 16,3-5-493-16,-4-6 295 15</inkml:trace>
  <inkml:trace contextRef="#ctx0" brushRef="#br0" timeOffset="184306.95">13879 12593 1285 0,'1'-14'0'0,"2"2"0"0,-1-1 0 0,4 4 0 0,2 2 0 0,0 4 126 16,4 1-45-16,2 2 410 0,6 0-218 0,-2 0-123 0,3 12-56 16,1 3 152-16,-1 4-105 0,0 0-52 0,-1 5-16 0,-8 1-67 15,-3 2-9-15,-3-1 40 0,-5 3-1 0,-1 0-88 31,0 4 53-31,-12-8-9 0,-3-1-66 0,-6 0 55 0,-5-5 28 0,-2-1-29 0,-3-1 30 16,3-8-36-16,-2-3 1 0,4-3-196 16,5-3 107-16,-2 0 32 0,9-2 36 0,6-13-465 15,7-6 237-15,1-7 118 0,9-4 60 0</inkml:trace>
  <inkml:trace contextRef="#ctx0" brushRef="#br0" timeOffset="184462.24">14165 12450 3048 0,'0'0'0'0,"-6"0"0"0,0 0 0 0,0 0 0 0,-5 8 0 0,-1 7 0 0,0 9 0 0,-3 5 0 0,1 9 506 16,3 6-235-16,-1 6-165 0,10-2-106 0,2 0 0 15,0-5 0-15,14-4 0 16,6-4 0-16,7-1 0 0,1-12 0 0,3-7-201 16,2-6-196-16,-1-4 217 0,1-5 109 0,0 0-1096 0</inkml:trace>
  <inkml:trace contextRef="#ctx0" brushRef="#br0" timeOffset="184618.71">14516 12779 1923 0,'0'0'0'0,"0"0"0"0,0 0 0 0,-3 2 0 0,0 3 0 0,-2 1 340 0,-1 6-152 16,-3 2-76-16,1 1 57 0,-3 6-57 0,0 0-42 0,0 0-1 0,0 2-275 15,-1-3 121-15,1 0 60 0,-1-1 41 0,2-5-640 16,2-2 330-16,2-5 166 0</inkml:trace>
  <inkml:trace contextRef="#ctx0" brushRef="#br0" timeOffset="185063.45">14858 12712 911 0,'0'-14'0'0,"0"0"0"0,0-2 0 0,0-1 0 0,-2 3 0 0,2-8 0 0,-2 5 499 32,1 0-232-32,-1 1-116 0,-1 1 107 0,0 0-112 0,-4 1-46 0,1 2 26 0,-2 7-46 0,-4 5-22 31,-1 0-1-31,-1 5 50 0,-6 13-28 0,2 9-8 0,-1 7-36 0,2 5 61 0,0 2-30 0,2 5-1 16,0 4-21-16,6-8 158 0,5-1-83 15,-3-2-42 1,5-6 13-16,2 4-18 0,0-13-10 0,0-6-284 0,11-7 128 0,2-5 65 15,4-6 32-15,2 0-381 16,1-15 180-16,1-10 105 0,2-3 16 0,-2-7-195 16,1 1 84-16,1-8 67 0,-5 5 47 0,0-3-173 0,0-5 105 0,2-1 54 15,-4-4-75-15,5-11 55 0,-4 5 41 0,0-2-28 16,-1 0 30-16,-2-1 0 0,3 9 30 0,-3-1 193 16,-3 21-92-16,-5 10-51 0,-3 13-24 0,-1 4 604 15,-2 3-277-15,0 7-163 16,0 18-25-16,-2 8 179 0,-7 7-136 0,-2 8-70 15,2 5 362-15,-2 5-207 0,2-7-115 0,-1 2-111 16,4 2-32-16,-2-3 0 0,0 0 0 0,1 7 0 16,0-13 0-16,2-1 0 0,1-4 0 0,-1-5-527 15,4-6 169-15,1-2 205 0,0-18 51 0,1-7-577 16</inkml:trace>
  <inkml:trace contextRef="#ctx0" brushRef="#br0" timeOffset="185204.82">15161 12562 2035 0,'0'-6'0'0,"0"0"0"0,0 1 0 0,3 0 0 0,0 3 0 15,-1 2 0-15,2 0 363 0,1 5-164 0,0 2-73 0,1 5-156 0,2 0 33 0,-2 2-1 32,0-1 33-32,2 1-772 0,2-2 361 0,-1 0 184 0</inkml:trace>
  <inkml:trace contextRef="#ctx0" brushRef="#br0" timeOffset="185402.18">15462 12322 1185 0,'7'-5'0'0,"-1"-1"0"0,-2 5 0 0,1-4 0 0,-1 5 0 0,-2 5 192 0,-2 13-78 0,0 12 884 16,-14 12-482-16,-8 7-240 0,-3 11-112 0,-5 3 322 16,-5 10-486-16,-4 5 0 0,-6 5 0 0,-1 5 0 15,-3 5 0-15,11-14 0 0,4-7 0 0,3-3 0 16,4-7-93-1,6-3 30-15,-3 0-1196 0,10-20 575 32</inkml:trace>
  <inkml:trace contextRef="#ctx0" brushRef="#br0" timeOffset="185883.35">15727 12971 1556 0,'0'0'0'0,"-2"-5"0"0,2-1 0 0,-3 5 0 0,0-1 0 0,-2 1 0 0,-1 1 0 0,0 0 0 0,0 0 141 0,-1 3-57 16,-1 4-24-16,1 2-278 0,1 1 126 0,-1 2 65 0,1-1 40 0,3-1-211 0,0 0 116 15,1-3 60-15</inkml:trace>
  <inkml:trace contextRef="#ctx0" brushRef="#br0" timeOffset="186507.87">16032 12792 1418 0,'0'0'0'0,"0"-5"0"0,0 0 0 0,0-2 0 0,0 2 0 0,0-2 0 0,-1 1 152 0,-1-4-58 0,0 1-28 0,-1-3 154 15,2 0-96-15,-3 2-53 16,1-4 9-16,-1 2-122 0,-1-3 39 0,1-1 9 0,-3 6 30 0,1-2-112 15,-3 3 56-15,-1 2 29 0,1 5-64 0,-6 0 55 16,3 2-9-16,-3 5 16 0,2 15 53 0,1 1-68 16,0 6 23-16,5 0 197 0,3 5-97 0,4-4-48 31,0 2-25-31,0-2 113 0,4 1-50 0,7-10-38 0,3-1-1 0,2-2-176 16,2-6 74-16,3-7 36 0,-1 1-216 0,2-4 117 15,-2-11 65-15,1-7 17 0,-3-9-237 0,2-4 107 0,-1-7 66 0,-4-1-69 16,-2-5 59-16,-1 1 17 15,-2-3 0-15,-2-3 30 0,0-4-2 0,-4 5 10 16,-3 2-1-16,1 0 45 0,-2 2-1 0,0 2-44 16,0-1-8-16,0 19 87 0,0 9-39 0,-3 6 0 15,-3 7 321-15,1 2-155 16,1 11-91-16,-1 14 98 0,2 8-81 0,1 5-13 0,2 6-30 0,0 1 192 16,0 5-95-16,2-3-60 15,4 1-27-15,0-2-87 0,2-3 31 0,3 2 0 16,-2 5-396-16,1-14 209 0,1 3 109 0,-2-7 54 15,-1-2-639-15,4-5 285 0,-1-1 162 0</inkml:trace>
  <inkml:trace contextRef="#ctx0" brushRef="#br0" timeOffset="186779.11">16456 12452 923 0,'5'-13'0'15,"1"3"0"-15,5-2 0 0,0 6 0 0,4 0 0 0,1 1 0 0,4 5 404 0,0-3-183 0,4 3-84 47,-4 0 157-47,0 3-129 0,-1 6-64 0,-2 3-32 0,-3 5 1 0,0 0 10 0,-9 4-44 0,-4 4 17 0,-1 4-17 0,-3 1 1 0,-11 6-1 16,-3 1 74-16,-2-2-41 0,-1 1 0 16,-3 0-33-16,-1-1 308 0,3 2-154 0,2 3-67 0,5-12 205 0,3 0-328 15,8-3 0-15,3-7 0 0,0 2 0 0,3-4 0 16,13-6 0-16,8-7 0 0,1-3 0 0,7 0 0 0,0-2 0 0,4-4-541 15,-3-8 128-15,-2 2 212 16,-3-3 26-16,-1 3-358 0,-6-2 248 0,-1-2 116 16</inkml:trace>
  <inkml:trace contextRef="#ctx0" brushRef="#br0" timeOffset="186945.23">16517 12661 2534 0,'-13'0'0'0,"1"-3"0"0,2 2 0 0,6 1 0 0,-1 0 0 0,5 0 0 0,0 0 0 0,9 0 0 0,10 4 362 0,2 3-162 0,6-3-73 0,0 3-173 16,3-2 41-16,1-1 0 0,0 1 42 0,0 0-351 31,3 1 185-31,-4-4 78 0,0 1-858 0</inkml:trace>
  <inkml:trace contextRef="#ctx0" brushRef="#br0" timeOffset="187116.85">16964 12441 2127 0,'9'-12'0'0,"5"5"0"0,1 3 0 0,9 3 0 0,-4 1 0 0,4 5 0 0,0 14 0 0,1 5 379 0,-2 8-171 0,0 6-77 0,-6 3 351 0,-6 5-223 0,-3 3-111 16,-7 3-56-16,-1 2 13 0,-6 9-105 0,-12-12 0 16,-5-3 0-16,-3-4 0 15,-2-5 0-15,-2-6 0 0,1 1-150 0,5-15 68 16,0-4 60-16,3-4-1110 0</inkml:trace>
  <inkml:trace contextRef="#ctx0" brushRef="#br0" timeOffset="187263.06">17497 13101 3400 0,'0'0'0'0,"0"-1"0"0,-5 0 0 0,3 0 0 0,0-3 0 0,-2 3 0 0,-1 0-120 0,0 1 43 0,-2-2-1 0,1 2-358 16</inkml:trace>
  <inkml:trace contextRef="#ctx0" brushRef="#br0" timeOffset="190523.58">17484 12678 2081 0,'-5'-3'0'0,"0"0"0"0,0-1 0 0,1 4 0 0,4 0 0 0,0 0 0 0,2 0 0 0,7 0 295 16,7 0-120-16,4 3 96 0,3-2-117 0,2 1-59 0,3-2-30 15,2 0-261 1,3 0 124-16,-6 0 50 0,3 0 29 0,-2-6-569 0,-3 2 299 0,-3-3 150 15,0 1 83-15,-10 1-372 16,-4-1 102-16</inkml:trace>
  <inkml:trace contextRef="#ctx0" brushRef="#br0" timeOffset="190752.58">17689 12504 1601 0,'0'0'0'0,"-4"0"0"0,-1 0 0 0,2 0 0 0,0 5 0 0,0 10 0 0,1 6 0 0,1 10 292 0,1 8-127 16,-2 4-65-16,1 8 210 0,1 1-142 0,0-1-66 0,0-1-33 0,0-4-140 0,0-5 54 0,1-3 35 0,5-10-9 15,2-9-139-15,3-7 83 0,0-7 42 0,3-5-420 0,2 0 223 0,-1-12 113 0,1-12-556 63,1-4 304-48,-4-2 153-15,2-5 75 0,1-4-190 0,-4 0 156 0</inkml:trace>
  <inkml:trace contextRef="#ctx0" brushRef="#br0" timeOffset="191090.14">17892 12543 956 0,'4'-25'0'0,"1"1"0"0,2 6 0 0,-1-3 0 0,2 9 0 0,4 4 0 0,1-1 231 0,2 5-97 0,4-1-49 0,4 0 244 0,1 4-151 0,2-1-71 0,0 1-35 0,2-2 123 0,-1 2-80 0,3 1-30 0,-7 0-9 0,-3 0 11 0,-2 1-25 16,-1 6-1 0,-7 5 68-16,3 3-38 0,-10 1-32 0,-1 8 79 15,-2 1-52-15,0 4-24 0,0 2-1 0,0 6 75 0,0-4-55 0,0 1-22 16,0-2-1-16,0 1-228 15,0 5 112-15,0-8 42 0,0 2 26 0,0-3-333 0,0-3 175 0,0 1 61 16,0 0-313-16,0-6 167 0,0-7 101 0,-5-1-60 16,-4-3 79-16,1-6 38 15,-2 1-9-15,1-5-158 0,-3 0 103 0,-1-2 52 16,1-13 25-16,1-6-225 0,-2-3 117 0,2-7 71 16,2-6 32-16,1-4-185 0,1-2 109 0,2 1 53 15,-3-5 16-15,5 12 74 0,-2 3 0 0,2 3 135 16,-1 5-104-16,2 6-34 0,-2 1-8 0,3 16 586 15,0 1-302-15,-2 4-93 0,-2 16-96 0,0 5 417 16,-5 9-224-16,2 4-124 0,-3 0-59 16,-5 6 127-16,2-2-93 0,-3 1-45 15,0 2-99-15,0-6 21 0,1-5 0 0,-1-5-338 16,3-3 184-16,2-6 93 0,0-5 55 0,9-10-260 16,3-5 148-16,0-5-1 0,7-16 63 0</inkml:trace>
  <inkml:trace contextRef="#ctx0" brushRef="#br0" timeOffset="191341.21">18637 12329 1637 0,'0'0'0'16,"0"0"0"-16,0 0 0 0,0 0 0 0,0 3 0 0,0 2 0 0,-10 1 319 0,-2 4-141 0,-2 3-71 0,-5 1-36 0,-3 6 10 15,3-2-45-15,-2 3 463 0,4 0-231 0,0 2-116 16,1 0-58-16,5 4-10 0,3-3-9 0,5 2-39 15,3 0 0-15,0 4-17 16,0 2 17-16,0 3 9 0,2-3-102 0,3 1 47 0,-2 0 23 0,-2 1-342 16,-1-1 159-16,0 5 102 0,0-8 0 0,0-1-550 31,-4-5 289-31,-1-2 146 0,0-7 74 0,-1 2-216 0,3-8 150 0,1-9 69 16,2 0 35-16</inkml:trace>
  <inkml:trace contextRef="#ctx0" brushRef="#br0" timeOffset="191579.5">18420 12720 681 0,'-3'-22'0'16,"1"2"0"-16,2-4 0 0,0 9 0 0,0 1 0 0,8 2 0 0,7 3 563 0,5 1-264 0,5-2-122 15,1 7 187-15,5 0-164 0,3 2-82 0,2 1 59 16,4 0-71-16,3 0-25 0,-6 0-10 0,-2 0-11 16,-1 0 0-16,-5 1-24 0,4 5 9 0,-12 1 68 15,-3 1-38-15,-5 4 0 0,-4 0-39 0,-1 2 107 16,0 5-45-16,-7 2-35 15,-1 2 227-15,0 1-290 0,0 4 0 0,0 2 0 0,0 4 0 0,0-5 0 16,0 0 0-16,0 0 0 16,0 2 0-16,0-1 0 0,2 1 0 0,0-6-328 15,2-1 40-15,-2 0 152 0,-1 0 21 0,-1-2-326 16,0 2 184-16,0-10 114 0,-7-3-501 0,-2-2 304 16,-3-2 152-16</inkml:trace>
  <inkml:trace contextRef="#ctx0" brushRef="#br0" timeOffset="191850.87">18634 12813 913 0,'-5'0'0'16,"2"0"0"-16,-1 0 0 0,2 0 0 0,-1 3 0 0,3 2 0 0,0 1 469 0,0 2-217 0,0 1-108 16,0 1-154-16,0 0 23 0,0 2 9 15,0-4 14-15,3 2-109 0,-1-1 54 0,2-3 28 0,-3 1-242 16,1-5 125-16,-1-1 65 15,1-1 32-15,-2 0-143 0,2 0 76 0,-1-3-3 0,1-5 35 0,3 0 99 16,-2-1-42-16,2 2-25 0,0 1-22 0,0 2 293 16,0-2-134-16,1 4-45 0,-2 0 55 0,2 2-32 15,-2 0-44-15,1 0 92 16,-2 0-61-16,-1 0-26 0,1 6 0 0,-2 0-253 0,-1 1 114 0,0-1 65 16,0-1 20-16,0 1-549 15,0-5 270-15</inkml:trace>
  <inkml:trace contextRef="#ctx0" brushRef="#br0" timeOffset="192019.9">19062 12452 1137 0,'7'-11'0'0,"-1"3"0"0,1 5 0 16,-2-1 0-16,-2 4 649 0,0 0-306 15,-1 0-154-15,0 0 240 0,-2 4-201 0,0 5-96 0,0 1-48 0,0 1-8 0,0 1-1 0,0-1-30 16,0-2-9-1,0 3-620-15,0-3 311 0,0-1 154 0,0-3-864 0,0 2 469 0,0-7 245 0</inkml:trace>
  <inkml:trace contextRef="#ctx0" brushRef="#br0" timeOffset="192212.43">19059 12320 1152 0,'3'-24'0'0,"2"0"0"0,3 3 0 0,4-4 0 0,1 8 0 0,3 3 0 0,3 3 0 0,7 0 0 0,2 3 177 0,4-2-61 0,1 9 214 16,0-2-148-16,0 2-72 0,2 1-38 0,-2 0 131 15,1 0-74-15,-7 7-51 16,-5 4-1-16,-2 3 209 0,-3 2-125 0,-6 4-63 16,3 2 194-16,-10 4-132 0,-2-1-62 0,-2 2-31 15,0 0-58-15,0 1 27 0,0 1 9 0,-1-5-478 0,-4 2 235 16,0-3 117-16,2-1 59 0,-3-3-786 16,3 3 355-16,-2-6 216 0,0-3 79 0</inkml:trace>
  <inkml:trace contextRef="#ctx0" brushRef="#br0" timeOffset="192377.02">19202 12380 1547 0,'-10'-7'0'0,"2"2"0"0,3 1 0 0,0 1 0 0,2 1 0 0,3 2 0 0,0 0 602 0,8 0-283 0,8 0-141 15,4 2-71-15,3 1-87 0,-1 2-9 0,5-1 25 16,-1 0 0-16,1-1-291 0,-2 2 145 0,3-2 82 15</inkml:trace>
  <inkml:trace contextRef="#ctx0" brushRef="#br0" timeOffset="192517.07">19284 12492 1216 0,'-15'-1'0'0,"9"-1"0"0,0-1 0 0,5 2 0 0,1-1 0 0,0-1 444 0,4 3-194 0,13-1-112 0,3 1 239 0,3-3-171 0,0 3-85 0,2 0-42 0,3-1-350 0,-3 1 149 0,-4 0 79 0,1 0 40 0,0 0-833 16</inkml:trace>
  <inkml:trace contextRef="#ctx0" brushRef="#br0" timeOffset="192693.9">19033 12690 1690 0,'-10'0'0'16,"0"0"0"-16,3 0 0 0,6 0 0 0,1 0 0 0,4 2 0 0,16-1 248 0,10-1-106 0,8 0-44 16,5 0 239-16,4 0-150 0,6 0-75 0,0 0-39 0,2-3-168 15,7-3 74-15,-11 0 24 0,-1-1-462 0,-9 0 248 16,-7 4 123-16,-9 0 62 0,-2 2-395 0</inkml:trace>
  <inkml:trace contextRef="#ctx0" brushRef="#br0" timeOffset="192849.79">19243 12842 1497 0,'0'15'0'0,"-5"-1"0"0,4 4 0 0,-1 4 0 0,2-5 0 0,0 0 0 0,0 1 0 0,0-3 0 0,0 0 248 0,0 1-97 0,0-6-62 16,0-3-494-16,2-2 221 0,-1-2 110 0,1-3 55 15,-2 0-549-15,0 0 279 0</inkml:trace>
  <inkml:trace contextRef="#ctx0" brushRef="#br0" timeOffset="193054.58">19221 12900 1091 0,'0'-14'0'0,"0"2"0"0,-1-3 0 0,1 3 0 0,0 1-1 0,1 4 0 0,10-1 203 16,6 3-84-16,4 0 135 15,3 3-113-15,4-1-54 0,1 3-25 0,3 0 9 16,1 3 0-16,3 6-26 0,-8 3-9 16,0 3 25-16,-8 2-24 15,-1-1-1-15,-6 2 1 0,-1 2-23 16,-11-2-8-16,-1-1 31 0,-5 0-96 0,-11 0 48 0,-6-4 24 0,0 3 9 0,-2-8-269 0,-2-1 114 62,0-2 73-62,-3 1-481 0,3-5 256 0,-3 4 107 0,5-5 77 0,1 0-172 0,1 0 119 0</inkml:trace>
  <inkml:trace contextRef="#ctx0" brushRef="#br0" timeOffset="193131.95">19265 12968 983 0,'5'-2'0'0,"2"-1"0"0,3-3 0 0,-1 5 0 0,0-4 0 0,2 5 0 0,1-2 262 0,1 2-113 0,4-2-48 0,-3 2-37 0,3 0 26 16,-2 0-28-16,2 0 1 0,-3 0-27 0,1 2-211 0,-4 0 101 0,-3 3 55 15</inkml:trace>
  <inkml:trace contextRef="#ctx0" brushRef="#br0" timeOffset="193250.5">19245 13058 962 0,'-5'0'0'0,"0"0"0"0,1 0 0 0,2 0 0 0,2 0 0 0,0 0 110 0,2 0-38 0,10 0 1 0,4 0-85 16,2 0 33-1,2 0-9-15,1 0 24 0,1 0-580 0</inkml:trace>
  <inkml:trace contextRef="#ctx0" brushRef="#br0" timeOffset="193397.84">19259 13189 1161 0,'-14'2'0'0,"1"0"0"0,4 1 0 0,1-2 0 0,0 1 0 15,6-2 91-15,2 1-27 0,0-1-1 0,2 0 211 0,11 0-120 16,2 0-50-16,1 0-39 0,6 0-179 0,-2 0 74 15,-1 0 38-15,1-1-481 0,-1-1 269 0,-2-2 120 16,-2 2 64-16</inkml:trace>
  <inkml:trace contextRef="#ctx0" brushRef="#br0" timeOffset="193603.69">19436 12916 1065 0,'-1'2'0'0,"-1"-1"0"0,1 2 0 0,-3 0 0 0,1 2 0 0,-1 7 135 0,-1 3-55 0,-4 6 306 0,-1 8-175 0,-2 5-88 0,-4 4-44 16,0 6 127-16,3-5-89 0,0 0-41 0,2-1 0 15,5-8 53 1,3-2-47-16,3 1-15 0,0-12-8 0,13-8 0 16,10-3 0-16,10-6-24 0,8 0-37 0,8-10 46 0,-1-4-8 0,5-4-1 15,2-3-413-15,1-2 199 0,-2 2 105 0</inkml:trace>
  <inkml:trace contextRef="#ctx0" brushRef="#br0" timeOffset="193742.82">20158 13239 2393 0,'0'-5'0'0,"0"0"0"0,0-2 0 16,0 0 0-16,0 0 0 0,0 0 0 0,0 2-19 0,0-3 22 0</inkml:trace>
  <inkml:trace contextRef="#ctx0" brushRef="#br0" timeOffset="204943.65">21567 13251 1525 0,'0'-22'0'0,"0"5"0"0,0 2 0 0,0 0 0 0,0 0 0 0,0-2 0 0,3-5 0 0,-2 2 0 0,3 1 322 0,-2-3-143 15,1 1-71-15,-1 0-35 0,-1-4 75 16,-1 5-61-16,0 3-24 0,0 3 17 0,-1 2 1 15,-11 2-44-15,-4 5-22 16,-7 5-9-16,-5 0 31 0,-8 15 0 0,-7 14-11 16,-6 5 20-16,2 9-9 0,-3 3 0 0,3 3 130 0,7 1-65 0,4-4-33 15,3 3 10 1,16-12 82-16,9-2-61 0,8-6-32 16,0-2-6-16,15-4 0 0,8 2-16 0,8-12-60 0,2 0 25 0,1-2 1 15,1-2 25-15,-3 4-178 0,-1 3 98 0,-12-4 35 16,-2 1 1-16,-6 4-11 0,-2 1 1 0,-8 3-13 15,-1 7 45-15,0-1 259 0,-11 3-274 0,-7 2 0 16,-2 3 0-16,-2 3 0 47,-1 4 0-47,2-6 0 0,3 2 0 0,3-1 0 0,1 2 0 47,8 0 0-47,0 8 0 0,6-5 0 0,0 1 0 0,2 10 0 0,4 6 0 0,2 3 0 0,1 13 0 0,-1-12 0 0,-3 5 0 0,1-5 0 31,-3 0 0-31,-2-4 0 0,0 1 0 0,3-13 0 0,-4-6 0 0,0 0 0 0,-4-5 0 0,-1 1 0 0,-1 2 0 0,-2-12 0 16,4-2 0-1,1-4 0-15,3-3 0 0,0-2 0 0,0 1 0 0,2-6-918 16</inkml:trace>
  <inkml:trace contextRef="#ctx0" brushRef="#br0" timeOffset="207753.05">22029 13229 780 0,'-15'-8'0'0,"2"-1"0"0,1 2 0 0,-1 1 0 0,5-2 114 0,1-1-38 0,2 1 0 0,2-2 151 16,3-2-95-16,0 0-38 0,3-2-33 0,9-1 115 15,2 2-69-15,5-3-35 0,-2 3 0 16,5-1 46-16,0 5-46 0,-2 2 1 16,2 1 0-16,-1 4 1 0,4 0-27 15,-7 2-69-15,-1 0 30 0,-1 12-1 0,1 2 31 0,-6 6-62 16,0 3 41-16,-5 2-10 0,-5 4 30 0,-1 5-165 31,0 1 78-31,-12 0 19 0,-2 6 32 0,-6-7-125 0,1 0 63 0,-5 0 7 0,-2-4 50 0,-4-1-20 16,-1 1 7-16,0-10 182 31,1-3-86-31,1-5-43 0,0-2 1 0,3-3 103 0,0 2-66 0,10-9-17 0,7 0 0 0,1 0 190 16,7 0-104-16,1 0-53 0,0 0-17 0,7 0 38 0,9 0-37 0,4-2 0 15,5 0-9-15,0 1 1 16,5-1-19-16,-2 2-198 0,0-2 95 0,-2 0 47 16,2 2-1-16,-2 0-379 0,4-1 189 15,-5 1 103-15,-4 0 15 0,-1 0-242 0,0 0 120 16,-2 0 83-16,2 0 32 0,-6-1-431 0,-2-3 241 0</inkml:trace>
  <inkml:trace contextRef="#ctx0" brushRef="#br0" timeOffset="208004.95">22376 13115 1087 0,'0'-14'0'0,"0"5"0"0,0-1 0 0,0 3 0 0,0-2 547 0,7 6-260 0,10-2-125 0,3 5-62 15,1-3 113-15,3 3-88 0,4 0-35 0,-3 3-8 0,3 9-50 16,-1 5 6-16,-4 0 0 0,-1 4-162 16,1 4 90-16,-10-1 32 0,-5 3-148 15,-6 6 93-15,-2-2 48 0,0 1 0 0,-12 2 90 16,-5-4-95-16,-5-2 32 0,-6-1-58 0,-1-6 208 0,-2 0-92 16,-5-3-35-16,8-10-1 0,-2-1-36 15,4-5 30-15,1-2-20 16,3 0-304-16,2 0 151 0,12 0 89 0,3-12-544 15,5-2 276-15,3-3 143 0,11-4 52 0,8-6-389 0</inkml:trace>
  <inkml:trace contextRef="#ctx0" brushRef="#br0" timeOffset="208198.02">22769 13016 1124 0,'-3'-5'0'0,"-7"1"0"0,2 1 0 0,-4 3 0 0,0 0 0 0,-4 10 576 0,-4 7-260 0,3 7-144 16,-2 3-67-16,2 6 165 0,2 2-116 0,1 3-58 15,3 3 266-15,9-5-166 16,2-1-80-16,2-4 17 0,16 1-48 0,6-6-23 16,3 3 8-16,5-12-409 0,2-2 189 0,2-4 93 0,0-5 47 15,0-1-597-15,4 0 300 0,-9-5 76 16,-1 0 111-16,-1 0-547 0,-3-8 315 0</inkml:trace>
  <inkml:trace contextRef="#ctx0" brushRef="#br0" timeOffset="208691.64">23252 13210 731 0,'-6'-2'0'0,"0"-1"0"0,2-3 0 0,0 0 0 0,1-1 110 0,-3-3-29 15,1 3-8-15,3-3 170 0,-3 1-104 0,0-3-51 16,-1 0-26-16,-1 0 77 0,-1-1-56 0,-2 5-23 31,-4 2 0-31,2 3 103 0,-5 1-64 0,-3 2-22 0,3 7 118 16,-2 10-80-16,2 9-39 0,1 4 65 0,4 7-52 0,-2 4-18 16,11-1-8-16,1 0 31 15,2 0-28-15,0-1-1 0,8-4-29 0,9 1-66 0,2-10 28 0,0-4 1 16,4-6 37-16,0-8-317 0,1-4 159 15,1-3 82-15,-4-1-291 0,-1-13 141 0,0-8 89 0,-2-7-118 16,-4-6 91-16,3-6 37 16,-7 0 32-16,0-5-14 0,-2-5 37 0,-2-1 0 15,-1-3 0-15,2-11 26 0,-3 5-26 0,-3-1 0 0,1-2 0 16,-1 5 36-16,0 6-36 0,-1 3-9 16,0 23 186-16,0 12-82 31,0 11-47-16,-4 3 338-15,-1 9-176 0,-2 19-69 0,2 6-50 0,1 8 160 0,2 5-93 0,2 6-25 0,0 0-30 0,0 12 178 32,0-10-109-32,0 3-50 0,0-1-25 0,2-2 130 0,2 0-78 0,3 7-29 0,-1-15-167 0,5-3 59 15,-3-6 30-15,0-8-614 0,5 2 330 0,-3-19 152 16,1-9 40-16,0-4-776 0,-1 0 414 0,0-17 205 0</inkml:trace>
  <inkml:trace contextRef="#ctx0" brushRef="#br0" timeOffset="208895.64">23522 13162 1243 0,'1'-10'0'0,"3"4"0"0,0-2 0 0,3 3 0 0,0 2 0 0,4-1 0 0,0 4 296 16,4 0-130-16,1 0-65 0,4 11-33 0,-1 2 255 15,2 1-134-15,-2 6-81 0,-2 1 42 0,-4 3-57 0,-3 1-28 16,-3 1-68-16,-2 6 9 0,-5-7 30 16,0 3 0-16,-15 0-33 0,-5-2 34 0,-4-2-1 15,-5 0 9-15,0-10 9 0,-2-2-18 0,0-3 0 16,1-6 0-16,2 0-262 0,0-1 104 0,10-2 68 15,5-2-566-15,8-13 296 0,5-3 127 0,0-7-429 16,8-6 286-16</inkml:trace>
  <inkml:trace contextRef="#ctx0" brushRef="#br0" timeOffset="209065.82">23792 13100 1778 0,'1'-2'0'0,"1"-3"0"0,-2 4 0 0,0 1 0 0,0 0 0 0,-2 7 0 0,-6 10 0 0,-6 7 784 16,-1 5-374-16,1 7-178 15,-1-1-102-15,3 5 390 0,3 8-443 0,3-1-77 16,6-1 0-16,0 3 0 0,7-11 0 0,13-5 0 0,7-3 0 16,1-10 0-16,5-4 0 0,5-1-670 15,-3-13 293-15,-2-2 207 0,-1-2 103 0,-2-8-882 16,-4-8 456-16</inkml:trace>
  <inkml:trace contextRef="#ctx0" brushRef="#br0" timeOffset="209232.98">24089 13229 2744 0,'-11'0'0'0,"5"0"0"0,3 0 0 0,3 0 0 0,0 0 0 0,0 0 0 0,9 3 0 0,11 2 0 0,2-1 234 16,7 3-98-16,3-1 21 0,-1-4-65 0,2 1-27 16,-1-1-1-16,1-2-548 0,1 0 260 0,2 0 139 15,-9 0 57-15,-1 0-765 0,-4 0 394 0,-8-3 196 16</inkml:trace>
  <inkml:trace contextRef="#ctx0" brushRef="#br0" timeOffset="209377.9">24301 12966 2283 0,'-9'-3'0'0,"5"3"0"0,0 0 0 0,2 0 0 0,2 5 0 0,0 14 0 0,0 12 0 0,2 6 446 0,-1 12-196 0,4 9 142 0,-3 9-177 0,0 4-90 0,0 1-44 0,-2 0-127 16,0 2 50-16,0-15-9 15,0-3 41-15,0-2-1121 0</inkml:trace>
  <inkml:trace contextRef="#ctx0" brushRef="#br0" timeOffset="209953">24806 13221 1254 0,'-7'-20'0'0,"3"5"0"0,1 0 0 0,3 3 0 0,0 0 0 0,7-2 0 0,9 7 0 0,4 4 158 0,4 2-61 0,0 1-30 16,-1 0 75-16,5 11-43 0,-7 7-36 0,-1 4-77 15,-5 4 25-15,-3 2 0 0,-1 4 35 0,-9 1-150 16,-2-3 71-16,0 3 34 0,-15-4 1 0,-5 3 4 16,-5-1 10-16,-5-6 21 0,-2-4 127 0,-6-6-68 46,-2-1-49-30,1-7 262-16,-4 0-127 0,7-6-77 0,2-1-34 0,2 0 215 0,7 0-124 0,5 0-63 0,1-1-22 0,14-3 179 16,5 1-109-16,0 3-76 0,17-3-71 0,12 2 0 0,7-2 0 0,3 3 0 15,9-4 0-15,0 3 0 0,4-3 0 0,2 2 0 0,3 1-320 0,-8-1 103 16,-2-1 104-16,1 3-762 0,-4 0 415 0,-4-2 211 16,7 1 97-16</inkml:trace>
  <inkml:trace contextRef="#ctx0" brushRef="#br0" timeOffset="210264.15">25374 13025 1319 0,'-9'-11'0'0,"5"4"0"0,4 4 0 0,0 3 0 0,6-3 0 0,11 3 0 0,8 0 546 0,3 0-260 0,3 0-125 0,1 0-15 15,3 0-55-15,4 3-18 0,-2 4-10 0,-3 0-304 16,-2 1 139-16,-4 1 69 0,-5 2 34 0,-6 6-168 15,-11-1 91-15,-6 4 48 16,-3 3 162-16,-17 2-59 0,-3 2-30 0,-10 4-78 0,-3-4 270 0,-2 0-155 16,-1 2-42-16,1-1 509 15,3-3-256-15,0 5-120 0,13-12-72 0,5 3 95 16,7-5-196-16,10 1 0 0,0-5 0 0,11 5 0 16,16-8 0-16,7-2 0 0,4-2 0 0,3-4-94 15,1 1 37-15,7 1-225 0,-8-3 154 0,-2 0 49 16,-2-3 53-16,-3 0-718 15,-6-2 354-15,2-2 168 0,-13 3 98 0,-6 2-452 0,-6-3 270 0</inkml:trace>
  <inkml:trace contextRef="#ctx0" brushRef="#br0" timeOffset="210413.42">25473 13286 1644 0,'-19'-6'0'0,"2"1"0"0,1-2 0 0,12 4 0 0,2-1 0 0,2 2 0 0,2 1 308 0,16-1-135 0,5 0-60 15,7 2 184 1,0 0-130-16,7 0-66 0,-1 2-98 0,5 3 10 0,-2 3 23 16,-1 1 0-16,1 1-686 0,1-1 343 0</inkml:trace>
  <inkml:trace contextRef="#ctx0" brushRef="#br0" timeOffset="210813.99">26226 13312 819 0,'0'-24'0'0,"0"1"0"0,-4 2 0 0,-2-5 0 0,-3 7 0 0,1 2 500 0,-3 2-232 0,-2 4-116 0,-1 6 259 15,-4 1-179-15,0 4-102 16,-3 11-47-16,-1 12 14 0,0 6-31 0,3 6 1 16,-3 6-22-16,8-1 47 15,1 1-28-15,5-2 0 0,2-2-108 0,6-3 40 0,0 4 10 0,0-12-114 0,7-1 73 0,7-7 35 16,2-2 1-16,4-7-257 0,3-3 113 0,3-6 75 15,-2-3-1-15,2-16-96 16,1-6 41-16,-2-6 48 0,-1-3-13 0,-4 0-201 0,2-5 126 16,-8-2 65-1,4-2-39-15,0-10 41 0,-6 5 36 0,-4-6-1 0,1-5 86 16,0-4-30-16,-1-2-1 0,2-6 112 16,0 12-67-16,-3 3-36 0,0 13-1 0,-3 8 356 0,-3 11-166 0,1 8-104 15,-2 16 1-15,0 0 205 0,0 16-99 0,-6 14-79 16,-2 6 151-16,-4 11-106 15,2 2-67-15,-2 7-28 0,1 5 164 0,0 2-96 16,0 2-49-16,0 9 55 0,5-13-57 0,-1-2-22 16,4 1-1-16,3-7-410 0,0-2 193 15,0 0 107-15,5-20 38 0,11-9-339 0,1-7 155 0,4-10 111 16,1-5-847-16</inkml:trace>
  <inkml:trace contextRef="#ctx0" brushRef="#br0" timeOffset="211079.47">26610 13084 1994 0,'2'-15'0'0,"0"1"0"0,0 5 0 0,5 4 0 0,-2-1 0 0,6 5 0 0,0 1 0 0,5 0 0 0,3 0 233 0,1 6-99 0,0 5-49 0,3 1-100 16,-1 6 26-16,2 1 9 0,-8 4 16 0,-2 1-168 16,-4 3 84-16,-5 4 42 0,-4 1-21 0,-1-1 28 78,-2 1-1-63,-14 2 150-15,-5 1-57 0,-3-3-30 0,-7 7-57 0,3-7 388 0,-3-1-179 0,6-5-90 0,2 1-44 0,5-6 267 0,3 2-178 0,8-8-170 0,7-1 0 0,0-7 0 16,13-2 0-16,10-3 0 0,7 1-218 0,5-3 97 0,4-5 79 16,2-4 39-16,3-5-916 0,2 1 385 0</inkml:trace>
  <inkml:trace contextRef="#ctx0" brushRef="#br0" timeOffset="211244">26647 13302 3015 0,'-24'-2'0'0,"-1"-6"0"0,12 2 0 0,3 0 0 0,7 6 0 0,3-2 0 0,0 0 0 0,15 1 0 0,8-2 420 0,10 3-192 0,3 0-12 16,4 0-164-16,4 4-52 0,1 0 0 0,-4 4-138 15,0-3-24-15,0-1 99 0,1 1 49 0,-3 0-824 16,4 0 446-16,-9-1 209 0</inkml:trace>
  <inkml:trace contextRef="#ctx0" brushRef="#br0" timeOffset="211401.46">27280 13227 2628 0,'0'0'0'0,"0"0"0"0,0 0 0 0,0 0 0 0,0-2 0 0,0 0 0 0,2 2 0 0,4 0 466 0,5-1-206 16,4 1-116-16,4 0 61 0,7 0-84 0,4 0-43 15,3 0-49-15,7 0-497 16,-4 0 223-16,-3 0 140 0,3 3 71 0</inkml:trace>
  <inkml:trace contextRef="#ctx0" brushRef="#br0" timeOffset="211531.37">27327 13475 2444 0,'-16'0'0'0,"4"0"0"0,6 0 0 0,-2 0 0 0,8 1 0 0,0 2 0 0,11-1 0 0,10-2 0 0,5 0 306 16,8 0-126-16,3 0-77 0,4 0-630 0,5-6 282 16,0-3 140-16,5 1 79 0,-6-3-439 0</inkml:trace>
  <inkml:trace contextRef="#ctx0" brushRef="#br0" timeOffset="211789.73">27915 13347 817 0,'-7'0'0'0,"2"0"0"0,0 1 0 0,-1 2 0 0,2-2 352 0,-1 2-158 0,-2 2-79 0,5 2-39 0,-1 3 607 0,1 5-314 0,2 1-171 0,0 5 397 16,7 4-279 0,9 2-141-16,7 2-134 0,3 1-41 0,7-4 0 0,3-5 0 0,4-3-42 15,5-6-84-15,0-7 80 16,6-3 50-16,-8-2-354 0,-4-12 192 0,-4-7 98 0,-9-6 47 16,-4-3-158-16,-4-7-32 0,-15 2 92 0,-3-4 31 0,0-2 0 15,-11 1 44-15,-6-3 38 0,-11-4-47 16,-3 14 9-16,-8 5 1 0,-7 8 107 15,-2 7-54-15,-1 6-26 0,-1 3-10 0,12 2 15 16,7 12-2-16,5 7-21 0,7 8 43 16,6 2-155-16,6 5 63 0,7 2 31 0,0-3-612 0</inkml:trace>
  <inkml:trace contextRef="#ctx0" brushRef="#br0" timeOffset="212607.1">21936 14582 1297 0,'2'-14'0'0,"0"4"0"0,3 0 0 0,2-1 0 0,6 4 0 0,3 2 0 0,4-1 161 0,5 3-61 0,-1 1-32 0,8 2 98 0,-4 0-69 0,-1 8-29 0,-3 7-1 0,-2 2-72 16,-6 1 42-16,1 7 10 16,-12 1-85-16,-5 1 38 31,0 5 0-31,-7 1 37 15,-11-2-35-15,-4 5 10 0,-3-6 25 0,-3-5 139 32,-6 1-69-32,4-5-35 15,-1-4-18-15,-3 2 291 0,13-9-158 0,1-3-75 0,5-1-37 0,5-6 133 0,6 0-85 0,2 0-34 0,2 0-9 0,14 0 70 0,11-3-150 0,6-5 0 0,5 1 0 0,3-2 0 0,0 6 0 0,0-3-24 0,2 3-123 0,-2 0 93 16,1 3 45-16,3 0-699 0,-13 0 313 0,1 0 191 16,-5 3 26-16,-6 0-229 15,-1 1 185-15,1-2 83 16</inkml:trace>
  <inkml:trace contextRef="#ctx0" brushRef="#br0" timeOffset="212749.63">22431 14613 1671 0,'-10'-16'0'0,"5"8"0"0,1 3 0 0,4 4 0 0,0 0 0 0,0-2 332 0,0 3-152 0,5 0-72 0,7 8 185 31,1 5-128-31,2 0-64 0,-1 1-22 0,2 2-399 0,-2 0 179 0,3 0 89 0,-3 0 45 0,1 0-688 16,0-3 346-16,0 0 174 15,-2-4-267-15</inkml:trace>
  <inkml:trace contextRef="#ctx0" brushRef="#br0" timeOffset="212946.6">22740 14373 1675 0,'0'-6'0'15,"0"1"0"-15,0 5 0 0,0 0 0 0,0 0 0 0,-1 21 0 0,-8 11 0 0,-6 11 307 0,-3 7-135 0,-3 14-58 0,-3 5 305 0,0 6-191 0,0 6-96 0,-1 0-47 0,0-5 72 16,-2 2-50-16,8-20-40 0,2-10-297 0,2-2 134 16,4-9 66-16,5-6 34 15,-1 1-231-15,7-13 127 0,0-6 69 16,0-6-744-16,0-3 382 0,5-4 117 0</inkml:trace>
  <inkml:trace contextRef="#ctx0" brushRef="#br0" timeOffset="213400.15">23057 14830 1267 0,'2'-21'0'0,"-2"-1"0"0,0 3 0 0,0-1 0 0,0-6 0 0,0 8 0 0,0 3 468 0,-6 0-215 0,-2 0-109 0,0 6-54 16,-3-4 155-1,-3 10-110-15,-2 3-49 0,-4 0-92 0,-1 16 43 0,-2 8-1 0,0 5 10 16,2 5 70-16,2 4-39 0,3 3-1 0,2 4 18 16,5-5-29-16,-1 4 9 0,8-10-38 0,0-2 89 15,2-2-45-15,0-8 0 16,2-2-43-16,8 0-93 0,6-12 42 0,0-8 25 0,2 0-260 0,1-4 139 16,1-17 72-16,2-3 28 15,-3-9-289-15,1-2 128 0,0-7 81 0,-1-3-119 16,1-1 87-16,2-8 33 0,-5 4 10 0,2-9 31 15,-3-1 12-15,-1-2-1 0,0-7-8 0,-2 10 46 16,-5 5 1-16,3 5-38 0,-5 9 97 0,-4 8-49 16,-1 8-33-16,-1 18 9 0,0 6 390 0,-3 0-194 15,-6 20-67-15,-2 8 248 0,0 11-146 0,-2 4-97 16,4 4-42-16,1 5 106 0,-1 6-74 0,2 1-39 16,1 11 11-16,2-11-50 0,0 1-34 0,1-1 0 15,3 0 0-15,0-3 0 16,0 4 0-16,5-18 0 0,3-8-256 0,3-7-20 0,1-9 147 0,-1-8-713 15,-1-3 392-15,5-7 211 16,-4-14 102-16,2-9-247 0,2-4 174 0</inkml:trace>
  <inkml:trace contextRef="#ctx0" brushRef="#br0" timeOffset="213533.79">23321 14720 753 0,'3'-11'0'0,"0"4"0"0,0 0 0 0,0 3 0 0,-2 4 568 0,3-2-265 0,-1 2-134 0,2 0-57 0,0 2 158 16,2 10-117-16,4 0-59 0,-3 0-60 0,3 3 3 15,1 2 7-15,-2-2-9 16,5 0-521-16,-4-3 260 0,1-1 131 0,2-1-679 16</inkml:trace>
  <inkml:trace contextRef="#ctx0" brushRef="#br0" timeOffset="213716.53">23635 14483 800 0,'0'-17'0'0,"0"5"0"0,0 5 0 0,0 2 0 0,0 5 742 0,-1 0-352 0,-5 17-169 32,-2 17-96-32,-3 9 287 0,-4 14-187 0,-3 9-95 0,-4 9 470 0,-2 12-314 0,-2-4-286 0,-1 9 0 0,-3 2 0 0,1 0 0 0,-1-3 0 0,-1 2-128 0,9-23-202 0,5-10 183 0,2-8 92 0,2-7-768 0,1-12 365 0,0-3 109 15,2-19 160-15,3-7-433 0</inkml:trace>
  <inkml:trace contextRef="#ctx0" brushRef="#br0" timeOffset="214301.37">23973 14890 2362 0,'-3'-6'0'0,"-3"0"0"0,6 3 0 0,0 3 0 0,4 0 0 0,12 0 0 0,5 0 0 0,7 0 0 0,2 0 0 0,5 0 254 0,3-3-107 0,1 3-297 16,3 0 95-16,6 0 46 0,-8 0 0 0,-2 0-477 16,-4 0 260-16,-6 0 132 0,-3 0 64 0,-4 0-366 15,-12 0 196-15</inkml:trace>
  <inkml:trace contextRef="#ctx0" brushRef="#br0" timeOffset="214451.45">24224 14650 1842 0,'-16'-6'0'0,"3"5"0"0,7 1 0 0,-1 0 0 0,2 1 0 0,3 14 0 0,2 5 0 0,0 9 0 0,0 2 300 16,0 8-131-16,0 4 143 0,0 8-127 0,2-4-79 15,3 0-34-15,-2 1-257 0,5-7 111 0,2-2 56 16,1-1 37-16,4-16-751 16,2-6 385-16,-1-6 193 0</inkml:trace>
  <inkml:trace contextRef="#ctx0" brushRef="#br0" timeOffset="214733.18">24517 14709 1579 0,'18'-16'0'16,"5"2"0"-16,1 6 0 0,5-1 0 0,-1 8 0 0,5-1 0 0,-2 2 0 0,3 0 220 0,-4 8-96 0,-5 7-43 0,1 1-152 0,-7 6 54 0,-2 0 27 15,-4 6 10-15,-9-1-178 0,-4 1 98 0,0 4 49 0,-14-2 25 16,-9-1 54-16,-5 5-33 15,-3-5-8-15,-2-5 187 0,-3 0-90 0,0-1-61 0,2-3 411 16,-3 1-208-16,16-8-119 0,1-2-54 0,6-5 248 16,6-2-152-16,7-2-75 0,1 4-69 0,0-6-45 31,15 0 0-31,10 0 0 0,6 0 0 0,8-6-38 0,2-1-49 0,5-5 63 0,5-1-268 0,0-2 166 16,1 1 81-16,4-5-774 0,-10 4 395 0,-3 1 192 15,-3 0 96-15,-5 0-467 16</inkml:trace>
  <inkml:trace contextRef="#ctx0" brushRef="#br0" timeOffset="-214485.85">25220 14654 1748 0,'-14'-10'0'0,"2"2"0"0,2-2 0 0,4 4 0 0,4 4 0 0,2-2 0 0,0 1 0 0,11 0 0 0,7-3 393 0,5 4-183 0,2-1-86 15,6 2-185-15,0 1 50 16,-1 0 23-16,3 0-90 0,-9 0 52 0,-5 8 32 15,-2 6 0-15,-6 2-70 0,-6 7 50 0,-5 6 35 16,-6 5-9-16,-13 3 270 0,-9 1-123 0,-3 4-105 16,-1-1-1-16,-2 3 521 0,2-5-274 0,6-5-131 15,5-4-107-15,6-1-62 0,5-4 0 0,7-1 0 16,3-11 0-16,9-3 0 0,15-4 0 0,10-5 0 16,3-1 0-16,7 0 0 15,-5-11 0-15,2-2-259 0,-4 1-38 0,-2-2 100 0,-2 1 110 16,-13 4-701-16,-5-1 375 0,-6 4 188 15,-4-1-368-15,-5 1 279 16</inkml:trace>
  <inkml:trace contextRef="#ctx0" brushRef="#br0" timeOffset="-214323.21">25256 14837 1630 0,'-17'-4'0'0,"4"1"-1"0,5 2 1 0,0-3 0 0,6 4 0 0,2 0 269 0,2 0-115 0,13 0-59 0,6 7 130 0,7-2-84 0,4 3-57 0,4-2-23 0,1 1-188 0,4 2 82 0,0-1 40 0,5 0 10 0,-6-1-741 16,1 2 369-16</inkml:trace>
  <inkml:trace contextRef="#ctx0" brushRef="#br0" timeOffset="-213987.6">25937 14919 1431 0,'0'-14'-1'0,"-1"1"0"0,-3-1 0 0,1-1-1 0,-3-2 1 0,1-3 0 0,-1 3 0 0,-3 3 233 0,1 1-98 0,-1 1-49 15,-2 4 205-15,-3 3-118 0,-4 5-72 16,2 2-32-16,-4 17 1 0,1 8 0 0,-3 5-23 16,4 6-66-16,2 0 28 15,3 4 0-15,4-2 29 0,5-4-10 0,3 2 19 0,1-10-10 0,0-3-169 16,5-4 85-16,10-6 42 0,5-7 13 0,3-4-277 16,2-4 115-16,3-9 77 0,2-14 9 0,0-7-104 15,-3-3 52-15,2-6 37 0,-5-1-140 0,-1-2 94 16,-3-5 46-16,-4-2 24 15,-1-5-20-15,2-11-8 0,-6 8 51 0,-6-5 93 16,-1 3-47-16,-3 0-22 0,1 8 0 0,-2 1 197 16,0 23-105-16,0 10-58 0,-6 10-22 0,-5 7 603 15,2 4-266-15,-1 15-151 0,0 9 3 0,4 7-76 16,-2 4-38-16,6 5 0 0,-1 5 125 0,1 6-72 16,2-6-50-16,0-1-118 15,0 2 38-15,0-4 1 16,5 1 38-16,2 3-410 0,5-11 200 0,-1-4 106 15,1-4 52-15,1-6-675 0,-1-6 290 0,0 2 176 0,-2-16-188 0</inkml:trace>
  <inkml:trace contextRef="#ctx0" brushRef="#br0" timeOffset="-213743.68">26339 14587 1748 0,'11'-15'0'0,"1"6"0"15,5 1 0-15,3 1 0 0,-2 7 0 0,0 0 0 0,3 0 0 0,-4 0 215 0,0 7-89 0,-1 6-35 0,-5 2 125 32,-4 4-89-32,-5 5-46 0,-2 4 1 0,-3 3 61 0,-13 4-43 0,-3-1-37 0,-4-1 137 0,-1 1-82 31,0-1-40-31,-1 0-1 0,1 2 108 0,6-7-79 0,4-3-34 0,2-3 31 0,7 1-103 0,3-5 0 0,2 5 0 16,2-9 0-16,10-3 0 0,10-2 0 0,4-4 0 0,7-2-60 15,5-2-135-15,0-1 111 16,1-1-890-16,-1-7 456 0,-1-1 240 0,-4-2 122 15,2-1-308-15</inkml:trace>
  <inkml:trace contextRef="#ctx0" brushRef="#br0" timeOffset="-213596.64">26292 14830 1830 0,'-24'-8'0'0,"5"1"-1"0,5 4-2 0,4 0 1 0,2 1 0 0,8 2 0 0,0 0 602 16,5 0-283-16,12 0-142 0,8 2-69 0,8 5 149 15,3-1-114-15,6 1-53 0,1-3-556 0,6 0 252 16,-2-1 126-16,9 0-904 0,-10-1 507 0</inkml:trace>
  <inkml:trace contextRef="#ctx0" brushRef="#br0" timeOffset="-213434.76">27025 14744 1711 0,'1'-11'0'15,"2"-2"0"-15,4 6 0 0,2-4 0 0,-1 4 0 0,5 1 388 0,2 2-176 0,3-2-89 0,3 3-44 0,5 1 657 32,1 0-354-32,1 1-174 0,1-2-487 0,1 2 158 0,-2-1 77 0,4-1 49 15,-9 3-969-15,-6 0 499 0,-1 0 250 0,-9 10-680 16</inkml:trace>
  <inkml:trace contextRef="#ctx0" brushRef="#br0" timeOffset="-213077.97">27059 14928 1554 0,'-9'1'0'0,"2"0"0"0,2 1 0 0,3-1 0 0,2 2 0 0,0-2 0 0,2 2 0 0,13 0 432 0,8-3-199 0,5 0-99 0,6 0-41 0,2 0-212 0,6 0 77 0,-1-7 39 0,1 0-702 0,2-3 370 16,4-1 194-16,-8 2 84 0,-2 0-483 0,-6-1 271 31,-4 0 134-31,-5 1 68 0,0 1 34 0,-14 4 33 0,-8 1 0 0,-1 2 332 0,0-1-201 16,-6 2-83-16,-5 0-50 0,-4 0 290 0,1 5-161 0,1 4-81 15,0 1 690-15,6 1-351 16,1 1-166-16,6 3 283 0,0 2-238 16,1-1-115-16,8 1-57 0,9 0 4 0,4 1-22 0,4-5-9 15,5-4-30-15,5-1-285 0,1-6 143 0,3-2 71 16,3 0 44-16,-7-10-149 0,0-7 88 0,-7-3 44 16,-4-5-208-16,-7 0 117 0,-1-6-31 0,-13 1 61 15,-2-1 129-15,-2-2-46 0,-10 1-26 0,-14-2 368 16,-4 0-194-16,-7 9-88 0,-6 7-23 15,-2 5 332-15,-2 5-153 0,5 6-97 16,-1 1-123-16,13 1-55 16,2 10-1-16,9 8 41 0,5 4-295 0,1 6 177 0,11 5 75 0,0 1 42 15</inkml:trace>
  <inkml:trace contextRef="#ctx0" brushRef="#br0" timeOffset="-212519.85">19754 15533 1815 0,'3'0'0'0,"-1"-3"0"0,-1-1 0 0,1 2 0 0,-2 2 0 0,0 0 0 0,0 0 0 0,0 9 319 16,-2 8-140-16,-6 7-70 0,-2 4-36 0,-3 4 293 16,-6 10-154-16,1-1-92 0,-2 5-40 0,-4 3 7 15,-2 4-24-15,-2-1 0 0,-3 3-202 0,5-11 84 16,0-4 46 0,1-8-532-16,1-4 289 0,7-6 146 0,0-3 41 0,11-14-802 0,5-5 414 0,1-2 208 15</inkml:trace>
  <inkml:trace contextRef="#ctx0" brushRef="#br0" timeOffset="-212265.95">19660 15897 1218 0,'2'0'-1'0,"0"0"1"16,-1 0 0-16,1 0 0 0,-2 4 0 0,1 8 295 0,-1 3-133 0,0 6-62 0,0 0-31 0,0 4 301 0,0 2-166 0,0 0-73 16,0-4-276-16,0-1 91 0,0-4 47 0,0-3-531 15,0-4 287-15,2-1 153 16,0-8 63-16,2-2-474 0,1 0 243 0,1-3 121 0,-2-11 19 15,1 0 32-15,0-1 9 0,0-3 47 0,0 0-1 16,5-1 234 0,-1 2-117-16,4-3-68 0,1 5 436 0,2-1-242 0,2 0-121 0,4 2 348 15,0 0-161-15,5-6-110 0,-1 9-52 0,1 0-125 16,1 2 28-16,-2-2 0 0,2 1 27 0,2 1-467 16,-10 1 228-16,0 2 120 0,-3 1 60 15,-7-1-276-15,-1 0 102 0,-4 0 102 16</inkml:trace>
  <inkml:trace contextRef="#ctx0" brushRef="#br0" timeOffset="-212117.45">19963 15711 548 0,'-14'-7'0'0,"4"3"0"0,1 4 0 0,0 0 0 0,3 0 0 0,-1 0 254 0,1 12-98 0,4 9-64 0,2 2 303 0,0 7-178 16,0 3-89-16,0 4 251 0,5 6-161 0,3 0-94 16,0 1-44-16,4-1 49 15,1 0-46-15,1-2 0 16,3 0-35-16,0-9-451 0,-1-7 221 0,2-4 110 0,-2-4 55 0,1-9-268 15,0 4 171-15,-2-12 72 0</inkml:trace>
  <inkml:trace contextRef="#ctx0" brushRef="#br0" timeOffset="-211974.25">20169 15669 1609 0,'-5'-10'0'15,"-3"5"0"-15,2 3 0 0,1 0 0 0,-2 2 0 0,2 0 0 0,4 13 0 0,1 4 302 0,0 3-132 0,0 5-67 0,4 2-22 0,8-2-530 0,1 2 237 0,4-2 118 16,2-1 59-16</inkml:trace>
  <inkml:trace contextRef="#ctx0" brushRef="#br0" timeOffset="-211830.4">20586 15962 644 0,'6'0'-1'0,"4"1"0"0,-4 1 1 0,0 2-1 0,-1 0 0 0,-2 4 551 0,-1 1-262 0,-2 1-125 0,0 5 279 0,-7 4-202 0,-5 5-103 0,-7 4-45 16,0-1-10-16,-2 3-46 0,-3-1 0 0,3 1-243 0,-3 0 121 0,2-1 71 0,1-6 22 0,0-3-601 0,2-2 315 0</inkml:trace>
  <inkml:trace contextRef="#ctx0" brushRef="#br0" timeOffset="-211658.02">20362 15608 2746 0,'4'0'0'0,"3"0"0"0,0 0 0 0,7 10 0 0,4 9 0 0,2 7 446 0,2 11-205 0,6 9-101 0,4 12 218 0,6 6-358 0,8 8 0 15,-3-7 0-15,2 0 0 0,2-8 0 0,1-7 0 32,-3-5 0-32,5-1-407 0,-14-12 0 0,-2-3 222 15</inkml:trace>
  <inkml:trace contextRef="#ctx0" brushRef="#br0" timeOffset="-211169.5">21730 15693 1241 0,'-23'-19'0'0,"4"8"0"0,-3 6 0 0,2 5 0 0,-3 0 0 0,-4 15 0 0,-2 12 483 0,5 6-228 0,0 11-109 15,4 10-54-15,3 3 387 32,2 6-221-32,2 6-102 0,13-10 26 0,0-2-64 0,5-4-45 0,11-5 0 0,8-7-172 0,4 3 77 0,4-20 25 0,-1-1-526 15,3-7 280-15,-1-4 140 0,1-5 69 0,-2 1-722 16,-6-8 369-16,-3 0 146 0,-1-8 101 0</inkml:trace>
  <inkml:trace contextRef="#ctx0" brushRef="#br0" timeOffset="-211003.97">21938 15700 1410 0,'-2'-7'0'0,"-6"1"0"0,2 5 0 0,0 1 0 0,2 1 0 0,1 16 0 0,0 6 316 0,1 6-145 32,2 5-67-32,0 3 338 0,0 4-202 0,0 6-102 0,2 4-42 0,1-5-128 15,4 3 34-15,3-5 0 16,0-1 35-16,0-5-668 0,2 1 343 0,-2-10 158 0,-2-2 83 0</inkml:trace>
  <inkml:trace contextRef="#ctx0" brushRef="#br0" timeOffset="-210814.51">22221 16139 1372 0,'0'0'0'0,"0"-1"0"0,0-1 0 0,0 2 0 0,0 0 0 0,0 0 0 0,0 0 486 0,0 11-224 15,-5 2-113-15,-1 4-56 0,-5 1 117 0,0 6-77 0,0-3-53 16,-2 2-280-16,3-2 118 0,-3-1 59 0,2-2 30 16,0 1-497-16,0-8 259 0,2 0 133 0,1-7-231 15,2-4 177-15,0 0-49 0</inkml:trace>
  <inkml:trace contextRef="#ctx0" brushRef="#br0" timeOffset="-210601.93">22506 15705 2008 0,'0'-11'0'0,"0"3"0"0,0 1 0 0,0 4 0 0,0 1 0 0,0 2 0 0,0 0 0 0,0 14 689 0,0 9-326 0,0 4-163 0,2 5 34 0,-2 7-99 0,5 3-39 0,-1 0-35 0,0 2-63 16,2-2 0-16,3 2 38 0,-2-2 1 0,1 9-344 0,-3-13 167 0,-2-1 89 0,-2-3-441 0,1-5 264 31,-2-2 53-31,0 2 93 0,0-14-765 0</inkml:trace>
  <inkml:trace contextRef="#ctx0" brushRef="#br0" timeOffset="-210429.9">22760 16082 1372 0,'0'0'0'0,"0"0"0"0,0 0 0 0,0 0 0 0,0 0 0 0,0 0 162 0,0 0-64 0,0 0-30 16,-1 0 248-16,-2 5-139 0,-5 5-62 0,-1-1-165 16,-2 7 42-16,-2-2 1 0,-1 3 43 15,0 0-251-15,-2 0 134 0,1-2 54 0,0-2 31 16,3-1-546-16,1-3 282 0</inkml:trace>
  <inkml:trace contextRef="#ctx0" brushRef="#br0" timeOffset="-210059.73">22978 15758 1770 0,'3'-17'0'0,"0"5"0"0,1 5 0 0,6-3 0 0,-2 2 0 0,3-1 0 0,6 1 267 0,-1 1-120 0,4 4-56 0,3 2-4 0,-1-1-26 0,3 2 1 15,0 0-17-15,-3 6-239 0,-5 8 115 16,-4 3 57-16,-3 1-114 0,-8 6 82 15,-2 2 48-15,0-1-8 0,-14 2-165 0,-6-1 89 16,-2-1 44-16,1-1 249 0,-4 1-109 0,3-7-90 31,0-4 0-31,3-1 442 0,2-1-217 0,2 0-73 16,5-6-70-16,3 0 135 0,6-2-93 0,1 0-46 0,0-2-243 0,6 3 107 0,11-3 41 0,5-2 25 16,0 2-194-16,2 1 109 15,3 3 55-15,0 1-410 0,-5 2 217 16,-3 3 46-16,-3-1 74 0,-6 4-28 0,-5 2 41 0,-4 2-8 15,-1-2 49-15,-12 1 289 0,-8-3-144 0,-4 0-72 16,-3 1 289-16,-2-2-166 16,-1-7-88-16,0 1 5 0,2-6 9 0,0-2 22 0,5 0-38 0,-3 0-397 15,11-6 177-15,3-10 103 0,6-2 42 0,6-7-835 16</inkml:trace>
  <inkml:trace contextRef="#ctx0" brushRef="#br0" timeOffset="-209885.11">23339 15643 1801 0,'27'-11'0'0,"-2"2"0"0,2 8 0 0,2 1 0 0,-1 0 0 0,4 12 0 0,-6 8 0 0,-3 6 674 0,-1 5-318 0,-2 4-161 0,-1 5 248 0,1 7-195 15,-9-1-111-15,-5 2-60 16,-4 0-84-16,-2 1 14 0,0 6-7 0,-10-12-117 0,-10-3 67 0,-6-1 42 16,-5-4 1-16,-5-2-498 15,-8 0 280-15,3-8 126 16,-2-3 68-16</inkml:trace>
  <inkml:trace contextRef="#ctx0" brushRef="#br0" timeOffset="-208820.6">25922 15683 1003 0,'1'-31'0'0,"2"11"0"0,0-1 0 0,-1 1 0 0,1 1 0 0,-1-1 0 0,-2-2 0 0,0 7 270 0,0 4-116 0,-7 2-59 15,-5 5-29-15,-7 0 15 0,0 4-44 0,-6 4 0 16,-4 13 31-16,1 8-31 16,-5 4 0-16,-3 4 42 0,6 0-43 0,4 2 1 0,5-4 0 15,4 0 92-15,10-3-46 0,1 2 9 16,6-7-55-16,1-2 29 15,13-3-29-15,7-1 0 0,2-2 0 0,2 1-52 0,0-8 22 0,0 0 0 16,-2 0 28-16,-3 0 2 16,-4 4 0-16,-2 0 265 0,-6 2-138 0,-7 4-63 0,-1 1-32 0,0 4 172 15,-4 3-102-15,-9 7-41 0,-4-3-36 0,-1 3-7 16,1-1-55-16,2 3 0 16,4-1 0-16,1 6 0 0,6-7 0 0,4 0 0 15,0 2 0-15,0 2 0 0,9-1 0 0,3 10 0 47,3-10 0-47,-2 5-27 0,-1-4 8 0,0 4-325 0,-2-6 173 0,0 7-5 0,-6-10 38 0,2-4-136 0,-4 0 118 0,-1-5 60 0,-1-3 29 0,0-1-97 16,0-9 68-16,0-5 30 0,0-3-353 0,0-2 191 15,0 0 96-15</inkml:trace>
  <inkml:trace contextRef="#ctx0" brushRef="#br0" timeOffset="-207289.03">26431 15530 864 0,'-3'-9'0'0,"1"-1"0"0,2-2 0 0,0 4 0 0,0-1 0 0,0-1 0 0,3 1 0 0,6 3 93 0,3-1-16 0,-1 4 94 16,3 1-65-16,2 2-33 0,-1 0 0 16,0 10 14-16,0 3-37 0,0 3-10 15,-4 7 0-15,-3 0-58 16,-3 3 29-16,0 2 1 0,-3 4 38 0,-2-3-113 0,0 0 52 0,-14-1 25 16,-1-1-6-16,-4 0-9 0,-4 1 7 0,-4-5-33 15,0-3 173-15,-4-2-71 0,1-4-27 0,4-3 146 16,-4-2-72-16,10-2-41 0,2-7 0 0,10 0 117 15,0 0-79-15,7 0-40 0,1 0 11 0,1 0-82 16,18 0-1 0,2-3 33-1,6 3-111-15,3 0 66 0,2 0 17 0,3 0 0 0,-2 0-151 0,-2 0 86 0,4 0 45 16,1 0-630-16,-5 0 314 0,-1 0 105 0,-2 0 94 0,0 0-440 16</inkml:trace>
  <inkml:trace contextRef="#ctx0" brushRef="#br0" timeOffset="-206919.68">26973 15554 1283 0,'-12'-24'0'0,"2"9"0"0,-3 4 0 0,1 2 0 0,-5 5 0 0,2 1 0 0,-9 3 213 16,5 4-92-16,-2 19-40 0,-4 3 176 0,2 8-109 16,4 4-54-16,-3 7 48 0,7-5-57 0,7-2 1 15,3 2-47-15,5-1 45 0,0-6 1 0,3 2-37 16,16-14-9-16,1-2-182 0,7-9 92 15,1-6 44-15,0-4-228 0,3 0 146 0,-3-10 60 0,-2-11-10 16,1-6-224-16,-4-2 101 0,-3-2 73 0,3-5-97 16,-8-1 76-16,-1 0 36 15,-4-3 0-15,1-4 33 0,-1-1 2 0,-1-11-10 16,-3 5 10-16,1-2 97 0,-4-8-49 0,2 2 0 16,-2-7 113-16,0 18-74 0,0 6-22 0,-1 11-27 15,-2 13 165-15,0 9-84 0,0 9-15 0,0 0 82 16,-2 29-50-1,-6 8-35-15,0 12 1 0,-2 7 74 0,3 5-36 0,-2-3-36 0,4 2 0 16,-4-1 61-16,0 0-43 0,2-2 0 0,-2 6 17 0,3-12-36 31,1-3 1-31,3-3-26 0,2-4-249 0,0-9 125 16,2 2 72-16,8-19-634 0,2-6 307 0,2-9 169 16,0 0 50-16,2-5-279 0</inkml:trace>
  <inkml:trace contextRef="#ctx0" brushRef="#br0" timeOffset="-206719.25">27314 15479 1587 0,'7'-7'0'0,"2"0"0"0,-1 5 0 0,3 2 0 0,-3 0 0 0,4 2 0 0,-4 10 0 0,4 2 0 0,-4 4 203 0,1 3-82 0,-1 1-41 16,-6 1-9-16,0 4-32 16,-1 4 10-16,-1-1 15 0,-1 1 0 0,-11 2-25 15,-6-1 0-15,-3 4 22 0,-5-7-22 0,1-3 0 16,-2-4 0-16,-1-3-36 15,2-6 0-15,-1 3 46 0,6-13-352 0,4-3 164 16,7 0 57-16,0-3-469 0,10-13 246 0,0-5 131 16,10-6 45-16</inkml:trace>
  <inkml:trace contextRef="#ctx0" brushRef="#br0" timeOffset="-206545.71">27624 15400 1405 0,'1'0'0'15,"-1"0"0"-15,0 0 0 0,0 0 0 0,0 2 0 0,-5 13 0 0,-8 6 0 0,-3 6 709 0,1 5-339 0,-1 4-166 0,1 5-83 0,3 0 146 16,8 2-115-16,3-1-46 0,1-7-33 0,8-4 0 16,12-5-34-16,5-3 0 0,2-7-538 0,9-2 279 15,-4-9 124-15,-1-5-568 0,2 0 344 16,1 0 84-16,-1-5 114 0,-1-7-524 16</inkml:trace>
  <inkml:trace contextRef="#ctx0" brushRef="#br0" timeOffset="-206384.45">27886 15526 1797 0,'-12'-7'0'16,"4"1"0"-16,1 1 0 0,5 1 0 0,1 2 0 0,1-1 0 0,3 3 0 0,12 0 190 0,7 0-76 0,6 0-38 0,2 3 172 0,3-1-110 16,2 2-49-16,1 1-278 0,1-2 114 0,-1 0 57 15,6 2 39-15,-9-1-615 0,0-2 301 0,-1 1 151 16,-6 2 75-16</inkml:trace>
  <inkml:trace contextRef="#ctx0" brushRef="#br0" timeOffset="-206222.58">28218 15323 1392 0,'-4'-7'0'0,"-1"2"0"0,-2 2 0 0,3 3-2 0,1 0 0 0,-2 0 131 0,1 17-50 0,1 8 0 0,1 4 402 16,0 7-221-16,1 7-111 0,-2 7-46 0,-1-1-28 15,0 7 0-15,3 4-36 0,-1 0-1 0,0 1-728 16,2 4 373-16</inkml:trace>
  <inkml:trace contextRef="#ctx0" brushRef="#br0" timeOffset="-205561.9">29075 15223 393 0,'-10'-10'0'0,"0"1"0"0,1 2 0 0,0 2 0 0,-4 0 228 16,3 4-95-16,-7-1-47 0,-2 2 9 0,-2 0 44 15,-5 13-50-15,-1 10-26 0,-5 7 172 0,0 7-98 16,-4 10-40-16,5 3-35 0,0 4 169 0,6 0-96 15,1 4-49-15,7-3 68 32,0 3-49-32,14-17-38 0,3-4 0 0,2-5-21 0,10-5-8 0,7-8 0 0,4-1 10 0,-1-10-48 15,0-5-1-15,2-3 39 0,1 0-112 0,-1-3 56 0,1-9 37 16,-6-5-129-16,-2-4 52 0,0 1 41 16,-3-3-9-16,-6 0-52 0,3-4 28 0,-8 2 24 15,-1 2-8-15,-2 1-22 0,0 1 14 16,-11 1 0-16,1-1 9 0,-5 8 45 15,-1 1-33-15,-1 6 3 0,-2 3 2 0,-2 0-5 0,2 3 4 16,0 0-82 0,5 5 39-16,0 5 0 0,2 0 35 0,3 2-204 0,6 2 101 0,3-3 41 0,0 2 24 15,5-1-269-15,10-4 147 0,3 1 64 0,5-5 46 0</inkml:trace>
  <inkml:trace contextRef="#ctx0" brushRef="#br0" timeOffset="-205001.94">29447 15572 943 0,'0'0'0'0,"0"-2"0"0,0-1 0 0,0-1 0 0,0-1 0 31,0 3 0-31,0-4 310 0,0 1-135 0,0-1-68 0,0 0 51 0,0-1-64 0,0 0-28 0,0-1 1 0,0-1-64 16,-3-1 36-16,-1 1 11 0,-4 1-47 15,-1 0 1-15,-3 3 36 0,-3 1-1 0,-1 3-65 0,-5 1 43 0,-3 0-11 16,-1 15 32-16,-3 5-4 0,1 7 3 0,1 4-51 15,-1 5 125-15,8 0-49 0,6 0-1 0,4 0-62 16,7-1 0-16,2-2 36 16,0-1 5-16,11-8-84 0,8-9 38 0,3-3-1 15,3-9 39-15,3-3-214 16,1 0 94-16,-2-11 48 0,-1-10-135 0,-2-5 83 0,-2-5 19 0,2-3 28 16,3-5-69-16,-7-1 44 0,-1-1 2 0,-1-2 63 15,0-3-34-15,0-2-1 0,1-5-9 0,-5 3 51 16,-2 1 0-16,2-2-41 0,-5 2 18 0,3 8 68 15,-6-5-38 1,-4 21 7-16,-2 12 77 0,0 8-54 0,0 5-17 0,-5 5 0 0,-4 15 215 0,-2 7-115 16,1 7-39-16,0 4 190 15,2 2-111-15,-1 3-62 0,3 4-20 0,2-5 14 0,-2-1-28 0,3-3 1 32,2-1-28-32,-2 8-98 0,3-13 45 15,0 1 26-15,0-4 0 0,0 0-275 0,0-4 141 0,4 1 88 0,5-11-594 0,1-6 304 16,3-6 102-16,4-3 91 0</inkml:trace>
  <inkml:trace contextRef="#ctx0" brushRef="#br0" timeOffset="-204746.26">29899 15276 641 0,'7'-14'0'0,"2"0"0"0,1 0 0 0,2 9 0 0,1 4 317 0,0 1-139 0,3 0-69 15,-1 0-35-15,4 5 131 0,-6 7-88 0,1 1-39 16,0 2 23-16,-4 0-32 15,1 5 1-15,-5 4-21 0,-5 1-70 0,-1 1 30 16,0 3 0-16,-10 0 89 31,-7 2-30-31,1 4 11 0,-5-4-40 0,-1 0 287 0,-1-1-143 0,0 3-72 0,3-4-35 0,1 4 224 32,9-7-135-32,5-2-63 0,4 0-34 0,1-5-1 0,1 0-28 0,9 2 11 0,10-10-305 0,4-1 147 15,5-2 73-15,1-5-554 0,4-3 294 0,5 0 170 0,-5 0 13 0,-1-2-693 16,-3-7 383-16,-3 1 191 0,-2-1 86 0</inkml:trace>
  <inkml:trace contextRef="#ctx0" brushRef="#br0" timeOffset="-204589.35">29935 15475 2043 0,'-16'-3'0'0,"3"-1"0"0,8 3 0 0,-1 1 0 0,6 0 0 0,0 0 0 0,1 8 0 0,11 1 0 15,6 4 0-15,6-2 244 0,3 0-108 0,1-2-48 0,7-1-400 0,2 1 176 0,-1-4 88 16,6 1 53-16,-5-4-744 0,-1-2 370 16</inkml:trace>
  <inkml:trace contextRef="#ctx0" brushRef="#br0" timeOffset="-204444.37">30486 15441 1111 0,'0'-9'0'0,"0"0"0"0,0-2 0 0,3 5 0 0,4 2 295 0,1 0-127 16,6 3-65 0,3-4 481-1,0 4-277-15,7 1-134 0,-2 0-67 0,5 0-264 0,1 4 99 0,2 1 58 0,-4 3 16 0,-3 1-766 0,-1 3 379 0</inkml:trace>
  <inkml:trace contextRef="#ctx0" brushRef="#br0" timeOffset="-204305.26">30545 15677 1384 0,'-7'-4'0'0,"2"0"0"0,2 1 0 16,-1 0 0-16,4 3 0 0,0 0 0 0,4 0 575 0,8 0-268 0,8 0-134 0,4 0-87 0,2 0-10 15,2 0-37-15,5 0 0 0,5-2-629 16,0 0 315-16,4-3 166 0</inkml:trace>
  <inkml:trace contextRef="#ctx0" brushRef="#br0" timeOffset="-204052.91">31026 15558 2169 0,'-11'0'0'0,"-2"0"0"0,4 0 0 0,-4 4 0 0,5 3 0 0,-1 3-1 0,5 2-1 0,1 2 1 0,3 3 0 0,0-2 267 15,0 4-119-15,1-1-54 0,9-1-36 0,7-1-18 16,2-1 9-16,6-5-282 0,1-4 137 0,4-3 67 16,0-3 35-16,3 0-134 0,2 0 94 0,-7-9 32 15,0-5-1-15,-5 1-158 0,-5-4 11 0,-6-1 71 16,2-3-41-16,-12-2 45 0,-2-1-1 0,0-1 37 15,-8 0 56-15,-11 1-28 0,-3 0-9 0,-6 3 196 16,-3 6-90-16,-2 4-55 16,-4 4-1-16,3 6 16 0,0-1-6 0,8 2 0 15,4 0-1-15,4 10-181 0,3 3 79 0,2 4 34 0,5 4-471 16,5-1 241-16</inkml:trace>
  <inkml:trace contextRef="#ctx0" brushRef="#br0" timeOffset="-203239.53">26355 16576 631 0,'-9'-13'0'0,"3"4"0"0,3 0 0 0,-1 2 0 0,4-1 179 0,0 2-75 16,0 4-33-16,9-2 47 0,7 1-40 0,4 1 0 16,2 0-30-16,4 2 66 0,-2 0-38 0,1 0 0 15,-2 6-38-15,2 1-66 0,-3 7 43 0,-5 2-10 16,-7 1-131-16,-3 7 82 15,-6 1 41-15,-1 4 0 0,-10 7-47 0,-13-5 23 0,-6 5 24 0,-1-1 26 16,-8-2-12-16,-3 3-45 16,-5-1-13-16,7-8 304 0,1-4-124 0,5-1-60 0,0-8-32 15,3 3 342-15,13-10-177 0,7-4-84 16,7-3 89-16,3 0-87 0,4 0-43 0,18-9-84 16,6-2 16-16,4-3 0 0,6 0 25 0,2-1-306 15,4 3 153-15,2-5 86 0,-7 8 28 0,1 0-237 16,-1 1 91-16,-3 3 83 0,-3 0 40 0,5 0-657 15,-14 4 327-15</inkml:trace>
  <inkml:trace contextRef="#ctx0" brushRef="#br0" timeOffset="-202805.78">26926 16665 1350 0,'-3'-14'0'0,"-3"3"0"0,4 1 0 0,-4-1 0 0,2 2 0 0,-4-6 0 0,3 6 0 0,-1 1 0 0,-3 1 0 0,-1 2 136 15,1 2-48-15,-8 1-8 0,4 2-43 0,-5 4 1 16,0 12 0-16,-4 5 32 0,0 7 0 0,-1 7-23 16,7 2-9-16,1-1 80 15,6 3-40-15,3-1 0 0,2 3-31 0,4-10 20 0,0-1-29 0,10-6 0 16,8-2-86-16,3-8 44 0,3 1 8 0,3-13-170 15,0-2 95-15,4-2 51 16,-4-12 15-16,2-6-240 0,-1-3 111 0,-5-5 66 16,-1-3 4-16,0-5-125 0,-4-5 59 0,0-1 47 15,4-8-11-15,-11 4 59 0,4-3-3 0,-4-4 0 16,-2-3 78-16,1-2-39 16,-4-7-9-16,-3 14 94 0,-2 5-63 0,-1 9-30 0,0 11-3 0,0 12 248 15,-7 3-113-15,-3 11-65 0,0 13-5 0,-1 16 273 16,-4 11-130-16,3 5-81 0,-2 9-23 0,5-1 194 15,2 0-125-15,3 2-63 16,1-3 28-16,1 0-46 0,0 9 11 0,2-14-107 16,0-2 26-16,2 1 0 0,7-3 26 0,6-8-478 15,2 3 249-15,1-18 109 0,1-9 60 0,5-8-808 16,-3-3 397-16,-1 0 199 0</inkml:trace>
  <inkml:trace contextRef="#ctx0" brushRef="#br0" timeOffset="-202657.22">27253 16636 1674 0,'0'0'0'0,"-3"0"0"0,-1 0 0 0,3 0 0 0,-2 0 0 0,3 4 0 0,0 5 0 0,0 3 229 15,3 1-100-15,5 3-132 0,1-1 41 0,3 2-1 16,2-1 1-16,1 3-472 0,1-4 225 16,2-2 116-16,0-2 58 0</inkml:trace>
  <inkml:trace contextRef="#ctx0" brushRef="#br0" timeOffset="-202421.11">27660 16420 1563 0,'0'-12'0'0,"0"4"0"0,0 0 0 0,0 3 0 0,0 5 0 0,0 0 0 0,-4 6 0 0,-7 16 176 0,0 8-69 15,-5 12-35-15,-4 8 325 0,1 3-185 0,-7 8-86 0,1 7-45 0,-3 9 108 16,-3 10-76-16,-4 8-28 0,7-10-9 15,-1-1-167-15,5-9 64 0,4-3 33 16,4-13-162-16,0 1 107 0,11-21 39 0,0-8-115 0,-1-6 82 16,2-6 15-1,0-2 34-15,0-8-158 0,0-6 74 0,-1-3-10 0,1 0 35 0,-1 0-285 16,2-7 141-16,0-3 81 0,-4-5-479 0</inkml:trace>
  <inkml:trace contextRef="#ctx0" brushRef="#br0" timeOffset="-201788.26">27980 16772 1218 0,'-13'0'0'47,"1"0"0"-47,5 0 0 0,3 0 0 0,1 0 0 0,3 2 0 0,0 3 0 0,14-5 0 0,11 0 304 0,4 0-134 0,5 0-66 0,6 0-24 0,-3-2-17 0,2-3-1 0,-2-2-25 0,-1 3-209 0,-3-2 104 0,3 1 62 0,-7 4 16 0,-5-1-164 0,-2 0 95 0,-6 1 48 0,-2 1-568 16,-2 0 280-16,-11 0 87 0</inkml:trace>
  <inkml:trace contextRef="#ctx0" brushRef="#br0" timeOffset="-201595.82">28315 16434 1580 0,'-2'0'0'0,"-3"0"0"0,-3 4 0 0,4 6 0 0,1 4 0 0,1 6 0 0,-1 4 0 0,2 7 212 16,-4 4-78-16,4 4-53 0,-1 1-7 0,1 3 0 15,0 1-37-15,-2-3-122 0,3 6 71 0,0-13 20 16,0 0 1-16,0-4-306 0,0-3 167 0,0 0 93 15,0-10 33-15,4-4-535 16,3-6 264 0,1-4 65-16,-1-3-106 0</inkml:trace>
  <inkml:trace contextRef="#ctx0" brushRef="#br0" timeOffset="-201301.04">28871 16269 1531 0,'-3'-3'0'0,"-9"3"0"0,-1 0 0 0,-4 8 0 0,-5 20 0 0,-4 11 0 0,-4 7 0 0,-6 16 293 0,-2 6-128 0,-3 10-55 16,12-12-41-16,7 0 285 0,6-6-158 0,8-7-80 15,6-5 7-15,2 0-34 0,2-18-9 0,14-6-43 16,7-6-190-16,2-4 94 0,3-5 49 0,2-6-314 16,-3-3 176-16,-3 0 92 15,1-8 47-15,-3-6-182 0,-2-6 104 0,-1-2-34 16,-6 0-42-16,-6-2 45 0,-1-2 40 0,-4-1 0 0,-2 3 239 0,0-3-108 15,-9 8-41-15,-6 2-24 0,-1 1 227 0,-2 3-125 16,-1 5-27-16,-4-1 126 16,0 8-67-16,4 1-54 0,-3 0 19 0,2 1-251 15,1 6 119-15,7 6 36 0,2 3 12 0,5 1-251 16,5 1 126-16,0 1 70 0,3-1-752 0</inkml:trace>
  <inkml:trace contextRef="#ctx0" brushRef="#br0" timeOffset="-200823.85">29253 16749 1317 0,'-2'-22'0'0,"-2"2"0"0,1 3 0 0,-2-3 0 0,2-2 0 0,1 4 0 0,-1 3 0 0,0 2 173 0,-3 1-69 0,0 3-33 15,-1 2 32-15,-2 5-38 0,-1 2 0 0,-4 6-28 16,-3 11-112-16,-5 10 56 0,-4 9 38 15,0 3 9-15,1 8 9 0,1 0 0 0,-2 5 0 0,6-3 109 16,1 3-46-16,9-9-35 0,6-6-1 16,4-4 2-16,0-6-1 0,3-5-28 15,14-1-156-15,5-16 73 0,5-5 46 0,3-1 1 16,2-16-297-16,0-7 157 0,3-4 75 0,-7-3-286 16,0-5 163-16,-3-1 83 0,3-3-1 0,0-8-10 15,-6 4 44-15,-1-3-1 16,-1-5 35-1,0-3 93-15,-3-4-46 0,3-9-33 0,-6 6 73 0,0 2-43 0,-4-2 0 0,-1 5-44 0,-4 10 166 0,-4 8-53 16,-1 19-45-16,0 16 293 16,-8 4-154-16,-5 7-46 15,-3 17-48-15,0 7 125 0,3 7-87 0,1 7-38 0,0 6-1 0,1 0 95 16,2 3-67-16,0 9-24 0,3-10-83 0,-1-3-1 16,3 2 42-16,3-3 0 0,1 0-148 0,0 8 84 15,0-14 27-15,3-6-455 78,9-2 237-78,-4-4 76 0,6-5 73 0,1-3-388 0,-1-13 214 0,3-10 104 0,-2 0 50 0,2-6-315 0</inkml:trace>
  <inkml:trace contextRef="#ctx0" brushRef="#br0" timeOffset="-200592.25">29695 16499 1236 0,'-6'-13'0'0,"1"3"0"0,1 4 0 0,4 5 0 0,0-1 209 0,0 2-77 0,7 0-52 15,7 0 107-15,7 5-75 0,0 3-37 16,6 1 9-16,-2 1-196 16,2-3 75-16,-3 4 37 15,0 0 0-15,1 2-180 0,-2 5 106 0,-13 2 45 0,-3 3 76 0,-7 4-34 0,0 5-1 0,-14 4 1 16,-6 7 422-16,-9-2-209 0,-1 4-99 0,-5 0 275 16,3 1-182-16,4-4-92 0,0 5-36 0,15-15 329 15,2-3-309-15,10-2-112 0,1-6 0 0,7-3 0 16,14-2 0-16,5-9 0 0,4-5-208 0,5-2-38 15,0 0 142-15,1-2 70 0,5-5-890 0,-7-5 400 16,-6 0 253-16,0 1-205 0</inkml:trace>
  <inkml:trace contextRef="#ctx0" brushRef="#br0" timeOffset="-200407.79">29695 16762 2021 0,'-19'-15'0'0,"3"4"0"0,4 1 0 0,8 8 0 0,4 2 0 0,0 0 0 0,0 0 0 0,9 3 0 0,7 6 582 15,7-1-273-15,3 1-135 0,6 3-270 0,1-3 67 0,6 2 42 16,-4-2-9-16,3-4-300 0,-3 2 166 0,4-4 84 16,1 0 42-16</inkml:trace>
  <inkml:trace contextRef="#ctx0" brushRef="#br0" timeOffset="-200255.75">30257 16673 1901 0,'-6'-18'0'0,"2"8"0"0,2 3 0 0,2 3 0 0,0-3 0 0,2 2 0 0,8 0 0 0,4 1 796 0,4 3-379 16,4 0-190-16,3 0-46 0,1 1-71 0,4 0-27 0,2 0-10 15,1 0-729-15,3 2 347 0,-3 5 173 16,0-2 87-16,2 7-431 0,-11-3 249 0</inkml:trace>
  <inkml:trace contextRef="#ctx0" brushRef="#br0" timeOffset="-200110.87">30397 16826 1650 0,'-15'-6'0'15,"-1"2"0"-15,11 3 0 0,1 1 0 0,3 0 0 0,1 0 0 0,0 0 0 0,1 0 0 0,11 0 518 0,7 5-241 0,2 1-119 0,4 3-243 0,2-4 71 0,1 2 21 16,1-2 0-16,2 0-680 15,-1 0 343-15,3-1 170 0,4-1 89 0</inkml:trace>
  <inkml:trace contextRef="#ctx0" brushRef="#br0" timeOffset="-199853.92">30833 16794 979 0,'0'-13'0'0,"0"4"0"0,-3 2 0 0,-2 3 0 0,0-2 0 0,-2 6 439 0,2 0-201 0,3 0-100 0,1 12 162 0,1 5-131 0,0 2-56 0,0 6-42 16,2-1 279-16,11 3-156 0,3-3-78 0,3 0 1 15,2 0-30-15,4-5-9 0,-1-2-41 0,7-5-148 16,1-4 74-16,3-4 37 31,7-4 10-31,-3 0-224 0,-3-10 126 0,-2-10 63 0,-5-3-166 0,-5-4 67 0,-5-4 60 0,-11 0-28 16,-7-2 31-16,-1-4-1 16,-5 1 0-16,-15-1 67 0,-2-4-9 0,-8 10-34 0,-4 1 0 0,-3 12 174 15,-5 2-83-15,-4 7-33 16,6 9-20-16,1 0 158 0,2 12-81 0,9 7-14 0,2 6-134 0,2 4 51 15,15 7-4-15,3 0 47 16,6 7-242-16,0 2 108 0</inkml:trace>
  <inkml:trace contextRef="#ctx0" brushRef="#br0" timeOffset="-198169.05">25847 17570 702 0,'-13'-21'0'0,"-1"1"0"0,-2 6 0 0,4 1 0 0,-2 4 152 16,-3-1-48-16,3 5-38 0,-1 3 0 0,0 2 166 0,1 0-97 0,-1 14-49 15,-2 5 76-15,4 8-67 16,2 4-29-16,-2 4 1 16,4 8 119-16,3-2-74 0,0 6-28 0,6-8-13 0,0 1-1 0,0 0-32 15,6-2-1-15,9-2-328 0,8 3 173 0,1-13 73 16,7-2 42-16,2-7-731 0,5-9 363 0</inkml:trace>
  <inkml:trace contextRef="#ctx0" brushRef="#br0" timeOffset="-197786.42">25999 17669 1279 0,'-15'-16'0'0,"-1"8"0"16,0 1 0-16,2 5 0 0,2 2 0 0,-1 0 0 0,0 14 0 0,-1 5 0 0,0 6 304 0,4 8-138 15,1 1-64-15,-1 5-31 0,4 1 82 0,3-1-57 0,3 3-19 16,0-6-77-16,2-4 38 0,13-5 1 0,0-3-1 15,5-8-172-15,2-3 96 0,-1-11 34 0,2-2-70 16,-1-2 57-16,-1-13 27 0,-1-7 1 0,0-6-281 16,-7-2 136-16,-3-2 25 0,0-3 48 15,-6 1-122-15,0-4 73 0,2-4 24 0,-4 3 98 0,-1-2-25 16,-1-1 0-16,0-3 101 16,0-4-64-16,0-8-40 0,-1 11 9 0,-3 2 59 15,0 6-40-15,1 11-4 0,1 7 1 0,-1 3 223 0,1 16-116 16,0 1-28-1,-2 20-38 1,4 10 160-16,-2 11-78 0,2 7-44 0,0 1 99 0,0 9-74 0,0-2-37 0,0 2 0 16,0 4 3 15,0-11-40-31,0 1-1 0,2-2-64 0,4-4 32 0,1-5 1 0,5 5 41 0,-2-17-407 0,3-7 198 0,1-5 66 0,-4-10 60 0,4-2-638 16,0-4 301-16</inkml:trace>
  <inkml:trace contextRef="#ctx0" brushRef="#br0" timeOffset="-197559.69">26216 17686 1943 0,'0'-12'0'0,"0"5"0"0,-2 0 0 0,2 0 0 0,0 6 0 0,0 1 0 0,2 0 0 0,7 0 297 0,4 1-129 0,4 9-55 0,-1 4 25 16,1 0-50-16,2 3-25 15,-2 2 0-15,1 2-123 0,0 3 59 0,-2-1 15 16,-5 4-262-16,-3-3 143 0,-4 3 72 0,-4-1 36 15,0 4-108-15,-3-6 66 0,-15 0-19 16,-4-5-26-16,-3 0 6 0,-4-2 26 0,2-9-29 0,-2-3-140 16,5-5 91-16,1 0 46 0,7-1 0 0,-1-9-96 15,12-9 75-15,5-7 34 0,2-1-302 16,10-4 167-16</inkml:trace>
  <inkml:trace contextRef="#ctx0" brushRef="#br0" timeOffset="-197402.04">26461 17621 1416 0,'0'-6'0'0,"0"0"0"0,0 5 0 0,0 1 0 0,0 0 0 0,-10 4 0 0,-2 15 0 0,-1 3 0 0,-2 8 668 0,0 3-314 16,-1 0-158-16,7 1 237 0,0 2-197 0,6 1-89 15,3-6-59-15,1-3-273 0,18-2 112 16,5-7 55-16,7-2 29 0,5-2-621 0,1-9 320 0,1-6 164 16,2 0-291-16,-2 0 226 0,-1-6 6 0</inkml:trace>
  <inkml:trace contextRef="#ctx0" brushRef="#br0" timeOffset="-197255.28">26801 17873 1745 0,'0'-3'0'0,"0"-1"0"0,0 3 0 0,-3-2 0 0,0 3 0 0,0 0 0 0,-4 0 0 0,4 11 0 0,-2 2 270 0,0 3-121 16,-1 3-55-16,1 5 107 0,-2 0-81 0,-1 3-41 0,1 0 10 0,1-2-389 15,-1-4 170-15,3 2 84 16,0-5-289-16,2-1 187 0,0 0 103 0</inkml:trace>
  <inkml:trace contextRef="#ctx0" brushRef="#br0" timeOffset="-196846.4">27203 17902 766 0,'1'-17'0'16,"3"-2"0"-16,-2-1 0 0,0 4 0 0,-2-1 0 0,0 2 403 0,0-2-181 0,-8 0-93 0,1-2-35 0,-3 5 217 15,-1 1-136-15,-2 1-68 0,-3 2-30 0,3 5 1 16,-9 4-30-16,2 1-35 16,1 4 25-16,-2 15 1 0,2 8-1 0,-2 4 38 0,-1 6-27 0,9 3-11 15,1 2 0-15,4-1-5 16,5-3 5-16,3-1 1 0,0 2 9 0,0-9-58 0,4-6 24 0,8-1-10 16,4-6-255-16,2-9 130 15,3 1 73-15,2-9-281 16,-1-2 159-16,-1-16 65 0,3-6 44 0,-2-3-135 0,-5-4 84 0,-4-3 37 15,-1-3-1-15,-1-2-26 0,-2-3 32 0,0-5-10 16,-4 5 41-16,0-2 74 0,-4-2-36 0,1-3-1 16,-1 3 104-16,-1-5-79 0,0 13-27 0,0 5 263 15,0 8-143-15,0 10-46 0,0 9-43 0,0 2 235 16,-3 4-89-16,0 15-72 0,0 12 4 0,2 6 100 16,-1 6-83-16,2 7-33 15,0-2-9-15,0 4 105 16,0-1-73-16,0 3-37 0,0 0-20 0,2 2-7 0,5-9-10 0,2-4 1 15,1-2-509-15,4-4 254 0,-1-9 128 0,4 1-310 16,1-14 152-16,-1-8 121 0,2-3-15 0</inkml:trace>
  <inkml:trace contextRef="#ctx0" brushRef="#br0" timeOffset="-196702.69">27452 17787 1242 0,'-2'-8'0'0,"-1"0"0"0,3 3 0 0,0 3 0 0,0-1 0 0,0 3 0 0,0 0 590 0,3 2-276 0,5 7-138 0,1 2 102 0,-1 1-110 16,3 4-69-16,-1-3-478 16,2 1 208-16,0 0 105 0,1-1 62 0,3-5-832 0,-3 4 403 15</inkml:trace>
  <inkml:trace contextRef="#ctx0" brushRef="#br0" timeOffset="-196538.85">27751 17648 1803 0,'-6'-6'0'0,"1"3"0"16,0 2 0-16,-4 1 0 0,3 4 0 0,-4 16 0 0,-2 8 0 0,-3 9 427 0,-1 8-194 0,-1 7-97 15,-5 11 329-15,2 2-218 0,3 3-105 0,-2 0-223 0,4 0 59 0,2-8 31 0,0 1 9 0,8-19-663 16,0-7 342-16,1-8 171 0,2-4 85 0,-2-6-700 16,2-1 285-16</inkml:trace>
  <inkml:trace contextRef="#ctx0" brushRef="#br0" timeOffset="-196366.76">27803 18133 1725 0,'0'0'0'15,"2"0"0"-15,-2 0 0 0,0 0 0 0,0 0 0 0,0 6 0 0,0 2 0 0,-4 1 442 0,-5 4-201 0,-2 3-102 0,1 1-51 0,-4 3-229 0,2-2 84 16,0 0 48-16,0-2-3 15,1 1-570-15,3-4 293 0,-2 1 147 0</inkml:trace>
  <inkml:trace contextRef="#ctx0" brushRef="#br0" timeOffset="-195931.71">28104 17960 1936 0,'0'-29'0'0,"0"4"0"0,0 2 0 0,0 1 0 0,0-5 0 0,0 6 0 0,0 2 0 0,0-1 0 0,0 0 184 16,-3 2-73-16,-2-2-27 0,-1 8-136 0,1 2 45 0,-1 5 0 0,-4 3 6 15,-1 2 0-15,-4 3 48 0,-1 15-9 0,-2 9-96 16,-2 2 49-16,1 7 23 16,3 5-1-16,-1 5 122 0,8-4-55 0,3-2-49 0,0 0 114 15,6-4-66-15,0 4-17 0,0-13-6 0,2 1-140 16,10-8 67-16,2-5 26 0,5-5-123 15,2-5 82-15,4-5 35 0,-2-8 0 0,4-11-337 16,-2-8 169-16,-3-4 62 0,4-5 49 0,-8 0-219 16,-2-6 117-16,-3-1 59 15,-1-3 30-15,-3 0 69 0,3-8-10 0,-6 4-29 0,-2-1 126 0,1-2-63 32,0-1-32-32,0-1 85 0,0-5-68 0,2 16-5 0,-4 8 0 0,-1 9 112 0,-2 13-65 15,0 7 1-15,0 4 12 0,-2 3 320 16,-8 21-177-16,3 8-71 0,-1 7-49 0,0 6 101 15,-1 9-67-15,1 0-47 0,1 4 119 0,-1 1-79 16,2-3-39-16,3 3-142 16,-2 7 61-16,5-17 16 0,0 2 0 0,0-3-184 15,0-5 105-15,6-6 52 0,5 0 36 0,-2-18-729 16,2-4 298-16,1-8 193 0,0-4-528 0</inkml:trace>
  <inkml:trace contextRef="#ctx0" brushRef="#br0" timeOffset="-195655.81">28388 17662 2163 0,'2'-23'0'0,"-1"6"0"0,0 7 0 0,4 0 0 0,1 6 0 0,1-2 0 0,1 4 0 0,4 2 293 0,0 0-127 0,4 0-64 16,4 7-70-16,2 2 6 0,1 4 9 16,-1-3-9-16,-1 6-107 0,-1-1 54 0,-4 5 26 15,-4 1-129-15,-4 9 87 0,-8-2 30 0,0 7 0 16,-10 1 183-16,-7 4-72 15,-4 3-41-15,0 4 486 0,-3-6-264 0,0 0-222 16,2-2-69-16,5-4 0 0,0-2 0 0,6 0 0 0,5-10 0 0,6-6 0 16,0-4 0-16,7-5 0 0,12-4 0 0,6-2 0 15,6-2 0-15,3-6 0 16,4-8-79-16,0-3-320 0,-2-1 152 0,2-1-785 0,-11 0 502 0,-4 2 246 16,-5-3 123-16,-9 0-413 15</inkml:trace>
  <inkml:trace contextRef="#ctx0" brushRef="#br0" timeOffset="-195501.91">28430 17938 983 0,'-12'-12'0'0,"4"1"0"0,0 2 0 0,6 5 0 0,2-1 0 0,0 4 605 0,2-1-283 0,6 2-143 16,8 0 16-16,2 0-84 0,4 0-36 0,0 5 0 31,6 2-91-15,-2 0 27-16,6-3 10 0,-6 3-571 0,1-2 291 0,0-1 144 15,-2 0 73-15,-4 0-700 0</inkml:trace>
  <inkml:trace contextRef="#ctx0" brushRef="#br0" timeOffset="-195339.2">28871 17652 953 0,'8'-19'0'0,"1"5"0"0,2 1 0 0,-1 8 0 0,3 3 0 0,-1 2 745 0,2 7-353 0,1 13-177 15,2 7 491-15,-7 7-339 0,2 3-164 0,-4 5-83 16,-4 4 110-16,-2 3-230 0,-2 4 0 0,0-5 0 15,-14 1 0-15,-3-1 0 0,-3 0 0 16,-4-4-220-16,-5 4-68 0,3-12 158 0,-4-1 85 0,0-4-1080 16</inkml:trace>
  <inkml:trace contextRef="#ctx0" brushRef="#br0" timeOffset="-194770.91">29572 17508 1716 0,'-3'-15'0'0,"3"6"0"0,-3 8 0 0,3 1 0 0,-1 5 0 0,-2 16 0 0,-1 6 0 0,-6 4 0 0,1 4 208 0,-3 5-84 16,0 5-32-16,-1-4-16 0,-2-3 0 0,2 4-36 15,-2-1 0-15,0 0-29 16,-1 0 11-16,4-10 18 0,1-1-140 0,-2-2 69 16,5-8 36-16,0-4 0 0,2-1-286 0,4-10 153 15,2-2 31-15,0-3 58 0,5 0-56 0</inkml:trace>
  <inkml:trace contextRef="#ctx0" brushRef="#br0" timeOffset="-194535.36">29876 17493 1552 0,'0'-15'0'0,"0"3"0"0,0 8 0 0,-6 4 0 0,3 4 0 0,-5 14 0 0,-3 7 0 0,-6 7 0 0,0 5 496 0,0 7-229 0,-5 3-113 0,-1 2 153 15,1 2-133-15,-7 10-57 0,4-5-44 0,0 0 26 16,1-2-29-16,-1-1-1 0,6-9-29 0,-1 3-140 16,10-20 65-16,-1-7 37 0,7-5-86 0,1-6 62 15,0-5 31-15,0 0 10 0,3-4-354 0,0 0 118 16,0 0 109-16,0-4-492 0,0 0 280 0,3-2 129 16,1 0 81-16</inkml:trace>
  <inkml:trace contextRef="#ctx0" brushRef="#br0" timeOffset="-193648.65">30306 17469 545 0,'-10'-20'0'0,"3"6"0"0,0 2 0 0,-1 4 0 0,3 1 0 0,-2 3 74 0,-3-2-22 15,0 3-11-15,-1 3 52 0,-4 0-51 16,1 0-1-1,-3 11 1-15,-4 6 105 0,3 3-57 16,-2 6-1-16,0 6-48 0,-1 4 180 0,1 4-90 16,1 5-34-16,7-4 205 0,1 0-130 0,4-5-66 0,4 3-32 0,3-1 103 15,0 3-57-15,3-9-44 16,11-2-1-16,6-2-177 0,4-4 71 0,3-4 37 0,3 4-165 0,-1-12 95 16,1 0 53-16,-2-4-510 15,3-4 268-15,-4-2 134 0,5 0 1 0,-10-2-485 0</inkml:trace>
  <inkml:trace contextRef="#ctx0" brushRef="#br0" timeOffset="-193488.83">30289 17759 1646 0,'-18'-17'0'0,"5"6"0"0,7 7 0 0,3 0 0 0,3 4 0 0,0 0 0 0,9 0 0 0,4 0 402 15,5 0-181-15,1 0-79 0,1 0 82 0,5 0-91 0,3 0-46 0,-1 1 0 16,5 2-283-16,2-2 129 0,-4 1 50 0,3-1-582 15,-2-1 310-15,-1 2 155 0,1 0 78 0</inkml:trace>
  <inkml:trace contextRef="#ctx0" brushRef="#br0" timeOffset="-193156.68">30686 17561 1145 0,'0'-14'0'0,"0"-2"0"0,3 5 0 0,8 6 0 0,5-1 0 0,2 5 138 16,2 1-48-16,4 0 10 0,-2 0 53 0,0 11-55 15,1 3-29-15,-2 3-56 0,-4 1 1 0,2 0 38 16,-7 0-11-16,-5 2-147 0,-5-2 74 0,-2 0 37 16,0 1 0-16,-2 0-49 15,-12-4 33-15,0-1 1 0,-3-3 41 0,0-3 107 16,-2 0-56-16,3 1-41 0,2-8 279 0,4 1-144 0,1-2-69 0,5 0-22 16,4 0 13-16,0 0-11 15,4 0-46-15,13 0-51 0,3 0 52 0,3 0-1 16,6 3 11-16,-4 6-188 15,1-1 89-15,-1 4 45 0,-5 3-190 0,-1 1 96 0,-2 3 33 16,-10-2 39-16,-6 1-68 0,-1 1 41 16,-4-1 0-16,-14-1 203 0,-4 1-96 0,-2-5-34 15,-5-2 3-15,1-4 44 0,-3-1-30 0,4-2 0 0,-3 0 1 16,7-4-82-16,3 0 1 16,5 0 93-16,2 0-36 0,8-2-523 0,2-7 242 0,3 1 128 15</inkml:trace>
  <inkml:trace contextRef="#ctx0" brushRef="#br0" timeOffset="-192986.01">31188 17950 1309 0,'-10'0'0'0,"-2"0"0"0,2 3 0 0,3 4 0 0,-2 2 248 0,2 1-105 16,-3 2-52-16,-1 3-17 0,3-3 133 31,-3 2-84-31,5-2-42 0,-3 1 0 0,3-1-90 0,-4 2 9 0,6-4 39 0,0 0-401 0,-1-3 198 15,4 2 98-15,-4-1-686 0</inkml:trace>
  <inkml:trace contextRef="#ctx0" brushRef="#br0" timeOffset="-192765.1">31320 17798 2235 0,'-10'-15'0'15,"5"8"0"-15,2 0 0 0,3 4 0 0,0 1 0 0,1 1 0 0,9-1 0 0,3 2 0 0,5 0 388 0,-1-2-175 0,5 0-76 16,0 0-55-16,-1 2-248 16,3-1 102-16,-3 1 52 0,3-2-186 0,0 2 129 0,-4 0 50 0,0 0 28 15,-2 0-653-15,-1 0 318 0,-2 0 160 0,2 0-430 16</inkml:trace>
  <inkml:trace contextRef="#ctx0" brushRef="#br0" timeOffset="-192436.4">31713 17564 1566 0,'-7'-14'0'0,"0"1"0"0,7 8 0 0,0 4 0 0,2-1 0 0,12 2 0 0,4 0 0 0,6 0 153 0,2 0-62 0,1 2-26 0,6 6 83 15,1 3-54-15,-2 3-28 0,3 0-244 0,-4 2 104 16,-7 2 56-16,-3 1 29 0,-6 2-92 0,-5-1 61 15,-5 2 39 17,-5-1-162-32,-14-3 91 0,-6 1-51 47,-7-5 54-47,-6 1 236 0,-2-2-95 0,1-5-64 0,4-2-44 0,2-1 526 0,6-1-246 0,5-1-96 0,2-1 201 0,9 0-170 0,6-2-79 0,0 3-41 0,14 0-78 0,8 2 1 15,7 4 47 1,2-1-202-16,2 2 96 0,0 6 48 0,-1-1 0 0,1 3-262 0,-1 4 165 0,-12-2 62 0,-6 1 41 0,-7 1-281 15,-7 2 135-15,-5-2-2 0,-16 3 205 0,-8-6-45 0,-8 0-1 16,0-2-47-16,-1-6 236 0,1 0-112 0,-4-1-67 0,11-6 8 16,1-2-1-16,6-2-7 0,5 0 1 0,6 0-392 15,2-2 179-15,10-2 109 16,2-8 40-16</inkml:trace>
  <inkml:trace contextRef="#ctx0" brushRef="#br0" timeOffset="-192267.53">32260 17992 2056 0,'-9'-6'0'0,"5"5"0"0,0-1 0 0,1 2 0 0,-2 0 0 0,-2 9 0 0,-1 3 0 15,-3 2 590-15,-1 2-266 16,-1-1-147-16,-3 3-20 0,1-2-59 0,2 2-29 0,-1 0 0 0,0-3-150 16,6 0 55-16,-2-1 33 0,5-3 0 0,0 0-672 15,2-2 351-15,0-1 184 0,3-2-853 16</inkml:trace>
  <inkml:trace contextRef="#ctx0" brushRef="#br0" timeOffset="-192069.1">32509 17680 2305 0,'0'-3'0'0,"0"0"0"0,0 3 0 0,0 15 0 0,3 7 0 0,1 3 635 0,2 5-303 0,-3 2-146 16,1 1-72-16,-2 6 245 0,-1 4-359 0,2-4 0 15,-2 0 0-15,1-3 0 16,-2-3 0-16,1-5 0 0,-1 3-32 0,0-16-209 0,0-2 132 16,0-7-768-16,0-3 449 15,0-3 223-15,0 0-28 0,-1-3-572 0</inkml:trace>
  <inkml:trace contextRef="#ctx0" brushRef="#br0" timeOffset="-191892.15">32842 17561 2647 0,'12'0'0'0,"2"0"0"0,0 12 0 0,11 6 0 0,-5 10 0 0,-3 1 0 0,-4 3 0 0,-4 6 0 0,-6 3 0 0,-1 5 571 0,-2-2-271 0,-11 1-131 0,-9-2-180 16,-5-1 25-16,-3-1-1 0,-7 1 37 0,2-11-475 31,0-1 233-31,3-4 115 0,-3-2 59 0,6-5-956 16</inkml:trace>
  <inkml:trace contextRef="#ctx0" brushRef="#br0" timeOffset="-191761.28">33312 18211 0 0,'-32'-12'0'0,"22"12"0"0,5 15 0 0,5-6 0 0,0-2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26:25.7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0:26:54.298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context xml:id="ctx2">
      <inkml:inkSource xml:id="inkSrc23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2" timeString="2022-12-26T00:27:19.334"/>
    </inkml:context>
  </inkml:definitions>
  <inkml:trace contextRef="#ctx0" brushRef="#br0">18160 3860 1194 0,'0'0'0'0,"0"-1"0"0,0 0 0 0,0-3 0 0,0 2 0 0,0 1 0 0,0-4 379 16,0 5-170-16,0-1-84 0,0-2 82 0,0 2-83 15,0-1-32-15,-2 1-4 0,2 1 0 0,-3 0-48 16,0 0 1-16,-3 3 45 31,-5 10 11-15,-5 8-57-16,-8 9 0 0,-9 13 34 0,-14 11-1 0,-8 15-32 0,-19 17 9 0,-4 4-45 0,-11 9 36 0,-6 5-1 0,-4 1 32 0,3-5 0 15,-3 4-21-15,24-27-40 0,8-7 1 0,5-5 28 16,4-4 0-16,8-5-91 0,-4 6 49 0,15-16-9 16,2 0 36-1,2-5-74-15,6-4 32 0,1-6-1 0,6 1 32 0,6-12-235 16,5-3 96-16,1-4 62 0,5-5-352 0,0-5 190 0,5-1 71 15,0-2-345-15,0 0 229 0,0-13 115 16,3-7 58-16,7-6-410 0</inkml:trace>
  <inkml:trace contextRef="#ctx0" brushRef="#br0" timeOffset="238.18">16947 4853 1527 0,'2'-8'0'0,"-2"1"0"0,0 2 0 0,0 4 0 0,0-1 0 0,0 2 0 0,0 8 0 0,0 18 175 15,-12 6-67-15,-4 14-35 16,-5 10 196-16,-7 14-105 0,-2 4-67 16,-6 13-34-16,-4 6-23 0,-1 4 0 0,1-7 0 0,-2 4 37 15,11-26-37-15,3-11 0 0,7-6 0 0,3-14 47 16,5-6 1-16,1-4-38 0,12-18 37 0,0-6 0 16,2-3-47-16,16 0-1 0,10-15 77 15,11-14-28-15,11-9-12 0,9-10-176 0,10-7 70 0,10-7 34 16,8-8 0-16,19-14-615 0,-5 3 296 0,11-3 162 15,9-11 51-15,11-4-684 0</inkml:trace>
  <inkml:trace contextRef="#ctx0" brushRef="#br0" timeOffset="872.35">18176 3967 989 0,'-4'-6'0'0,"-1"-2"0"0,0 5 0 0,1-2 0 0,1 1 0 0,3 1 0 0,0 2 0 0,0-1 153 0,2 1-58 0,13-2-28 16,4 2 193-16,5-1-116 0,8 0-52 0,6 2 115 15,7-1-84-15,12 0-33 16,7-2-10-16,11 2 20 0,16 1-31 0,11 0 0 47,11 0-31-47,21 0 117 0,-10 0-63 0,7 1-27 0,6 6 4 0,2 2 0 0,6-3-31 0,18 3-41 0,-25-4 16 0,8 1 0 15,5-2 26-15,5 1-118 0,0-1 59 0,21-3 39 16,-30-1-10-16,1 0-48 0,-4 0 13 0,2 2 26 16,-6 1-21-16,5-1-125 0,-30 2 53 0,2-1 45 15,-3 2-132-15,-5-1 80 32,-9 0 24-32,5 1-101 0,-26-1 73 0,-4 1 32 0,-6 0 1 0,-10-1-5 0,-10 1-1 0,-2-1 30 0,-24 2 8 0,-4-3-7 15,-13-1 8-15,-6-2 0 0,0 0-1 0,-8 0-180 16,-7 0 95-16,-5 0 43 0,-2 0 0 0,-3-5-222 15,-4-2 133-15,-7-4-116 16</inkml:trace>
  <inkml:trace contextRef="#ctx0" brushRef="#br0" timeOffset="1092.67">22386 3793 1003 0,'12'0'0'0,"2"0"0"0,7 0 0 15,3 0 0-15,4 4 0 0,7 5 347 0,2 2-155 0,7 6-76 0,4 0-30 0,-1-1 94 16,0 4-71-16,1-1-35 0,-5 1 29 0,1 2-32 16,-2 1 10-16,-15-5-135 0,-7 3 47 0,-9-1-1 0,-9 0 46 15,-2 1-95-15,-19 0 57 0,-20 1-9 16,-14 3 47-16,-12-1-110 0,-11 0 41 0,-9 0 31 16,-15 4-25-16,1-4-314 0,-11 0 144 0,-11 0 90 15,-21 3-379-15</inkml:trace>
  <inkml:trace contextRef="#ctx0" brushRef="#br0" timeOffset="1833.5">18037 863 1419 0,'3'-19'0'0,"2"1"0"0,1 0 0 0,-3 3 0 0,2 4 0 0,0 0 0 0,-2-1 0 0,1 5 0 0,0-1 0 0,1 6 198 0,0 1-81 0,2 1 187 16,0 3-133-16,2 13-68 16,1 7-23-16,-1 9 203 0,-1 7-123 0,1 8-62 0,1 8-30 0,-4 8 60 15,3 12-36-15,-2 1-9 0,-4 6-46 0,-2 15 90 16,-1 14-45-16,0 13 0 0,-1 28-87 0,-11-11 17 31,0 12-1-31,0 2-198 0,-2-1 112 0,3-9 56 0,3 7 37 0,2-40-1 16,6-10-8-16,-1-6 17 0,1-4-65 0,-3 0 132 15,2 9-66-15,1-23-2 0,0-7-77 0,-1-4 42 16,1-2-29-16,0-2 28 0,0 7 76 0,0-15-31 16,0-1 19-16,0 1-90 0,0-6 57 0,0-7-7 15,-3 1 20-15,1-15-212 0,-1-3 83 0,0-4 50 16,-3-5 10-16,1-4-274 0,0-2 122 0,-1-8 84 16,-2-2 19-16,0 0-149 0,-4 0 99 0,1-2 41 15,-1-12-426-15,2-14 243 0</inkml:trace>
  <inkml:trace contextRef="#ctx0" brushRef="#br0" timeOffset="2076.42">17936 785 1388 0,'-24'-3'0'0,"1"1"0"0,1 2 0 0,-5 0 0 0,4 15 0 0,-1 9 0 0,-3 5 0 0,-3 7 0 0,-2 6 0 0,-4 13 0 0,8-5 0 0,1 2 37 0,4-4 1 0,6-2-332 0,4-4 153 0,4-2 81 15</inkml:trace>
  <inkml:trace contextRef="#ctx0" brushRef="#br0" timeOffset="2258.94">18121 691 1427 0,'11'-2'0'0,"0"1"0"0,1-1 0 0,7 2 0 0,2 0 0 0,3 3 583 0,6 9-263 0,0 6-145 0,1 4-164 0,3 2 28 15,5 6 0-15,3-1-281 0,9 10 150 0,-2-4 61 32,2 5 35-32</inkml:trace>
  <inkml:trace contextRef="#ctx0" brushRef="#br0" timeOffset="3457.55">19427 3338 1176 0,'-4'-9'0'0,"2"-3"0"0,0 4 0 0,2-5 0 0,0 1 0 0,0-5 0 0,4-2 0 0,9 0 87 0,6-1-45 0,4-4 24 0,4 1-24 0,5-5 0 0,8-6 10 0,6 1-6 0,7-2-4 0,8-3 0 16,7-1 0-16,7-2-6 0,11 0 16 0,-8 10-10 16,5 2 0-16,4 2-37 0,3 5 0 0,2 5 37 15,8 1-95-15,-18 12 40 0,-1 4 17 0,-6 0-45 16,-5 18 28-16,-6 6 1 31,5 5 25-31,-18 5-18 0,-3 3 8 0,-5 3 11 0,-3 3-24 0,-3 1 64 0,3 1-4 0,-12-9-40 16,-2-3-5-16,-1-4 71 0,-4-2-26 0,-3-4 0 15,2 2 40-15,-11-11-35 0,-1-4 14 0,0-2-69 16,-5-1 5-16,-1-5 26 31,-1-1 15-31,-1-1-105 0,0 0 43 0,-3-1-1 0,-3-6 34 0,-3-4-367 0,-2 0 160 0,1-2 94 0</inkml:trace>
  <inkml:trace contextRef="#ctx0" brushRef="#br0" timeOffset="4337.2">19469 3205 369 0,'-7'0'0'0,"0"4"0"0,1-2 0 0,-3 1 0 0,2 0 0 0,2-1 39 0,2-1-1 0,0-1 1 0,0 2 32 0,0-2 10 0,3 0-42 15,-2 0-1-15,2 0 50 0,0 0-25 0,0 0 1 16,-2 0-16-16,2-2 48 0,0-1-29 0,0-3 1 31,-2 0 13-31,2-2 1 0,-2-1-34 0,1-1 37 0,-2-4-46 0,3 1 0 16,-1-4 0-16,0-1 6 0,-1-7 3 0,1 0-9 15,1-6 0-15,0-6-9 0,0-5 9 0,0-12 9 0,0-2-9 16,0-10-49-16,8-8 24 0,6-11 1 16,1-5-76-16,7-17 49 15,4 14 9 1,4-2-55-16,4 3 39 0,2 3-12 0,2 5 48 0,7-10 40 47,-6 25-59-47,0 0 11 0,3 3 0 0,2 3 33 0,-1 0-34 15,2-6-4-15,-9 13 2 0,1 0 6 0,-4 3 4 0,-3 4-5 0,-1 3-45 0,1 0 7 0,-8 12 42 0,0 5-3 0,-2 1-122 0,-1 6 56 0,-1 0 21 0,2 2-62 0,-5 8 37 16,0 3-1-16,-2 1 28 16,1 4-37 15,1 1 32-31,2 0 6 0,-3 1-20 0,-1 2-13 0,2 0 22 0,-1 0 8 0,0 0-42 0,-1 0-9 0,-4 0 41 0,-4 0-37 0,1 0 1 0,-3 0 40 16,-1 0 0-16,0 0-117 0,-1 4 64 0,-1 0 26 31,0 3 1-31</inkml:trace>
  <inkml:trace contextRef="#ctx0" brushRef="#br0" timeOffset="4954.6">20120 1262 323 0,'0'-7'0'0,"-1"-4"-1"0,1 5 1 0,0-5 0 0,0 3 0 0,0 0 252 0,4-2-105 0,6 1-51 0,8-1-1 0,3-6 50 0,2 3-56 0,7-2 0 0,6-1-46 0,7-1 58 15,6-1-29-15,8-5 10 0,2 4-20 0,5-1-19 32,8 0 0-32,4-1-11 0,7 1 11 0,17-4 11 0,-10 7-11 0,7 0-29 0,5 5-1 0,3-1 30 47,4 6 0-47,12-2-64 0,-21 9 26 0,4 0-19 0,-1 0 50 0,-1 0-99 0,2 0 43 0,5 9 16 0,-22 1-61 0,-1 3 32 0,-5 5 1 15,-4 4-12-15,-5 1 1 0,2 8 30 0,-19-3 12 0,-1 2-93 16,-6 4 41-16,-1-2 13 0,-6 1 0 15,1 2-35 1,-14-9 6-16,-3 0 36 16,-4-1 9-1,-2-4 56-15,-3-1-28 0,1 2-14 0,-9-6 123 0,1-6-63 16,-4 0-33-16,0-3 22 0,-1-4 1 0,-1 1-31 0,-1-4-13 0,-1 0-31 0,1 0 1 16,-1-7 56-16,-1-3-15 0,0 0-338 0,0 1 162 0</inkml:trace>
  <inkml:trace contextRef="#ctx0" brushRef="#br0" timeOffset="5899.55">23132 1537 775 0,'0'-7'0'0,"0"-2"-1"16,0 2 1-16,0-1 0 0,0 4 0 0,-1-3 0 0,-3 3 0 0,-1-2 0 0,1 1 79 0,-3 3 0 0,-2-1-38 0,-1 1 30 15,-4 2-1-15,-2 0-18 0,-3 0-11 0,-2 2 44 0,-1 4-44 0,-5 4 0 16,-4 1 10-16,0 2 24 0,0 1-34 0,-2 0 0 16,-3 5 19-16,1-1-19 0,-6 3 10 0,5-1-29 15,-3 3 19-15,2 2 1 0,-1 1-1 16,-2 5-26-16,-7 6 36 0,6-1-10 15,0 5 0-15,-1 2 17 16,1 4-17-16,-1-1 0 0,-3 9 8 16,7-11 12-16,-1 4-20 0,0-4 8 0,0 4-29 0,-2-1 20 0,-3 7 10 0,6-10-47 15,0-2 0-15,0 5 36 16,0-3 0-16,1 2-40 0,-5 7 9 0,13-11 23 0,-1-1 3 16,-1 0-36-16,3 2 33 0,-1-1-11 15,1 4 15-15,5-9-41 0,1-2 0 0,2 2 26 16,4-2-7-16,1-3 7 15,-1 7 7-15,7-14-46 0,-2 2-1 0,3-2 36 16,-1 0 2-16,1 0-49 0,-1 0 4 0,4-5 32 0,-1-4 5 0,3 2-34 16,-3-2 0-16,3-3 21 0,-1 2 9 0,4-6-34 31,0-1 29-31,0-2-4 0,0 0-7 0,0-3 7 0,0 3 2 0,0-6-32 0,0 2 31 16,0-2 0-16,0 3-1 0,0-3-28 15,0 0 0-15,0 0 24 0,0 0 2 0,0 0-94 63,0 0 44-63,0 0 14 0,0 0 3 0,0 0-92 0,0 0 54 0,0 0 16 0,0 0-269 15,0 0 134-15,-1 0 82 0,-1 0-191 0</inkml:trace>
  <inkml:trace contextRef="#ctx0" brushRef="#br0" timeOffset="10032.31">22275 1213 1865 0,'-5'0'0'0,"0"0"0"0,-1 0 0 0,2 0 0 0,1 0 0 0,3 0 0 0,0 0 0 0,0 0 0 0,8 0 587 15,15-2-275-15,8-3-136 0,7-1 65 0,6 0-92 16,2-2-60-16,1 4 40 0,4-1-45 0,1 1 0 31,-2 3-46-31,7-1-188 0,-16 0 87 0,-3 2 50 0,-5 0 24 0,-6 0-376 0,-7 0 201 0,-3 0 110 16,-12 0 40-16,-4 0-737 0,-1 2 356 0,-7 0 179 15,-7-2-153-15</inkml:trace>
  <inkml:trace contextRef="#ctx0" brushRef="#br0" timeOffset="10366.69">22409 1221 2080 0,'-9'2'0'0,"1"1"0"15,2 1 0-15,1 0 0 0,5 1 0 0,0 0 0 0,4 3 0 0,9-1 0 0,5 1 522 0,2 2-233 0,1-1-130 32,3 1-61-32,-2-1-107 0,1 1 47 0,-3 0 0 0,0 2-282 0,-2-1 137 0,-6-1 72 0,-2 1-88 0,-1 1 81 0,-6 0 40 15,-1 2 9-15,-2-2-45 31,-5 0 33-31,-12-2-75 0,-2 2 38 0,-6-2 365 0,-3 2-167 0,2-5-103 0,-2 2-34 0,3-2 566 16,3 1-294-16,3-2-291 0,-1 1 0 0,10-3 0 16,6 2 0-16,4 0 0 47,0 1 0-47,9 1 0 0,15-2 0 0,7 1 0 0,5 0 0 0,9-3 0 0,2 2 0 0,2 0 0 0,7-1 0 0,-6-1 0 0,2-1 0 0,-3 0 0 0,-2-3 0 15,-5 0-43-15,0 0-855 0,-13 0 435 31,-6 0 212-31</inkml:trace>
  <inkml:trace contextRef="#ctx0" brushRef="#br0" timeOffset="12480.44">20960 1835 879 0,'-6'-3'0'0,"0"-1"0"0,1 3 0 0,-1 0 0 0,2-2 0 0,3 3 433 0,-3 0-197 0,2 0-99 0,0 0 167 0,2 0-133 0,-1 5-58 15,1 1-42-15,0-2 37 0,0 1-35 0,0 0 0 16,0-1-35-16,0-1 94 31,0 1-52-31,0 1 0 0,1-2-42 0,1-3 50 0,1 0-25 0,1 0 9 0,0 0-81 0,-1 0 47 0,2 0-1 0,-2 0-75 16,0-3 38-16,0-2 10 16,-1 1 27-16,1 1-28 0,-2-1 29 0,2 1-1 31,-1-1-35-31,-1 3 48 0,-1-1-42 0,0 2 16 0,0 0-27 0,0 0 22 31,0 0-4-31,-3 5 10 0,-1 2 22 0,-1-2 0 0,3 4-17 0,-1-2-73 31,2-1 34-31,-1 3 5 0,2-4 29 0,0 2-162 0,0-4 71 0,0 2 38 0,0-4 10 0,0 2-37 16,0-3 15-16,0 0-1 0,0 0 2 0,0 0 0 0,0 0-1 0,0 0 23 16,0-1-59-16,0-1 26 31,0 1-16-16,0-2-257-15,-3 1 134 0,1 0 80 0,-2 1 36 0,4-1-651 0,0 2 343 0</inkml:trace>
  <inkml:trace contextRef="#ctx0" brushRef="#br0" timeOffset="12836.57">21247 2120 1540 0,'0'-6'0'0,"0"1"0"0,0-1 0 0,0 4 0 0,-3-2 0 0,2 3 0 0,-2 1 0 0,-1 0 0 0,-1 0 408 0,-2 9-186 0,2 4-93 16,-3 6 102-16,-3 4-88 0,0 1-58 0,0 4-21 47,-3 4 1-32,2-2-28-15,-2 3 0 0,0 3-128 0,-1-4 60 0,5-1 34 0,-1-2-1 0,2-2-250 16,1-5 142-16,1 4 81 0,4-11 26 0,3-6-520 0,0-4 250 0,0-3 78 0,0-2-286 0,0 0 210 31,3-10 120-31,4-11 55 0</inkml:trace>
  <inkml:trace contextRef="#ctx0" brushRef="#br0" timeOffset="13184.96">21171 2113 734 0,'0'-10'0'0,"0"-4"0"0,0 9 0 0,1-1 0 0,2 1 280 0,-2 4-122 0,3 1-61 0,2 0 358 0,0 5-214 0,2 10-102 0,1 6-51 0,-1 4 186 0,1 4-119 16,2 0-49-16,-4 3-39 16,2-1-69-16,-3 1 39 0,3-2 0 15,-1-3-178 1,2 2 98-16,-4-4 35 0,3-6 1 0,-2 1-90 0,-3-6 67 0,3-3 34 0,-3-2-57 15,2-9 34-15,-1 0-32 0,0-3 27 0,1-14 49 0,0-4-38 0,2-6-34 16,0-3 29-16,0-2 39 0,0-1 0 0,2-2-22 16,1-3 9-16,-1 8-4 0,0 0-8 15,0 3 135-15,-1 3-63 0,-1 5-25 32,0-1 1-32,-5 12 76 0,0 4-51 0,0 2-20 0,-1 2 1 0,-1 3 98 0,2 11-49 15,-2 5-27-15,3 5 0 0,-3 2 74 0,-1 4-55 16,2-1-27-16,0 7-2 0,1-8-25 15,0 2 0-15,-2-2-140 0,2 0 70 0,1 0 34 0,-1 4 11 0,0-7-229 16,-1-3 123-16,0-1 45 0,0-2 35 0,0-2-220 16,-2 4 84-16,2-12 70 15,-2 0-24-15,2-6-437 16,0 1 252-16,-1-4 126 16,4 0-533-16</inkml:trace>
  <inkml:trace contextRef="#ctx0" brushRef="#br0" timeOffset="13444.74">21708 2469 1284 0,'0'0'0'0,"0"4"0"0,0 2 0 0,0-1 0 0,0 0 0 0,0 2 582 0,0 0-273 0,0 0-136 31,0 4-68-31,0-1 126 0,0-2-104 0,3 1-47 0,4-1-23 0,-1-2-48 0,3 0 1 16,-1-1 33-16,4-5-161 0,-2 0 77 15,2 0 38-15,0 0-152 0,-1-9 96 0,3-4 57 63,-4-1 14-63,-1-6-88 0,-3 1 12 0,0-2 37 0,-2 1-40 0,-3-3 228 0,-1 5-96 0,0 3-38 0,0 0-15 0,-11 4 183 0,-3 2-84 0,-3 3-52 0,-2 5 256 0,-1 1-139 15,-1 0-70-15,2 6 28 0,-1 6-49 16,1 0-15-16,6 5-65 0,3-2-251 0,6 2 114 0,1 0 84 16,3 1 42-16,0-1-908 0,5-2 425 0</inkml:trace>
  <inkml:trace contextRef="#ctx1" brushRef="#br1">28500 11659 0,'0'0'16,"0"0"-1,0 0-15,0 0 0,0 0 16,-112 235 0,112-211-1,0 14-15,-12-26 47,12 13-47,-13 12 0</inkml:trace>
  <inkml:trace contextRef="#ctx0" brushRef="#br1" timeOffset="30694.02">19652 3406 826 0,'0'0'0'0,"0"-1"0"0,0-1 0 0,-1 1 0 0,1-3 113 0,0 2-40 0,0-1 0 0,0-2-56 0,0 1 26 0,0-1 1 0,0-3 10 0,0 1-47 0,1 0 1 0,6 0 30 0,-2-2-1 0,1-1 28 0,-1-1-18 16,1 0-9-16,1-1 0 0,0 3 1 0,-1-4 0 0,-1 2-16 0,3-1 25 0,-1-2-15 0,0 4 4 0,-1-4-36 0,0 0 0 0,3-1 45 0,-1 3-10 0,0-2-44 0,0 0 0 15,1-1 33-15,0 1-31 0,1-4 1 0,1 2 30 0,-2 1-45 16,-1-2-1-16,3 2 36 0,-4 1 4 15,3-3-40-15,-3 4-4 0,3-3 34 0,-4 4 3 0,2-3-32 16,-1 1 30-16,3-3-3 16,-4 5-8-16,1-2-10 0,-1 1 11 0,3 1 4 0,-3-2 18 15,4-2-19-15,-4 2-2 0,3 0 2 16,1 1 2-16,-2-2-2 0,2-1 1 0,0-1 15 16,-1 4-14-16,-1 0 1 0,3-2 1 78,-4 3 14-78,3-2-15 0,1 1 4 0,-2-1-2 0,1 2 31 0,0-1-30 0,0 2-1 0,1-3-17 0,1-1 19 0,-1 3-1 0,0-2-29 0,-1 1 29 0,0 1-2 0,0-4 1 0,4 0 24 0,-5 2-24 0,0 2-1 0,1-1 0 0,-1-1 45 15,-1 0-43-15,4 0 1 0,-2 3-1 16,-2-1 23-16,1 0-20 0,-1 3-2 16,0-1 8-16,4-3-22 15,-3 4 20-15,1 0-3 0,0-1-56 0,1 2 55 0,1-1-1 0,3-2-58 0,-2 3 23 0,0-1 1 16,0 1 22-16,1-1-46 0,0-2 42 0,0 2 5 15,-3 1-11-15,3-1-6 16,-2-1 4-16,1 2 8 0,1-2 15 0,-3 2-17 16,-2-1-3-16,3 3 30 0,-1-6-26 0,1 6 0 15,3-4 0-15,-4 2 19 16,1 0-15-16,-1-1-2 0,0-1 5 0,0 3 11 0,2-1-14 0,-3-1 1 16,-1 2 1-16,1 0 20 0,0 1-19 0,2-3-2 15,1 1 7-15,0 1-6 0,0 0 1 0,1-2-2 16,-3 1 3-16,6 1-2 0,-1-3 3 0,-1 5-41 15,-1-4 39-15,0 1-1 0,0 3-1 0,-1-2-23 16,5 0 21-16,-5 0 1 16,2 3-3-16,0-1 11 0,0 2-11 0,-2-2 1 15,7 0 7-15,-2 3-7 0,-2-1-1 0,4 1 44 16,-1-1-42-16,3 0 1 0,4-3 1 0,-1 3 26 16,0 1-23-16,0-2-1 0,2-2 4 0,-2 2-8 15,9-1 7-15,-10 0-2 16,5 0 3-16,-3 1 6 0,1-1-8 0,1-3 0 0,4 5 12 0,-4-3-11 15,0 3-1-15,2 0 0 47,0-1 28-47,4 3-26 0,-6-1-1 0,1 0 3 0,1 2-2 0,1 0 3 0,0 0-3 0,5 0-27 0,-6 0 27 0,0 0 1 0,2 4 0 0,3-3-46 16,-1 3 44-16,7-1-3 0,-6-3-45 0,-2 3-3 16,4-2 46-16,1 2-44 0,-1-1 41 0,7 1-9 15,-8-1 7-15,1 0-44 0,-1 2 0 0,0 1 33 16,-4-2 4-16,6 2-45 15,-10-2 3-15,-4 2 30 0,0-2 6 0,0 1-22 16,-4-1 19-16,1 0-13 0,-8 1 43 0,-3-3-1 0,-1 0-30 0,-5 1 17 16,-2-1-15-16,1-1-5 0,-3 0 5 15,0 0-55-15,0 0 1 0,-1 0 55 16,-7 0-1-16,-1 0-258 16,-2 0 131-16,-5 0 48 0</inkml:trace>
  <inkml:trace contextRef="#ctx0" brushRef="#br1" timeOffset="33112.3">18522 3005 231 0,'-4'0'0'0,"0"0"0"0,-1 0 0 0,-1 0 0 0,3 2 0 0,-2-2 216 0,2 0-91 0,0 2-40 32,1-2 23-32,-2 0-31 0,4 0 11 0,-2 0 4 0,2 0 1 0,-2 3-48 31,2-3 0-15,0 0-6-16,0 0 17 0,0 0-11 0,0 0 0 0,0 0 15 0,2 0-15 0,3 0 0 0,3 0 12 0,1 0-40 0,0-3 28 0,1-1 0 15,3-1-46-15,0-1 46 0,1-1 11 0,0 0-75 16,-1 1 30-16,0-1-9 0,2-1 36 0,-2 1-49 15,2-1 8-15,0 1 25 16,-1-1 8 0,0-2-48-1,0 0 0-15,2 3 30 0,-1-4 14 0,1 4-51 0,-2-4 43 16,0 4-6-16,-1-2-11 0,1-1 12 0,3 0 5 0,-5 3-3 0,1-1-1 0,-2 2-3 16,0 0 2-16,1-2-19 0,1 1 22 0,-1 1-5 0,-3 1 1 0,-1 1 7 15,3-1-7-15,-2-1 1 0,2 1 3 0,-1 0-3 16,0-1-1-16,-1 0 0 0,4 1-4 0,-2 0 4 15,3-4 4-15,-1 4-11 16,-1 0 6-16,2-3 1 0,0 4 0 0,2-4-20 16,1 2 23-16,-2-4-4 0,1 3 0 0,0 1 17 0,-1-1-17 0,4-2 2 15,-4 1-2-15,0-1 10 16,-3 3-10-16,4-3-3 0,-4 2-4 0,5-2 10 16,-4 1-2-16,1 1-25 0,-2-1 24 0,2-1 0 15,-1 4 0-15,4-7-2 16,-3 7 1-16,0-4 0 0,1 4 0 0,2-5-29 15,-1 3 28-15,4-3-3 0,-4 5 2 0,1-4-6 0,-1 3 4 0,0 0 0 16,3-3-25-16,0 1 26 0,-3 1-2 16,0 2-19-16,-1-2 19 0,1 0-1 15,-1-1 0-15,2-1-10 0,-3 3 9 0,-1-2-2 16,0 2 2-16,0 0-8 0,-2-1 7 0,4-1-1 16,-2 2-2-16,0 1 15 0,-2-2-12 0,6 1-2 15,-5-2 18-15,7 0-15 16,-3 1 0-16,-2 2-7 0,3-2 8 0,0-1-1 0,0 1 0 0,2-1-22 15,-3 1 22-15,-1 1-1 0,2 1 1 16,-3-2-14-16,1 1 13 0,3-2-1 16,-5 2-2-16,1 2-6 15,2-4 5-15,-2 3 2 0,3-1 27 0,1-2-27 16,-6 3-1-16,4-2 41 0,1 2-38 0,-3-1-1 0,1 0 3 0,3-2 6 31,-3 1-5-31,-1 3-1 0,3-1 3 0,-3 0-11 0,5-2 13 0,-7-1-4 0,4 4 3 16,-3-1-32-16,2-1 28 0,-2 0-1 0,5-2-22 15,-5 3 22-15,-1 0-5 0,1-2-1 0,-1 3 2 0,2-3 1 32,0 1-1-32,-2-2 39 0,0 2-37 0,-1 1 0 15,1-2 1-15,-1 1 2 16,4 0 1-16,-2-1-3 0,1 0 4 0,-2 1-1 0,3-1 1 0,-2 2-2 0,2-4-15 0,0 5 15 16,-2 0 1-16,-2-2-26 0,1 3 24 15,2-2 0-15,-3 0-2 0,0 2-32 0,1-1 30 0,-3-1 1 16,1 2-3-16,2-2-3 0,1 1 3 0,-3 0 2 15,3-1-3-15,-2 1 5 16,3-1-5-16,-1-2 2 0,2 0 7 0,-1 3-7 47,0-2 0-47,0-1 12 0,-1 3-12 0,1-1 1 0,3-2 1 0,-3 2 12 0,-2 0-11 0,1 2-1 0,-1-2 2 0,2 2-4 0,-2-3 3 0,0 3 0 16,0 3 0-16,-3-5-2 0,3 1 2 0,0 1 0 15,4-1-4-15,-3-1 4 0,2 2 0 0,-1-2-15 16,3 0 14-16,1-2-1 15,-2 3 1-15,1-1 0 0,1-1-1 0,-2 0 0 16,1 1 0-16,2-1 3 0,-4 1-3 0,0-1 0 16,0 2 0-16,-1-2 23 93,1 3-22-93,3-4 1 0,-4 3 17 0,-1-1-16 0,2 0-2 0,-1 0 2 0,2 0 1 0,1-2 1 0,-2 3-2 0,0-2-9 0,0 1 9 0,2-1 1 0,2 0 0 0,1-3-13 0,-4 4 12 16,1-2 0-16,-1 2-9 0,0-2 8 0,2 1 0 0,2-1-3 0,-5 2 1 0,1-1 0 0,3 0 1 0,-3 1 5 0,2-2-5 0,3 1 0 0,-3-2 1 0,2 3 25 16,1-2-25-16,0 1 1 0,3-1-2 0,4-3 16 15,-3 3-14-15,-3-1 1 0,4 0-1 0,1 0 3 16,-1-2-2-16,4-1 2 0,-7 4-3 0,2-1 2 16,-3-2-1-16,0 3 0 15,-1-2 0-15,3-1 1 0,-6 2 0 0,3-1-5 0,-4 2 4 0,2 0 0 16,-2-3 0-16,6 3-15 0,-4-1 15 0,-2 1-1 15,3 0 0-15,0-1-13 0,-1 1 13 16,2-1-1-16,-2 2-13 0,-1 1 12 16,2-2 1-16,-2 2-21 31,4-2 20-31,-4 1-2 0,1 1 2 0,-1 1-56 16,2-2 54-16,0 0-4 0,6-1 2 0,-6 2-43 0,1-1 41 0,2 0-5 0,0 1 5 0,2-1 17 0,3-3-20 0,-4 5-2 15,-1-2 31-15,3-1-28 0,-1 2 0 0,-1-2 8 16,6 0-8-16,-8 1 4 15,0 1-2-15,1-2 27 0,-1 3-25 0,-1-3 3 16,5 0-3-16,-6 4 18 0,2-3-16 0,-1 0 2 0,-2 1-2 0,2-1 8 16,5 0-8-16,-5 1 1 15,0-1 4-15,1 2-4 0,-1-2 0 0,0 2 1 16,4-2 0-16,-3 1 0 0,-3-1-1 0,1 2 1 16,0-1 0-16,-3-2-1 0,5 2 1 0,-6 0 11 15,-3 1-11-15,2-1-1 0,-3-1 49 0,0 2-46 16,4-1 1-16,-6 1-2 0,0-1 57 0,4 2-54 15,-2-2 0-15,1 1 20 16,3-1-14-16,-5 2-2 16,5 0 4-16,-4-1-7 0,4 1 7 0,-2 1-2 0,4-3 7 0,-4 1-52 15,2 0 43-15,-2 1 1 0,3 0-43 0,2-2 42 16,-5 2-6-16,0-2 4 0,2 1-31 0,0 1 28 16,0-1-5-16,3 1-7 0,-3-2 8 0,0 0 2 46,1 3-3-46,1-3 12 0,2 2-11 0,0-3 1 0,-2 3 0 0,0-3 18 0,2 3-17 0,-1-2 0 0,-1-1 1 16,4 2 20-16,-4-1-18 0,-1 2-2 0,0-2-7 0,-3-1 8 0,3 3 2 0,1-1-6 16,-5 0 5-16,2-1-1 15,-2 1 0-15,2 1-5 0,-2 1 4 16,5-4 2-16,-3 3-3 0,-2 0-5 0,1-1 4 0,1 0 2 16,1 3-12-16,0-4 12 0,-4 3-1 0,2 0 1 31,-4-2-9-31,1 2 8 0,-2 2 0 0,1-5 26 0,-2 5-26 0,-3-3 0 0,0 2-1 0,-2-1 32 15,2 1 0-15,-1-1-28 0,-2 0 2 0,0 2 23 16,0-1-19-16,0 1-4 16,-1 0 34-16,0-2-29 0,0 2 4 0,-1 0-6 15,0 0 13-15,0 0-11 0,0 0 4 0,0 0 20 16,0 0-20-16,0 0-2 16,0 0 1-16,0 0-20 0,0 0 19 0,0 0 3 0,0 0-3 0,0 0-52 15,0 0 50-15,0 0 0 0,0 0-63 0,0 0 29 16,0 0-5-16,0 0 35 0,0 0-337 0,0 0 158 15,-3 0 58-15</inkml:trace>
  <inkml:trace contextRef="#ctx1" brushRef="#br2" timeOffset="9006.15">26838 11497 0,'0'0'15,"0"0"-15</inkml:trace>
  <inkml:trace contextRef="#ctx0" brushRef="#br2" timeOffset="39280.24">18861 1656 385 0,'2'-9'0'0,"3"1"0"0,1 1 0 15,-2 0 0-15,0 1 0 0,-1 0-1 0,0 5 84 0,0-5 0 0,0 5 16 16,1-3 11-16,-2 1-65 0,0 1 0 0,-1 2-22 15,1 0 22-15,1 0 1 0,0-1 11 0,-1 1-13 16,2 0 2-16,0 0 0 16,-1 0-5-16,6 0 5 0,-1 0 11 0,0 0-11 0,1 0-46 0,0 0 46 15,1 0-7-15,2 0-64 0,0-1 39 16,1-2-10-16,1 3 26 0,-2-2-28 0,2 2-5 16,-1-1 35-16,4 1 0 0,-4 0-42 15,2 0-7-15,-1-2 42 16,3 2-18-16,1 0 15 0,2-2-6 0,-3 2 4 0,2 0-9 0,-1-3 7 15,1 2-3-15,0-1-5 0,1 1 12 16,-6 1-3-16,3-3-1 0,-3 3-24 0,-1 0 21 0,1-1 2 16,1 1 4-16,-2 0-49 0,-2 0 43 0,4 0-2 15,-1 0 1 1,3 0-9-16,-3 0 8 0,2 0-6 0,1 0-40 0,2 0 39 0,-2 0 4 0,6 0-38 31,-4 0 35-31,0 0-3 0,2 0 3 0,1 0-19 0,-2 0 16 0,4 0-1 16,-5 1 1-16,-1 2 8 0,-1-2-9 0,2 1 0 15,-2 2 0-15,3-4 20 0,-6 4-20 0,4-3 2 16,-4 1 35-16,0 1-33 0,-1-1-2 0,5 0 39 16,-4 1-2-16,0-3-28 15,-2 1-4-15,4 2 35 0,-3-2-32 0,3 1 9 0,-4 0-8 0,3 0-29 16,-2-1 30-16,-1-1 3 16,2 2-61-16,0 2 56 0,0-2 0 0,-1-1-12 0,2 2 11 0,-2-1-6 15,2 1 4-15,1-1-6 16,1 2 5-16,-1-3-6 0,1 4 5 0,-2-3-8 15,2-1 7-15,3 3-1 0,-4 0 0 0,0-3 13 16,1 1-12-16,0 2 3 0,-3-3-5 0,6 5 6 47,-7-4-4-47,1 2 1 0,0-1-8 0,0-1 7 0,-3 4 0 0,7-3-9 0,-5 2 9 0,1-2-2 0,-3 0 1 0,5 1 13 16,-1 1-13-16,3-2 3 0,-3 1-3 0,-2 1-14 15,3-3 14-15,1 2 0 0,1 0-13 0,-5 1 12 16,1-3 0-16,-1 1 0 0,1 2-1 0,-1 0 0 0,2 1 2 15,-4-1 18-15,-1-2-20 0,2 4 1 16,-4-1-1-16,4 0 41 16,-1 1-38-16,-1 0 1 0,0-1-2 0,0 1 32 0,-1 0 0 0,2 0-24 15,0 0-15-15,-2-2 15 0,2 3-2 0,-3-1 4 16,0 1-10-16,1-2 8 0,2 3 2 16,-3-1-26-16,0 0 22 0,1 1-2 15,-2-1 1-15,2 0-14 16,0 5 13-16,0-6-1 0,-1 1-6 0,1 4-14 0,2-3 18 0,0 2-3 15,2 0-2-15,-3 2 4 16,1-2-1-16,2 1 0 0,-2-1-25 0,-1 3 24 0,5 0 1 16,-4-4-16-16,0 1 14 0,-1 0-1 15,0 0-1-15,4 0 30 0,-3 3-27 0,0-4-2 0,-1 2 1 0,1-2 31 16,1 0 1-16,0 1-30 16,0 2 50-16,0-2-46 15,1 1 3-15,0-1 3 16,1 3-2-16,0 0-1 0,3 1 8 0,-3-2-30 0,3 3 23 15,-3-2 0-15,3 1 0 0,0-1-14 0,0 6 14 0,-3-6-2 0,0 3-4 0,-1-1 23 16,0 1-22-16,2 5 5 0,-3-5-39 0,-1 1 35 16,2-1 0-16,-2 3-1 15,0-2-49-15,4 4 50 0,-4-3-5 0,1-1-36 32,-1 1-2-32,1-2 36 0,3 0-4 0,1 3-19 0,-4-5 17 0,1-3 2 0,0 2-7 0,-2-1 26 15,2-3-25-15,1 3 4 0,-6-6 44 0,1 0-43 16,0-2 0-16,-2-1 1 0,-1 0 17 0,0-2-15 15,-5-1 2-15,0-1-56 0,2 0 0 0,-3 0 53 16,0 0 3-16,0 0-185 0,0-1 83 0,0-2 44 31,-5-2 14-31,-3-2-280 0,-2 0 127 0,-3 0 70 0</inkml:trace>
  <inkml:trace contextRef="#ctx0" brushRef="#br2" timeOffset="41310.53">18841 1088 736 0,'0'0'0'0,"0"-1"0"0,0-1 0 0,0 2 0 0,0-2 0 0,-2 0 0 0,2 2 0 0,0-2 81 16,0 1-34-16,0-1 1 0,0 2 11 0,0-3 7 15,0 1-18-15,2 2-1 0,1-1-15 0,0-1 16 16,2 0 11-16,0 0-58 0,-2 2 47 0,2-1-1 0,2 1 1 0,-2 0-50 16,0 0 5-16,1 0 41 0,-1 0-12 0,0 0-32 15,0 0-7-15,2 0 43 0,-3 0-2 0,3 0-3 16,-4 0-8-16,6 0 8 0,-4 0 6 16,0 0-8-16,4 0 4 0,-3 0-27 15,-1 0 21-15,2 0 1 0,1 0-1 0,-1 0-4 16,2 1 12-16,-3 3-7 0,0-2 1 0,2 1-23 15,-1 0 21-15,1 0 1 0,2 3 5 0,-2-1-16 16,2-1 7-16,0 2 2 0,0-1-44 0,3 2 48 16,0 0-10-16,0 0-45 0,2-2 45 0,0 2 1 15,1 1-4-15,4-1-40 0,-4 0 38 0,3-1 3 16,-1 1-7 0,-2 2-33-16,2-5 33 0,2 4 3 15,-2-1-1-15,-1-2-15 0,-1 2 11 0,2-1 2 0,-2 1 1 0,4 0-1 16,-4-1-2-16,-1 0-19 0,0 1 19 0,0 1 0 15,-1-1-1-15,5 3 8 0,-8-3-7 0,4 1 0 16,-2 1-1-16,-1-1 44 0,2-1-42 0,3 4 3 16,-4-4-3-16,-2 3 53 0,6-3-1 0,-2 1-44 15,-1 1 31 1,5 1 11-16,-3-3-41 0,1 0 35 16,0 0 1-16,3-1-21 0,-1 3-7 0,0-1-20 0,1-3 21 15,-2 2 6-15,2-1-4 0,0 0-33 0,-1 1 31 0,7 0 2 16,-6 3-5-16,0-3-50 0,-1-2-1 0,-1 2 42 15,1 2-54-15,5-1 55 0,-4-2-2 0,-1 1-25 16,3 0 23-16,-1 2-6 16,0-2 4-16,4 1-23 0,-4 1 21 0,3-4-5 15,-3 4 4-15,1-2 9 16,-1-1-10-16,5 4-2 0,-7-4 1 0,3 2-11 0,-2-5 11 0,-3 5 2 16,6 1-27-16,-6-3 24 0,1 0 1 0,0-1-8 15,-2 2 7-15,0-1 0 0,5 3 2 0,-7-1-34 16,0-1 31-16,0 1-4 0,2 1 3 0,-2-2 5 15,4 4-4-15,-2-4-5 0,0 1 3 0,1 1 15 16,0-1-14-16,0 1 0 0,7-2 3 0,-6 1-2 16,0-3-1-16,0 2 1 0,0-2 0 15,2 2 1-15,1-2 0 0,-5 0 45 16,0 0-45-16,-1 2 2 0,1-2-2 0,-2 1 41 0,3 0-36 16,-6 1-1-16,1 0-1 0,-2 0-1 0,5 1 2 0,-4 2 4 15,2 1-29-15,0-3 26 16,-2-1 0-16,3 4-11 15,0-1 10-15,2 0-1 16,1 2 3-16,0-4-9 0,1 1 6 0,2-1-6 0,0 3 4 0,0-3-4 0,4 4 5 0,-3-1-3 16,0-3 0-16,-1 2 33 0,1 0-32 0,-2 0 2 15,5 2 43-15,-7-2-42 16,0 2 0-16,0-2 2 0,2 1-1 0,-4 1 2 0,7 1 5 16,-4-1 43-16,0 0-44 0,2 0-2 31,-1 0-1-31,5 1 56 0,-2-3-50 0,-1 1-2 0,1-1 5 0,3 2 11 0,-2-1-13 0,5 2 4 15,-4-2-33-15,1 0 29 0,1-1 2 0,1 1-42 32,-1 1 1-32,5 1 41 0,-5-1-7 15,3 0-54 1,-3 0 49-16,4 0 3 0,-3-1-7 0,6 4 29 0,-6-2-31 0,3-1 5 31,0 0-7-31,1 0 56 0,0 0-51 0,7 3 4 0,-8-3-21 0,3-3 19 0,-2 3 0 0,0 1-8 0,0-2 0 0,5 3 0 0,-8-6 0 0,-2 5 0 16,-1-2 0-16,1 1 0 0,-1-1 0 0,6 3 0 15,-8-3 0-15,2 0 0 0,-2 1 0 0,1-1 0 16,1-1 0-16,4 4 0 0,-4-5 0 0,-1 2 0 16,3 1 0-16,0-3 0 15,-3 1 0-15,7 1 0 0,-8-2 0 0,-1 1 0 16,3 0 0-16,-5-3 0 0,2 4 0 0,4 0 0 16,-5-4 0-16,-2 2 0 0,4-1 0 0,-2 4 0 15,3-5 0-15,3 3 0 0,-3-2 0 0,1 2 0 16,0-3 0-16,-1 0 0 0,3 2 0 0,0-1 0 15,-4 1 0-15,1-4 0 0,-1 2 0 16,-2 1 0 15,3-1 0-31,-5-1 0 16,-2 1 0-16,2 1 0 0,-2 1 0 0,-1-1 0 0,5 2 0 0,-6-2 0 0,0 1 0 0,1 0 0 0,1 1 0 0,-1 0 0 0,4 0 0 0,-5-3 0 0,1 1 0 0,-2-2 0 16,3 1 0-16,-3-2 0 15,3 3 0-15,-3-3 0 0,-3-1 0 0,0-2 0 16,-1 2 0-16,0-1 0 0,0 0 0 0,-1-3 0 15,-3 4 0-15,-1-2 0 0,3-1 0 32,-4 0 0-32,3 2 0 0,-1-3 0 0,-2 1 0 0,1-1 0 0,-3 0 0 0,1 0 0 0,3 0 0 0,-3 0 0 15,-2 0 0-15,1 0 0 16,-2 0 0-16,0 0-266 0,0-1-3 0,-13-4 106 0,-5-2-469 16</inkml:trace>
  <inkml:trace contextRef="#ctx2" brushRef="#br0">4390 15354 0</inkml:trace>
  <inkml:trace contextRef="#ctx2" brushRef="#br0" timeOffset="1958.02">12353 13692 0</inkml:trace>
  <inkml:trace contextRef="#ctx1" brushRef="#br0" timeOffset="43036.85">9648 16309 0,'0'0'16,"0"0"-16,0 0 0,0 0 31,0 0-31,0 0 0,0 0 16,0 0-1,0 0-15</inkml:trace>
  <inkml:trace contextRef="#ctx2" brushRef="#br0" timeOffset="21518.54">17487 13320 0</inkml:trace>
  <inkml:trace contextRef="#ctx0" brushRef="#br0" timeOffset="139401.39">21508 15833 2020 0,'-10'0'0'0,"3"0"0"16,1 0 0-16,1 0 0 0,0 0 0 0,5 0 0 0,0 0 0 0,0 0 558 0,12 0-261 0,5 0-130 0,5 0 62 0,3 0-96 15,6-6-39-15,-2-1-33 0,3-1-128 0,-1 2 53 0,-3-3 25 16,1 3-426-16,1-1 235 0,-7 0 104 0,-2 3 56 16,-3 1-751-16,-4-2 382 0,-3 2 102 15</inkml:trace>
  <inkml:trace contextRef="#ctx0" brushRef="#br0" timeOffset="140015.76">21743 15574 1805 0,'-7'12'0'0,"-2"1"0"0,-2 6 0 0,2 9 0 0,-1 2 0 16,-2 5 338-16,4 7-151 0,-3 9-75 0,3-4 186 0,1 10-122 0,4-11-74 0,3-3-33 0,0-6 11 0,0-3-43 0,3 0 10 16,4-14-10-16,4-6-227 0,2-2 113 0,-1-6 58 0,-2-2-257 0,5-4 167 15,-3 0 67-15,0-5-314 0,4-12 185 0,-3-6 35 16,2-2 61-16,1-5-389 0,-2-1 218 0,-1-4 105 15,2-3 52-15,-3-5-166 16,1-2 109-16,3-6 46 0,-6 6 35 0,3 2-119 16,-4 2 92-16,1 1 37 0,-2 5 55 15,1-4 0-15,-6 15 0 0,-1 6 473 0,-2 7-274 0,0 3-118 16,0 6-59-16,0 1 667 16,0 1-295-16,1 0-180 0,7 0-89 0,4 0 117 15,4 3-103-15,4-3-41 0,2 0-36 0,3 0 132 0,-2 0-78 0,5 0-40 16,2 0 0-16,0-2-131 15,-2-3 41-15,-5 3 10 0,-4-1-1 0,-1 2 42 16,-4 1 0-16,-1 0 192 16,-5 1-101-16,-5 11-45 0,-1 5 0 0,-2 3 129 0,0 4-212 0,0 6 0 15,0 0 0-15,0 1 0 0,-2 4 0 16,-1-1 0-16,1 2 0 0,2 7 0 0,-1-6 0 0,1-3 0 16,0 0 0-16,0-3 0 0,0 1 0 0,0-1-210 15,0-9-27-15,-2-3 118 16,-1-2-7-16,1-6-260 0,-2 1 165 0,-1-9 97 15,-4-3 43-15,2 0-108 0,-2 0 81 0,-2-7 35 16,-1-8-211-16,2-4 129 0,-2-7 58 0,1-4-107 0,1-4 83 16,0-1 43-16,0-2-11 0,6 3 99 15,-1 1-1-15,-1 3-46 0,4 4 0 0,-1 2 341 16,0 2-180-16,3 7-76 0,0 8-43 16,0 7 244-16,0 0-87 0,-3 16-88 15,0 12 512-15,-2 7-280 0,-3 10-134 0,-4 3 233 31,-1 0-185-31,-2 4-91 0,-1 3-37 0,-1-7-85 0,3-7 0 0,-1 0 30 0,2-7-7 0,1-7-523 0,2-2 271 16,4-14 125 0,5-9 67-16,1-2-873 0,0-2 392 0,0-12 243 0</inkml:trace>
  <inkml:trace contextRef="#ctx0" brushRef="#br0" timeOffset="140182.42">22405 15521 2294 0,'26'-17'0'0,"-4"5"0"0,6 7 0 0,2 0 0 0,5-2 0 0,3 0 0 0,-7 4 0 0,2 0 655 0,-1-1-309 0,3 1-155 0,-2-2-76 0,5 0-412 31,-9 1 163-31,-3 1 85 0,-3-3 43 0,-4 3-775 32,-5 0 387-32,-2 1 193 0,-10 1-596 0</inkml:trace>
  <inkml:trace contextRef="#ctx0" brushRef="#br0" timeOffset="140303.79">22582 15516 1350 0,'-11'8'0'0,"0"1"0"0,5 1 0 0,-1-1 0 0,5 1 0 0,2 0 140 0,-2 4-43 0,2-5-34 0,0 1 266 15,4 0-146-15,8 0-73 16,2-1-36-16,-1 2-550 0,3-4 252 0,2-1 131 0</inkml:trace>
  <inkml:trace contextRef="#ctx0" brushRef="#br0" timeOffset="140591.4">22917 15570 1514 0,'0'4'0'0,"-1"1"0"0,-7 0 0 0,-4 2 0 0,-3 0 0 0,-6 6 0 0,-5-2 0 0,-4 4 219 15,-5 0-91-15,-2 2 31 16,-7 2-51-16,5-2-41 0,-1-2 1 0,-4 0-61 0,5 0 0 0,2-3 30 16,-1-4 10-16,15-3-88 0,7-5 39 0,9 0 0 15,5 0 39-15,2-2 57 0,3-5-20 0,16-1-9 47,5-2 141-47,5 3-84 0,4-2-43 0,3 1 19 0,7 0-21 0,-5 1-9 0,3 2-31 0,2 1-34 31,-2-2 1-31,0 0 33 0,4 2 9 0,-9 0-59 0,0 3 25 0,-5-1 0 0,-2 1 25 0,-2-1-569 0,-2 2 242 0,-9 0 147 16,-9 0-551-16,-3 0 329 31,-4 0 164-15,0 2-228-16,-10-1 187 0,-8 1 107 0,-1-2 50 0,-4 0-81 0</inkml:trace>
  <inkml:trace contextRef="#ctx0" brushRef="#br0" timeOffset="140734.01">22753 15458 942 0,'-5'0'0'0,"0"0"0"0,-2 0 0 0,3 4 0 0,0 4 0 0,1 5 394 0,-2 8-179 0,3 8-89 0,-1 12-35 0,1 5 361 32,-1 8-207-32,-2 7-105 0,0 1-51 0,-2 3 94 0,-5 4-64 0,5-17-45 0,-1-3-127 15,1-6 45-15,4-9 0 0,-1 2-381 16,4-15 207-16,0-5 110 0,0-4 55 0,0-8-685 0,4-4 310 0,8-4 191 15</inkml:trace>
  <inkml:trace contextRef="#ctx0" brushRef="#br0" timeOffset="141202">23213 15325 1763 0,'13'-5'0'0,"4"1"0"0,-5 2 0 0,-1 0 0 0,1 2 0 0,-2 0 0 0,-3 0 0 0,5 0 0 0,-8 4 224 0,-2 3-103 0,-2 7-37 0,0 3 116 0,-5 4-82 0,-9 6-32 0,-4 3-8 0,-2 5 180 0,0 5-111 0,0 3-55 15,0 4-27-15,0 6 129 0,6-8-83 0,4 1-37 16,0-3-82-16,5-2 45 0,2-4-1 0,1 4-269 16,2-16 130-16,0-1 70 15,0-7 35-15,0-5-367 0,0-3 193 0,0-1 50 16,0-8 61-16,0 0-250 0,0-1 136 0,-1-10 70 15,-8-5 34-15,-2-3 73 0,1-7-14 16,1-2-1-16,-2-10 106 0,5-2-65 0,-2-6-41 0,7 6 73 16,1 5-48-16,0 0-25 0,5 1 1 0,7 3 230 15,6-1-113-15,4 9-14 0,9 2-42 0,6 6 84 16,7-1-52-16,6 7-4 0,9-3 10 16,-4 10 62-16,1 2-55 0,-6 0-29 15,3 0 165-15,-10 7-97 0,4 1-39 0,-17 1 18 16,-4 3-38-16,-4 3 1 0,-5-4-74 0,-3 4-1 0,2 2 0 15,-7 0 0-15,0 1 0 0,-2 1 0 16,-1 2 0-16,0 1 0 0,3 5 0 0,-6-4 0 16,1 0 0-16,-1 1 0 0,-2 2 0 0,0-2 0 15,0 3 0-15,-1-4-686 0,0-2 297 0,-5-3 162 16,-4 2 94-16,-4-4-272 0,-1 4 174 0,-4-5 102 16,1 0 45-16,-4-1-543 15</inkml:trace>
  <inkml:trace contextRef="#ctx0" brushRef="#br0" timeOffset="141351.67">23397 15676 2917 0,'-7'-7'0'0,"-3"1"0"0,-1 1 0 0,5 3 0 0,0 2 0 0,0 0 0 0,4 10 0 0,-1 4 0 0,0 6 485 0,1-2-229 16,2 5-27-16,0-1-185 0,0 2-44 0,0 1 0 15,0 1-381-15,0-5 89 0,2 2 163 0,2-2 82 16,0-4-426-16,3-3 255 0,-1 1 135 0</inkml:trace>
  <inkml:trace contextRef="#ctx0" brushRef="#br0" timeOffset="141517.32">23504 15550 2517 0,'1'0'0'0,"1"0"0"0,3 0 0 0,-3 6 0 0,-1 1 0 0,1 9 0 0,-1 3 0 0,1 8 0 0,0 6 883 0,-1 4-424 0,0 4-387 0,0 6-72 15,4-6-1-15,-2-3-6 0,2-3 0 0,0-5-824 0,0-3 434 16,-2-2 225-16,-1-12 100 0,-1-7-394 16</inkml:trace>
  <inkml:trace contextRef="#ctx0" brushRef="#br0" timeOffset="141918.01">23375 15724 1763 0,'-9'0'0'0,"1"0"0"0,3 0 0 0,3 0 0 0,2 1 0 0,0 3 0 0,2 3 288 0,9 1-125 0,3 4-55 16,3-5-237-16,0 0 82 0,5 0 42 16,0 0 0-16,0-1-676 0,0-2 315 0,-4 2 169 15,-3-2-97-15,-3-1 129 0,-3 1 64 0,-2 1 32 32,-5 2-85-32,-2-3 81 0,0 2 37 0,-9 1 343 15,-9 1-189-15,-1-3-77 0,-3 4-48 0,2-3 565 0,1 0-297 0,2-1-92 16,5-1-92-16,-1-1 444 0,5 2-233 0,7 1-131 15,1-4-161-15,0 2-1 0,5 1 41 0,10-2 0 32,1 3-219-17,2 0 105 1,0-1 57-16,0 4-536 0,-3-2 296 0,-2 3 111 0,-2-1 91 0,-6 1-334 0,-2 0 178 0,-3 0 90 0,-6 2 44 0,-10-2 323 0,-4 2-148 0,-6-3-60 16,-2 1-35-16,-4-1 659 0,1-3-347 0,-1 1-137 15,-1 0 359-15,8-2-205 0,4-3-145 0,4 2 358 0,8-4-252 16,1 1-174-16,8-1-115 0,9 0 0 0,16 0 0 15,8 0 0 17,8-4 0-32,6-2 0 0,4 1 0 0,2-2 0 0,1 3-730 0,2 1 340 0,-2 3 213 0,11 0-1148 0</inkml:trace>
  <inkml:trace contextRef="#ctx0" brushRef="#br0" timeOffset="142174.04">24272 15054 1718 0,'16'-27'0'0,"3"8"0"0,-8 11 0 0,-3 5 0 0,-2 3 0 0,-1 0 0 0,-1 0 86 0,-2 7-9 0,-1 1-41 0,1 0 65 0,0 3-32 0,-2-1-1 16,2 0-22-16,-2 5-670 0</inkml:trace>
  <inkml:trace contextRef="#ctx0" brushRef="#br0" timeOffset="142735.54">24260 15262 1731 0,'-5'0'0'0,"2"3"0"0,-1 5 0 0,-1 1 0 0,2 0 0 0,-4 3 0 0,3 1 0 0,1 3 243 0,-2 1-94 0,4-1-61 0,-3 2-25 0,2-1-340 0,0 3 157 0,0-4 79 0,-4 2 47 0,3-5-180 0,-3 0 105 0,1-2 53 0,-4-4-307 0,-2-1 165 0,-3-3 87 0,0-3 39 16,0 0-65-16,-2-3 31 31,3-10-1-31,3 1 271 0,-1-4-130 0,6 3-51 0,4-1-30 0,1-2 316 0,0 5-135 0,8-1-90 31,10-1 13-31,1 5-2 0,6 3-16 0,3 2 1 0,2 1-99 0,3 2 37 16,-2 0-9-16,-1 2 27 16,-1 9-264-16,-2 0 132 0,-1 1 58 0,-2 6-178 0,-9 0 109 0,-5 2 53 15,-9 2-16-15,-1 2 203 16,-1-4-95-16,-15 4-41 0,-6-9-28 0,0 1 435 0,-6-4-202 0,-2-1-101 15,0-2 137-15,-1-2-65 0,8-3-73 0,3-1-31 16,4-2 98-16,4-1-66 0,5 0-32 0,4 0-109 31,3 0 33-31,5 0 1 0,12 0 42 0,4 0-245 0,2 0 122 0,1 0 72 16,1 0 20-16,-3 3-397 0,-1 5 196 0,-3 0 46 0,-2-1-59 0,-2 4 77 16,-5 3 52-16,-7 0 1 0,-2 2 96 0,0 1-26 15,-5 0-1-15,-7 1 292 16,-7-1-154-16,-3-1-83 31,2 1-40-31,-4-2 436 0,1-1-219 0,-2 1-56 0,7-6-76 0,4 1 160 0,1-3-106 0,3-3-54 0,6-1-9 0,1 2-35 16,3-5-9-16,2 0-67 0,11 0 33 0,5 0 0 31,3 0 34-31,3-1-242 0,0-3 116 0,0-3 63 0,0 3 31 0,0-1-531 0,-2 0 257 0,-1-1 68 16,-3 4 89-16,-3 1-422 15,-3-2 249-15,-6 1 125 31</inkml:trace>
  <inkml:trace contextRef="#ctx0" brushRef="#br0" timeOffset="142896.49">24200 15758 1222 0,'-11'4'0'0,"-3"0"0"0,6 3 0 0,-3 3 0 0,0 2 0 0,0 4 0 0,-1 0 302 31,-1 7-124-31,3-3-76 0,1 3-33 0,-2 0-59 0,2 1 26 0,0-2-1 0,-2 3-398 0,2-7 194 0,2-1 103 0,1-5-451 16,0-2 257-16,0-5 129 16</inkml:trace>
  <inkml:trace contextRef="#ctx0" brushRef="#br0" timeOffset="143059.49">24089 15954 2706 0,'1'2'0'0,"1"-1"0"0,-1 3 0 0,1-2 0 0,0 1 0 0,0 3 0 0,4 3 0 0,1 0 0 0,6 4 484 0,1 1-225 0,9 5-111 0,5 1 178 0,8 4-318 0,5-2-8 0,7-1 0 0,3-1 0 16,5-1 0 0,5-4 0-16,-9-6-434 0,-1-4 110 31,-6-2 181-15,-3-3-709-16,-8 0 386 0,1 0 236 0,-15-3 2 0</inkml:trace>
  <inkml:trace contextRef="#ctx0" brushRef="#br0" timeOffset="143259.56">25238 15373 3102 0,'0'0'0'0,"-2"0"0"0,-4 0 0 0,2 0 0 0,-5 9 0 0,-5 6 0 0,-5 5 0 0,-8 10 0 0,-2 6 0 0,-11 11 353 0,-8 9-150 16,1 1-88-16,-7 2-232 0,0 1 76 0,0-4 39 15,6-8 0 1,-1 2-582-16,18-19 306 0,3-5 156 31,8-7 80-15,4-6-440-16,5-8 251 0</inkml:trace>
  <inkml:trace contextRef="#ctx0" brushRef="#br0" timeOffset="143389.6">24627 15650 2319 0,'1'-9'0'0,"2"2"0"0,2 2 0 0,1 5 0 0,3 0 0 0,5 12 0 0,2 16 0 0,4 7 293 15,5 11-129-15,-1 8 544 0,10 4-327 0,-3 0-315 0,6-2-66 0,1-1-65 16,1-7-79-16,-3-8 91 0,6 1 53 0,-16-15-845 0,-5-3 440 15,-6-7 221 17,-7-8 110-32</inkml:trace>
  <inkml:trace contextRef="#ctx0" brushRef="#br0" timeOffset="143526.57">24869 15392 2401 0,'0'-4'0'0,"-2"-5"0"0,2 1 0 0,0 3 0 0,0 5 0 0,4 0 0 0,7 0 650 0,0 16-307 0,1 2-153 0,4 5-69 15,1 3-392-15,-1 5 154 0,2 4 76 0</inkml:trace>
  <inkml:trace contextRef="#ctx0" brushRef="#br0" timeOffset="143790.2">25979 15036 2032 0,'-25'7'0'0,"0"9"0"0,-4 13 0 0,-7 12 0 0,5 5 0 0,-7 8 0 0,-2 8 0 0,-2 4 0 0,1 3 0 0,-2 2 244 0,9-18-108 0,4-1-50 0,1-5-390 16,6-5 170-16,4-6 85 0,1 2-718 15,10-13 370-15</inkml:trace>
  <inkml:trace contextRef="#ctx0" brushRef="#br0" timeOffset="143957.39">25792 15397 1539 0,'6'0'0'0,"0"0"0"0,2 3 0 0,1 5 0 0,-2 1 352 0,2 6-158 0,-2 2-78 0,6 4-30 0,-6 1 594 15,5 5-321-15,-2-1-162 0,2 3-395 0,2-1 117 0,-3-1 68 0,0-4-813 16,-3-2 416 0,-2-1 209-16,-5-4 105 0</inkml:trace>
  <inkml:trace contextRef="#ctx0" brushRef="#br0" timeOffset="144109.97">25490 15700 1514 0,'-13'0'0'16,"4"0"0"-16,1-5 0 0,8 5 0 0,0 0 0 0,4 0 375 0,13 0-169 0,9 0-85 0,6 3-32 0,3-1 204 0,4 0-128 0,0 1-65 0,0-1-87 0,2 0 24 15,4 1 9-15,-10-3-672 0,-3 5 332 0,-1-2 165 31,-8 4 83-31</inkml:trace>
  <inkml:trace contextRef="#ctx0" brushRef="#br0" timeOffset="144316.65">25593 15947 819 0,'1'0'0'0,"1"0"0"0,3 0 0 0,0-2 0 0,2 2 0 0,-1 0 289 16,0 0-126-1,3 0-63-15,2 0 48 0,1 0-47 0,0 4-36 0,-1 1-65 0,-1 3 37 0,1-1 0 47,-2 0 0-47,0 4 12 0,-3 0-12 0,-3-1 0 0,-3 2 0 0,0-1 38 0,0-1 1 0,0 4-30 0,-12-5-9 0,-3-1-25 0,-1 0 0 0,-5-2 25 0,1-1-274 0,-5-2 129 32,2-3 63-32,1 0-195 0,3 0 123 0,-1 0 48 0,3-2 35 0,3-8-494 0</inkml:trace>
  <inkml:trace contextRef="#ctx0" brushRef="#br0" timeOffset="144457.01">26151 15502 1899 0,'24'-20'0'0,"-8"8"0"0,-2 4 0 0,0 3 0 0,-7-1 0 0,-3 5 0 0,2-2 0 0,-4 1 0 0,-1 2 331 0,-1 0-146 16,2 0-76-16,1 0-569 0,-1 0 243 15,-1 2 127-15,4 5-746 0</inkml:trace>
  <inkml:trace contextRef="#ctx0" brushRef="#br0" timeOffset="144606.15">26115 15733 1792 0,'-1'0'0'0,"-5"0"0"0,2 0 0 0,-4 0 0 0,4 0 0 0,-1 0 0 0,2 0 385 0,1 0-176 0,2 0-88 16,0-1-44-16,5-4 55 0,7-4-40 0,3 0-33 31,5 0 0-31,0 2-728 0,-1-2 351 0,4 1 174 31</inkml:trace>
  <inkml:trace contextRef="#ctx0" brushRef="#br0" timeOffset="145090.92">26216 15654 1313 0,'-9'0'0'0,"5"0"0"0,0 0 0 0,-4 0 0 0,5 0 0 0,-5 4 0 0,3 1 316 63,1 6-140-63,2 3 331 0,1 3-236 0,-1 5-117 0,2 7-49 0,0-2-166 0,0 2 49 0,0 4 25 0,4-3-1 0,5-1-201 0,0 4 123 0,-1-9 46 0,1-4 28 0,0-3-458 0,1-5 243 15,1-5 131-15,-2-7-477 0,0 0 258 94,1-5 129-78,-1-15-3-16,0-7 66 0,2-5 24 0,-1-8 9 0,2-5 3 0,-2-8 31 0,5 4-1 0,-3 1 1 0,4-4 189 0,-4 11-90 0,-2 6-50 0,0 8-25 0,-3 5 1 0,-4 9-26 0,0 3-8 0,-1 10 690 0,-2 0-312 0,0 11-109 0,0 8 19 0,0 3-104 0,-2-2-41 0,-1 4-36 0,1-3-140 0,1 1 58 0,-2-5 28 47,3-1 0-47,-1 1-372 0,1-4 196 0,0-6 102 0,0-2-223 0,0-1 150 0,0-4 15 0,0 0 56 0,0 0-299 0,0-9 165 0,-3-5 93 0,0-5 73 31,-1-3 0-31,-1-4 35 0,1-2 1 0,1-3 149 0,1-3-111 0,0-2-37 16,2-6 0-16,0-1 179 0,0 4-103 0,3 3-57 0,9 4 33 0,3 3 148 15,5 8-39-15,5-1 5 63,2 12 34-48,6 5-82-15,1 3-41 0,4 2 29 0,2 0-35 0,3 4 9 0,-4 5-44 0,-3 3-35 0,-2-2 35 0,-4 1-1 0,3 3 10 0,-12-3 98 0,-5 2-53 0,-4 1-28 0,-2 1 277 0,-6 0-152 0,0 7-67 0,-4-2-47 0,0 6 181 0,-8 0-109 16,-2 3-54-16,-2 3 199 0,3 5-118 0,-1-6-85 16,1-1-88-16,2-1-208 0,5-1 82 0,2-3 81 0,0 5 50 0,0-12-709 15,0-1 371 1,3-3 138-16,7-2-753 0</inkml:trace>
  <inkml:trace contextRef="#ctx0" brushRef="#br0" timeOffset="145259.9">26540 15526 1687 0,'-14'-10'0'0,"1"3"0"0,7 5 0 0,2-1 0 0,4 3 0 0,0 0 0 0,4 0 345 0,13 0-154 0,4 4-78 0,4-1-29 0,-1 2-71 0,3-2-1 0,-1 2 24 0,-2-1-615 0,-1 1 307 16,2-2 164 0</inkml:trace>
  <inkml:trace contextRef="#ctx0" brushRef="#br0" timeOffset="145393.93">26491 15659 2230 0,'-21'0'0'0,"-2"4"0"0,8-4 0 0,4 6 0 0,7-6 0 0,2 1 0 0,2 3 0 0,0-1 0 0,16 0 258 0,4 1-110 0,6-1-56 0,6 1-16 0,-1-2-39 0,2 0 8 16,2 1-8-16,-4-3-494 0,-3 0 246 0,1 0 124 0,-4 0-749 0</inkml:trace>
  <inkml:trace contextRef="#ctx0" brushRef="#br0" timeOffset="145599.17">26435 15824 1931 0,'-20'0'0'0,"0"1"0"0,7-1 0 0,4 2 0 0,4-2 0 0,0 2 0 0,5 0 0 0,0 3 0 0,8-3 274 0,8 5-119 0,4-1-59 0,4 2-13 0,2-1-23 0,1 2 9 47,0-1-32-47,1-1-84 0,-4 0 41 0,1-3 1 0,-3 1-418 0,1 0 238 0,-6-1 107 0,-2-2 57 0,-1 1-495 0,-7-3 253 0,0 0 51 0,-1 0-149 0,-6 0 166 0,0 0 80 16</inkml:trace>
  <inkml:trace contextRef="#ctx0" brushRef="#br0" timeOffset="145841.74">26639 15454 930 0,'0'-4'0'0,"0"1"0"0,0 0 0 0,0 0 0 0,0 3 0 0,0 0 389 0,0 14-176 0,0 6-89 0,0 7 90 0,0 4-94 0,-4 10-42 0,-2 1 0 0,0 5-88 0,-5 7 24 0,-3 5 8 0,-4-6-245 0,-2-3 130 0,-6-4 65 0,1-6 32 0,-1-5-68 0,-4-3 50 0,8-13-6 0,2-6 45 0,4-7 302 0,1-4-169 0,8-2-68 47,-3 0 185-47,10 0-131 0,0-2-60 0,4 0 2 0,8-2 318 0,9-2-184 0,8 6-83 0,1-2 49 0,6 1-125 0,1 1-61 0,2 0 0 0,0 0-111 15,6 3-17-15,-7 7 78 0,2-1 43 0,1 1-782 0,-2 3 407 0,2 0 125 0</inkml:trace>
  <inkml:trace contextRef="#ctx0" brushRef="#br0" timeOffset="146283.22">27174 15598 1060 0,'2'0'0'0,"-1"-1"0"0,3-2 0 0,0 0 0 0,0 3 0 0,1 0 387 0,0 0-175 0,0 0-79 0,3 0 73 0,-2 4-85 15,-1 3-42-15,0-1 0 0,0 1-236 0,-1 0 105 47,-1-1 40-31,-1 0-118-16,1 0 83 0,-3-3 42 0,0 0 0 0,0 0-247 0,0-3 127 0,0 0 65 0,0 0 31 0,0 0-102 0,-3-8 52 0,2-4-8 0,1-1 76 0,0 1 0 0,0-4-25 0,1 2 0 15,7-2 187-15,0 6-87 0,2 0-26 0,2 2 194 16,1 4-103 0,-3 2-61-16,4 0-2 0,-2 2 42 0,-1 2-20 15,-2 10-29-15,-3 2 7 0,-2 2 54 0,-1 2-33 16,-3 0-9-16,0 0-46 0,0 2 4 31,-7-4 0-31,-5 1-59 0,1-2 38 0,-2-1-8 0,-2-4 29 0,4-2-255 0,-1-3 115 0,0-1 65 16,3-1 22-16,1-3-221 0,2 0 95 0,5-3 68 15,1-6-9-15,0-4-426 0,0-6 227 0</inkml:trace>
  <inkml:trace contextRef="#ctx0" brushRef="#br0" timeOffset="146742.29">27500 15424 1184 0,'8'-9'0'0,"1"-2"0"0,4 4 0 0,2-4 0 0,-1 4 0 0,2 3 0 0,0-1 236 0,0 1-99 0,4 3-51 0,1-1 139 0,-5 2-99 0,2 0-45 0,-4 7-90 0,0 5 1 0,-3 1 44 16,0 4 9-16,-8 3-133 0,-3-1 62 0,0 3 31 0,0 0 0 0,-9 2-28 0,-2-4 26 0,-2-1-1 0,-2-2-144 0,2-1 80 15,-2-3-15-15,-1-1 39 0,1-5-145 0,2-2 81 16,1-5 21-16,0 0-131 0,3 0 88 0,-4-3 35 15,8-7 9-15,0-3-30 0,-1-2 36 0,3 0 1 47,2 0 37-47,-3 1 23 0,3 4 8 0,1-1-31 0,0 4 252 0,-2 1-126 0,2 4-64 0,-3-1-39 0,1 3 297 0,1 0-117 16,1 9-83-16,-3 6 280 0,3 2-150 0,0 5-79 0,0 5-55 16,0 1 20-16,0 2-31 0,9 5-1 15,2 0-32-15,4 2-126 0,2-4 59 0,1 0 34 16,0-1-50-16,2-1 42 31,-4-2 0-31,3 5 50 0,-9-10-140 0,-1 1 32 0,-5-2 41 16,-1 0-29-16,-3-1 26 0,-3 2-18 0,-9-5 3 0,-4-6 190 0,-5 2-76 0,-4-4-37 15,0-1 1-15,-6 0 150 0,4-8-87 0,-4 1-21 16,3-3 12-16,-3 0-14 0,4 0 0 0,-3-3-33 16,11-7 9-16,2-2-18 15,8-2 0-15,2-3-41 0,7 2 0 0,0-3 50 0,0 2-9 0,9 1-159 16,8 0 78-16,0-2 23 15,5 0 33-15,-1 3-577 0,2-3 276 0,5-1 106 0,0 1-625 0</inkml:trace>
  <inkml:trace contextRef="#ctx0" brushRef="#br0" timeOffset="146914.4">28120 15316 1960 0,'14'-16'0'0,"-1"7"0"0,7 0 0 0,3 6 0 0,1 0 0 0,-4 3 0 0,1 6 0 0,-2 8 570 0,1 6-267 0,1 1-134 0,-2 10-58 0,-4 1 12 0,-5 2-44 0,2 4-21 16,-7 1-775-16,-1 6 376 15,-2 10 197-15</inkml:trace>
  <inkml:trace contextRef="#ctx0" brushRef="#br0" timeOffset="147014.31">28244 16240 2243 0,'8'0'0'0,"-1"0"0"0,2 0 0 0,4 0 0 0,2 0 0 0,0 0 0 0,0 0-186 0,3 3 66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29:28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14558 5891 924 0,'-22'-9'0'0,"3"1"0"0,0 6 0 0,-1 1 0 0,-4-1 0 0,8 2 0 0,1 0 0 0,0 0 259 0,3 0-108 0,4 0-55 15,0 0-17-15,5 0 104 0,3 0-70 0,0 0-36 16,0 0 0-16,0 0 209 0,0 0-112 0,2-2-71 15,6 2 201-15,1 0-131 0,5 0-65 0,0 0 187 32,2 0-116-32,-1 0-74 0,2 5-31 0,2-1 97 0,1 2-171 0,5 0 0 15,2 1 0-15,1-2 0 0,1 0 0 0,6 0 0 16,0 0 0-16,6-3 0 0,7 2 0 16,1-3 0-16,9 2 0 0,4-3 0 0,9 0 0 0,3 0 0 15,13 0 0-15,-8 0 0 0,3 0 0 0,3 0 0 16,2 0 0-16,9 0 0 0,-17 0 0 0,2 0 0 15,5 0 0-15,6 0 0 16,3 0 0-16,17 0 0 0,-19 0 0 0,11 0 0 0,4 0 0 0,4 2 0 16,2-2 0-16,14 0 0 31,-16 0 0-31,6 0 0 0,4 0 0 0,-1 0 0 0,7 0 0 0,17 0 0 0,-19-5 0 0,1-2 0 16,8-3 0-16,6 3 0 0,-5 0 0 0,14-1 0 15,-24 4 0-15,6-3 0 0,1 1 0 0,-5 2 0 16,2 3 0-16,12 1 0 15,-30 0 0-15,0 0 0 0,1 0 0 0,2 1 0 16,-2 9 0-16,8 4 0 0,-29-2 0 0,2 4 0 16,5-3 0-16,-4 1 0 0,-6-4 0 0,0 0 0 15,-25-3 0-15,-4-2 0 0,4-3 0 0,-3 1 0 16,-6-3 0-16,-4 1 0 0,-15-1 0 0,-10 1 0 16,-6 0 0-16,-7-1 0 0,-7 2 0 0,2-2 0 31,-7 0 0-31,-1 0 0 0,0 0 0 0,0 0 0 0,0 0 0 0,0 0 0 0,0 0 0 0,-1 0 0 31,1 0 0-31,0 0 0 0,0 0 0 0,-5 0 0 0,1 0 0 0,-4 0 0 0,-3 0 0 0,-8 0 0 16,-3-2 0-16,-1 1 0 15,-5-1 0-15,-8-1-421 0,-3-2-314 0</inkml:trace>
  <inkml:trace contextRef="#ctx0" brushRef="#br0" timeOffset="6060.97">2980 7907 955 0,'-10'-21'0'0,"2"0"0"0,2-2 0 0,4 5 0 0,2 5 0 0,0-3 0 0,0 0 255 0,2-3-97 0,6 5-63 0,-1 0-27 0,3 2 103 15,2 3-65 1,-4 1-32-16,6-1 11 0,-3 4 153 0,5 4-99 0,2-1-48 16,4 2 70-16,4 0-60 0,6 0-19 0,5 3 195 15,8 7-118 1,7 2-58-16,8 1-30 0,11-1 128 31,19 1-69-31,2-1-49 0,12-1 0 0,16-1-28 0,16-2-53 0,21-3 0 0,31 0 0 0,-14-5 0 0,18 0 0 0,16 0 0 0,10 0 0 0,14 0 0 16,24-3 0-16,-34-4 0 15,6-1 0-15,4-3 0 16,1-4 0-16,-14 1 0 0,21-3 0 0,-56 5 0 0,3 2 0 16,4 1 0-16,-8 4 0 0,-7 4 0 0,12-1 0 0,-41 2 0 15,3 2 0-15,3 6 0 0,-6 0 0 0,-13-1 0 47,4 2 0-47,-26-2 0 0,-6 2 0 0,-8 0 0 0,-12-1 0 0,-7-1 0 0,-1-1 0 0,-20-1 0 0,-2 1 0 16,-7-4 0-16,-8 1 0 0,-8-2 0 0,-5-1 0 0,-9 0 0 31,-6 0 0-31,-4 0 0 0,-2-1 0 0,-1-6 0 0,-5 0 0 0,0-3 0 0,-1-2 0 0,0-2 0 0,-1 0 0 0,-13-4 0 16,-5 4 0-16,-7 0 0 0,-7 6 0 0,-13 5-599 15,-16 3-101-15</inkml:trace>
  <inkml:trace contextRef="#ctx0" brushRef="#br0" timeOffset="13504.02">3079 9457 927 0,'-19'-11'0'0,"-4"-4"0"0,9 10 0 0,3 1 0 0,2 2 0 0,5 1 0 0,1 1 134 0,0 0-35 0,3 0 161 0,0 0-109 0,0 0-54 171,0 0-28-171,1 0 173 0,4 0-89 0,2 0-61 0,3 1 0 0,1 2 63 0,2 2-55 0,2-4-27 0,1 3 8 0,-2-2 112 0,0 3-76 0,3-5-37 0,0 3 165 0,2 0-102 0,-2-2-39 0,2 2 82 0,-3-3-72 0,2 2-90 0,-2-2-24 0,3 0 0 0,3 0 0 0,0 0 0 0,-1 0 0 0,3 0 0 0,2 0 0 0,3-2 0 0,1-2 0 0,0 1 0 16,2 0 0-16,-2-6 0 0,5 6 0 0,2-2 0 31,6 1 0-31,-7 0 0 0,3 0 0 0,2 2 0 0,-2 0 0 0,1 0 0 0,8-1 0 0,-8 0 0 0,1 3 0 0,0 0 0 0,2-3 0 0,2-1 0 0,4 0 0 0,-3 3 0 16,-1 0 0-16,2-3 0 0,-2 3 0 0,1 0 0 0,9-1 0 0,-13-1 0 0,4 3 0 0,-2 0 0 0,4 0 0 0,6 0 0 0,-5 0 0 16,5 0 0-16,1 0 0 0,2 5 0 0,0-4 0 0,12-1 0 46,-12 0 0-46,4 0 0 47,4 0 0-47,4 0 0 0,3-1 0 0,10-4 0 0,-13-2 0 0,0 0 0 0,1 0 0 16,0 1 0-16,5-2 0 0,9 4 0 0,-13 0 0 0,-1-1 0 0,1 5 0 0,0-5 0 0,3 5 0 0,14-3 0 0,-10 0 0 0,4 0 0 0,0 0 0 0,2 0 0 0,1-2 0 0,14 0 0 0,-11-2 0 0,1 3 0 31,0-1 0-31,1-1 0 47,-2 2 0-47,13-2 0 0,-14 4 0 0,5-2 0 0,-3 1 0 0,0-1 0 0,1 3 0 16,13-1 0-16,-13 0 0 0,2-1 0 0,-1 3 0 0,1 0 0 0,3 0 0 0,17 0 0 0,-18-2 0 0,2 1 0 0,3-1 0 0,0 1 0 0,9-2 0 0,15 1 0 0,-20-1 0 0,-2 0 0 0,3-2 0 0,7 3 0 15,-1-3 0-15,9 5 0 32,-26-1 0-32,4-2 0 0,6 3 0 0,3 0 0 0,-3 0 0 0,9 0 0 15,-24 0 0 1,9 0 0-16,5 3 0 0,3-2 0 0,9-1 0 0,-17 0 0 0,9 0 0 0,9 0 0 15,2 0 0-15,0 0 0 0,14 0 0 0,-15-5 0 0,10 1 0 0,-4-2 0 63,4-1 0-63,7 3 0 0,12-1 0 0,-28 0 0 0,1 0 0 0,5 3 0 0,2-1 0 0,-3 1 0 0,5 1 0 0,-23-1 0 0,11 0 0 0,-1 2 0 0,0-2 0 0,-5 0 0 16,16 1 0-16,-16 0 0 0,0 0 0 0,-3 1 0 46,2-3 0-46,1 0 0 0,11 1 0 0,-22-1 0 0,-3 2 0 0,-2-3 0 0,7 0 0 0,4 1 0 32,7-1 0-17,-25 1 0-15,1-3 0 0,0 2 0 0,4 3 0 0,-1-4 0 0,1 2 0 0,-23-1 0 32,-2 3 0-32,-4-1 0 0,-1 2 0 0,0-2 0 0,4 2 0 0,-18 0 0 0,-2 0 0 0,-8 0 0 0,-6 0 0 0,-3 0 0 0,0 0 0 0,-15 0 0 15,1 2 0-15,-3 0 0 0,-2 1 0 0,2-1 0 0,-3 1 0 0,-3-1 0 16,-1-2 0-16,-1 3 0 0,-1-3 0 0,0 0 0 47,-1 0 0-47,1 0 0 0,-2 0 0 0,0 0 0 0,0 0 0 0,0 0 0 0,0 0 0 0,0 0 0 15,0 0 0 1,0-8 0-16,-2 3 0 0,-7 1 0 0</inkml:trace>
  <inkml:trace contextRef="#ctx0" brushRef="#br0" timeOffset="23019.1">11072 12934 730 0,'-3'0'0'0,"2"0"0"0,0-1 0 0,-2-2 0 0,1 0 0 0,2 2 326 0,0 1-143 0,0 0-72 15,0 0-36-15,2 0 242 0,3 0-129 16,3 0-79-16,1 0-34 0,1 0 200 15,1 0-118-15,1 0-58 0,2 0 72 0,2 0-70 16,-1 0-31-16,3 0 144 0,2 0-87 0,1 0-43 16,4 0 9-16,2 0 51 0,-2 0-52 0,5 0-26 15,1 0 0-15,1 0-8 0,5 0-58 16,-5 0 0-16,2 0 0 16,2 0 0-16,0 0 0 0,2 0 0 0,5 0 0 15,-9 0 0-15,2 0 0 0,-3 0 0 16,1 0 0-16,-3-1 0 0,8 1 0 0,-12 0 0 0,3 0 0 0,-1 0 0 31,-1 0 0-31,9 0 0 0,-10 0 0 0,3 0 0 0,-1 1 0 0,4 1 0 0,1 3 0 0,5-2 0 16,-6-2 0-16,-1 1 0 0,1 1 0 0,1-1 0 15,-4 1 0-15,10-1 0 16,-11 0 0-16,6 1 0 0,-5-1 0 0,3 1 0 0,1-2 0 16,7 2 0-16,-6 0 0 0,0-1 0 15,2 1 0-15,2 0 0 0,3-2 0 0,3 1 0 16,-6-2 0-16,0 1 0 0,3 1 0 0,-1-2 0 15,3 0 0-15,4 0 0 0,-5 0 0 0,0 0 0 16,3 0 0-16,1 0 0 16,1 0 0-1,7 3 0 48,-12-3 0-63,1 2 0 0,1-1 0 0,-3 0 0 0,2 2 0 0,6-1 0 0,-7-1 0 0,1 1 0 0,3 0 0 0,0-1 0 0,4 1 0 0,6-2 0 0,-9 0 0 0,1 0 0 0,3 0 0 0,-2 0 0 0,3 0 0 0,9 0 0 0,-9 0 0 0,1 0 0 0,2 0 0 15,-1 0 0-15,2 0 0 0,8-2 0 16,-13 1 0-16,6-1 0 0,1 0 0 0,5-4 0 31,10 4 0-31,-14-3 0 0,4 3 0 0,0-1 0 0,-2-1 0 0,0 1 0 0,12 1 0 0,-13-1 0 16,3 3 0-16,1-3 0 0,0 3 0 0,-1-1 0 0,6 1 0 0,-14 0 0 16,2-2 0-16,4 2 0 15,1-1 0-15,1-1 0 0,8-1 0 0,-13 3 0 16,0 0 0-16,2-2 0 0,-2 0 0 0,3 0 0 15,14 1 0-15,-17-1 0 0,4-1 0 0,-1 3 0 16,-1-2 0-16,-1 1 0 0,9 1 0 0,-13-2 0 31,5 2 0-31,2 0 0 0,3 0 0 0,0 0 0 0,7 0 0 0,-14 0 0 16,-2 0 0-16,6 0 0 0,-1 0 0 0,5 0 0 16,11 0 0-16,-13 0 0 0,-1 0 0 0,2 0 0 0,-1 0 0 15,3 0 0-15,9 0 0 0,-11 0 0 16,2 0 0-16,2 0 0 0,-4 0 0 0,2 0 0 15,7 0 0-15,-11 0 0 16,3 0 0-16,2 0 0 0,3 0 0 0,-1 0 0 0,7 2 0 0,-14-2 0 16,3 0 0-16,1 0 0 0,4 0 0 0,1 0 0 15,8 0 0-15,-17 0 0 0,-1 0 0 0,0 0 0 16,1 0 0-16,10-2 0 16,-12 2 0-16,5-1 0 0,2-2 0 0,0 1 0 15,-1 1 0-15,8 0 0 0,-16 0 0 0,6-2 0 16,4 3 0-16,1-3 0 15,0 2 0-15,6 1 0 0,-16-2 0 0,2 1 0 0,4 1 0 0,3-3 0 16,2 3 0-16,10 0 0 0,-16 0 0 0,-1 0 0 16,4 0 0-16,-1 0 0 0,4 0 0 0,14 0 0 15,-13 0 0-15,3 0 0 16,-1 0 0-16,1 3 0 0,4-3 0 0,9 1 0 16,-11 1 0-16,3-1 0 0,-2 2 0 0,2 0 0 15,-2-1 0-15,12 4 0 0,-13-2 0 0,8 3 0 16,1 0 0-16,2 1 0 0,-2 1 0 0,19 0 0 15,-12-1 0-15,6 0 0 0,2 0 0 0,3 2 0 16,2-3 0-16,22 0 0 0,-18-3 0 0,0 1 0 16,2 0 0-16,3-3 0 0,3 0 0 0,8 1 0 15,-26-3 0-15,2 0 0 0,0 0 0 16,6 3 0 0,-7-3 0-16,6 0 0 0,-28 0 0 0,5 0 0 0,1 0 0 0,-3 0 0 0,-8-3 0 15,3 3 0-15,-22 0 0 0,-3-3 0 16,-5 0 0-16,-3 2 0 0,5-3 0 0,-17 3 0 15,1 0 0-15,-6-1 0 0,-5 2 0 0,-3-2 0 47,-1 2 0-47,-9-1 0 0,-1 1 0 0,-5-2 0 0,0 2 0 0,-3-1 0 0,0 1 0 0,-1 0 0 0,0 0 0 0,0-3 0 0,-1 3 0 0,-8 0 0 16,-8 0 0-16,-2 0-491 0,-12 4 123 16</inkml:trace>
  <inkml:trace contextRef="#ctx0" brushRef="#br0" timeOffset="41837.01">20348 14616 1695 0,'-8'-2'0'0,"-3"-5"0"0,-1 1 0 0,0 1 0 0,2 2 0 0,1 1 0 0,4 2 0 0,2 0 351 15,-1 0-156-15,4 0-78 0,0 2-28 0,0 5 201 16,0 1-125 0,5 2-62-16,5 1 43 0,3 1-53 0,0-1-17 0,4 2-9 0,-1-2 77 0,4 2-52 15,2-4-26-15,0 1 79 0,4-2-48 0,1-4-97 16,2 2 0-16,2-5 0 0,4-1 0 0,-2 0 0 16,11 0 0-16,-6 0 0 15,0-1 0-15,2 0 0 0,0-4 0 16,1 5 0-16,6-2 0 0,-4 0 0 0,6 2 0 0,2 0 0 15,4 0 0-15,7 4 0 16,14 2 0-16,-7 1 0 0,7 1 0 0,2 1 0 0,6 0 0 16,3 2 0-16,16 2 0 0,-11-1 0 0,6 2 0 15,2 0 0-15,4 0 0 0,9 2 0 0,19 1 0 0,-20-6 0 16,5 0 0-16,8 1 0 16,6 0 0-16,7-3 0 0,15-2 0 0,-20-2 0 15,11 1 0-15,8-1 0 0,0 1 0 0,8 2 0 16,19 0 0-16,-33 1 0 0,10 0 0 0,10 3 0 15,-4 0 0-15,19 3 0 0,-23-4 0 0,5 2 0 16,1 2 0-16,11-2 0 16,-5-1 0-16,15 1 0 31,-25-2 0-31,7-1 0 0,1-1 0 0,7 0 0 0,1-1 0 0,11-1 0 0,-23-3 0 0,6 2 0 0,2-4 0 0,5 0 0 16,-3 3 0-16,8-2 0 0,-26 1 0 0,6-2 0 15,-5 2 0-15,-1-1 0 0,1 1 0 0,0 3 0 16,-32-2 0-16,5 2 0 0,0-2 0 0,-3 2 0 15,-13-1 0-15,8 3 0 0,-17-2 0 0,-2 0 0 16,-6 1 0-16,-4 0 0 0,-11 1 0 0,9 0 0 16,-20-1 0-16,-3 1 0 15,-5 0 0-15,-5-1 0 0,-10-1 0 0,1 2 0 0,-19-1 0 0,1-2 0 16,-8 0 0-16,-3 1 0 16,-3-2 0-16,-4 1 0 0,-6-1 0 0,-4-1 0 15,-2-1 0-15,-1-3 0 16,0 0 0-16,0 0 0 0,0 0 0 0,0 0 0 15,-1 0 0-15,-7 0 0 0,-4-5 0 0,-7-2 0 16,0 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30:41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13268 6028 1134 0,'0'0'0'0,"0"0"0"0,0 0 0 0,0 0 0 0,0 0 0 0,0 0 0 0,0 0 0 0,0 0 217 0,0 0-90 0,3 0-36 0,-3 0-9 0,3 0 59 0,2 0-52 0,1 0-26 0,0 0 228 0,2 0-118 16,1 0-72-16,-1 0 158 0,3-1-110 0,-1-2-56 15,1 0-28-15,1 3 150 0,-1-2-93 0,1-1-42 16,-1 3-1-16,3-3 76 0,-1 2-59 16,2-2-20-16,-2 3-43 0,0-2-33 0,0 2 0 0,1 0 0 31,3 0 0-31,2 0 0 0,-4 0 0 0,1 0 0 0,0 0 0 0,2 0 0 16,-2 0 0-16,6 0 0 0,-4 0 0 0,1 2 0 15,0 1 0-15,1-2 0 0,4 2 0 0,-2 2 0 16,1-5 0-16,-1 1 0 15,1 4 0-15,4-4 0 0,2 1 0 0,-4 1 0 0,1-2 0 47,1-1 0-47,2 0 0 0,-3 2 0 0,5 0 0 0,-3-1 0 0,-2 1 0 0,1 0 0 0,1 1 0 0,-2-1 0 0,7 0 0 0,-5-2 0 0,0 0 0 0,3 3 0 16,1-3 0-16,0 0 0 16,6 0 0-16,-6 0 0 0,3 0 0 0,2 0 0 15,0 0 0-15,-1 0 0 0,9-3 0 0,-7 1 0 31,1-1 0-31,1-1 0 0,2 2 0 0,0-1 0 16,10 1 0-16,-12 1 0 0,2-2 0 0,0 1 0 0,-1 1 0 0,4-2 0 0,5 1 0 0,-8 1 0 16,2 1 0-16,5-2 0 0,-3-1 0 0,5 3 0 15,10-4 0-15,-11 1 0 0,0 3 0 0,3-2 0 16,0-1 0-16,-2 3 0 16,7 0 0-16,-8 0 0 15,2 0 0-15,1 0 0 0,2 0 0 0,3 0 0 0,7-2 0 0,-9 2 0 16,-1-2 0-16,2 0 0 15,4 1 0-15,6-1 0 0,-6-1 0 0,2 1 0 0,0-1 0 0,1 2 0 16,4-4 0-16,6 4 0 0,-12 0 0 16,4-3 0-16,3 4 0 0,0-2 0 0,-2-1 0 0,10 1 0 15,-16 2 0-15,0 0 0 16,0 0 0-16,6 0 0 0,-2 0 0 0,13 0 0 31,-14 0 0-31,-2 0 0 0,2 0 0 0,0 0 0 0,-1 0 0 0,10 0 0 0,-12 0 0 0,4 2 0 16,0 1 0-16,1-1 0 0,-1-2 0 15,9 3 0-15,-13-2 0 0,4 1 0 0,1 0 0 0,5 1 0 16,-1-3 0-16,11 1 0 0,-16-1 0 16,1 2 0-16,2-2 0 0,4 1 0 15,2-1 0-15,8 2 0 0,-13-2 0 0,-1 0 0 16,2 3 0-16,-1-3 0 0,3 2 0 0,13-1 0 16,-16-1 0-16,4 2 0 0,-3-2 0 0,2 0 0 15,-4 0 0-15,12 2 0 0,-15-2 0 0,1 2 0 16,-2-2 0-16,-4 5 0 0,-2-2 0 0,4 1 0 15,-15 1 0-15,-5-2 0 0,0 6 0 0,0-4 0 16,-3 2 0-16,5-2 0 0,-10 2 0 0,-3-1 0 31,0-1 0-31,-3-1 0 0,2 2 0 0,-10-3 0 0,0 0 0 0,-1 0 0 16,-1-1 0-16,-2 0 0 0,0-1 0 0,-5 1 0 16,2-2 0-16,-6 0 0 0,0 0 0 0,-1 0 0 15,0 0 0-15,-4 0 0 0,-1 0 0 0,-1 0 0 94,0 0 0-94,0 0 0 0,0 0 0 0,0 0 0 0,0 0 0 0,0-2 0 0,0-1 0 0,0-2 0 0,-6 0 0 0,0 1 0 0,-2 4-103 0,-6 0-57 0,-5 0 54 0</inkml:trace>
  <inkml:trace contextRef="#ctx0" brushRef="#br0" timeOffset="7535.66">16023 1827 1582 0,'0'0'0'0,"0"0"0"0,-4 0 0 0,3 0 0 0,-1 1 198 0,2 1-84 16,0 0-38-1,10 1 700-15,10-3-369 0,5 5-184 0,9-4-83 0,2 1 241 0,5 0-347 0,4-2-34 0,3 0 0 0,5 0 0 16,6 0 0-16,-7 0 0 47,-4-2-160-47,-3-1 97 0,-3-2 51 0,-7 4-290 0,2-1 180 0,-17 0 75 0,-7 2 43 0,-6 0-893 0,-5 0 429 0,-2 2 215 0,-6 4 97 16</inkml:trace>
  <inkml:trace contextRef="#ctx0" brushRef="#br0" timeOffset="7715.37">16263 1871 3192 0,'-24'5'0'0,"6"2"0"0,7 3 0 0,0 3 0 0,3 4 0 0,3 2 0 0,5 5 0 0,0 5 0 0,2 6 508 0,9 2-277 0,0 7-231 0,0 7 0 0,4-4 0 16,-4 3 0 15,-3 0 0-31,1 1 0 0,-2-1 0 0,-1 9 0 0,-3-15 0 0,-1-1 0 0,-1-2 0 0,-1-4 0 0,0-4-639 0,0 1 279 0,0-16 58 15,0-9-538-15,0-6 401 0,-5-3 200 0,1-4 100 0</inkml:trace>
  <inkml:trace contextRef="#ctx0" brushRef="#br0" timeOffset="7832.55">16213 2302 1696 0,'-8'-19'0'0,"3"6"0"0,2 2 0 0,0 2 0 0,3 3 0 0,0-2 0 0,3 2 785 0,10 4-378 0,7-1-184 16,2 1-92-16,3 0 279 0,4 2-185 0,4 0-171 0,0 0-54 0,4 0 0 15,0 0 0-15,3 6 0 0,0 0-701 0,5 0 362 32,-7-1 184-32,-2 3-834 0,-4-1 492 0</inkml:trace>
  <inkml:trace contextRef="#ctx0" brushRef="#br0" timeOffset="8023.66">16833 1996 2903 0,'-14'-3'0'0,"1"0"0"0,0 2 0 0,0 1 0 0,-1 0 0 0,0 13 0 0,4 7 0 0,0 6 0 0,2 4 902 0,2 5-776 0,2 7-126 0,3 11 0 0,1-5 0 15,1-1 0-15,12 3 0 0,4-3 0 0,4-4 0 32,3 3 0-32,0-15-158 0,0-3-246 0,0-7 222 0,0-2 110 0,-1-9-996 15,0 1 505-15</inkml:trace>
  <inkml:trace contextRef="#ctx0" brushRef="#br0" timeOffset="8241.95">16972 2176 1079 0,'0'-21'0'0,"0"5"0"0,2-2 0 0,5 6 0 0,2 0 0 0,3 7 742 15,4 2-351-15,1 1-177 32,5 2 301-32,-2 0-243 0,2 14-117 0,0 1 14 0,-2 4-65 0,-1 3-33 0,-1 2 10 0,-8 3-147 0,-4 0 53 0,-4 2 26 15,-2 1-1-15,0 5-169 31,-11-5 94-31,-5-3 50 0,-4 0 26 0,-3-2-133 0,-2-5 80 0,-5 3-7 16,2-14-289-16,1-3 128 0,4-4 91 0,2-2-166 0,5-2 122 0,2-10 52 16,11-10 40-16,3-7-516 31,2-8 273-31</inkml:trace>
  <inkml:trace contextRef="#ctx0" brushRef="#br0" timeOffset="8375.61">17253 2000 2442 0,'3'-7'0'0,"0"4"0"0,0 2 0 0,-3 1 0 0,0 0 0 0,0 13 0 0,-3 6 0 0,-6 4 0 0,1 6 1009 0,0 1-529 0,2 4-480 0,0-4 0 0,5 8 0 0,1-1 0 16,0 2 0-16,0-6 0 0,10-2 0 31,5-2 0-31,3-5-256 0,4-6-176 0,6 0 244 0,-1-14 109 0,-1-4-496 0,2 0 296 0</inkml:trace>
  <inkml:trace contextRef="#ctx0" brushRef="#br0" timeOffset="8541.85">17563 2212 2512 0,'-3'-2'0'0,"-1"1"0"0,-1-3 0 0,-2 2 0 0,3 2 0 0,-1 0 0 0,2 6 0 0,-4 3-1 0,5 6 925 0,-3 2-433 0,0 1-486 0,1 2-5 0,-3 3 0 0,0 0 0 0,0 0 0 0,-4 3 0 0,3-2 0 16,-2-1-7-16,1-3-785 0,-1-1 413 0,-2-2 207 31,1 0 112-31,2-7-514 0,2-6 216 0</inkml:trace>
  <inkml:trace contextRef="#ctx0" brushRef="#br0" timeOffset="8696.9">17637 2081 2778 0,'1'-6'0'0,"4"1"0"0,0 2 0 0,2-1 0 0,-1 4-4 0,2 0 1 0,1 0 597 46,4 9-281-46,-2 3-60 0,6-1-253 0,-3 3 0 0,2 0 0 0,-2 1 0 0,3 2-110 0,-4-5 12 0,5 8 77 0,-5-6-1060 0,-1-2 533 0,-3 0 265 16,-1-2 133-16</inkml:trace>
  <inkml:trace contextRef="#ctx0" brushRef="#br0" timeOffset="8875.74">17940 1889 3117 0,'0'-9'0'0,"0"-2"0"0,0 6 0 0,0 5 0 0,-1 0 0 0,1 0 0 0,-3 12 0 0,-1 11 0 0,0 8 523 0,-5 5-243 0,-2 11-269 0,-1 3-11 0,-3 7 0 0,-1 7 0 16,-2-4 0-16,-2 5 0 31,2 1 0-31,-3-3 0 0,2-5 0 0,0 5 0 0,5-19 0 0,3-8 0 16,7-7-191-16,0-11-235 0,4-10 206 0</inkml:trace>
  <inkml:trace contextRef="#ctx0" brushRef="#br0" timeOffset="9042.43">17990 2321 2510 0,'0'0'0'0,"-2"0"0"0,-1 3 0 0,1 0 0 0,-1 4 0 0,-2 2 0 0,0 3 0 0,0 1 558 0,0 2-260 0,1 3-130 16,-2 0-65-16,3 1-477 47,0-2 202-47,1-3 105 0,2-2-449 0,0-2 268 0</inkml:trace>
  <inkml:trace contextRef="#ctx0" brushRef="#br0" timeOffset="9279.45">18193 1965 1598 0,'14'-13'0'15,"-2"3"0"-15,7 2 0 0,4-2 0 0,-1 3 0 0,2 4 0 0,2 2 588 0,-1 1-275 0,0 0-138 0,2 4-60 0,-7 9 153 0,-2 5-116 0,-5 5-58 0,-4 4-119 0,-3 5 31 0,-4 5 9 0,-2 1-17 0,-12 1 0 0,-8 4 39 32,-3 2-1-32,-1-3 134 0,-4 5-58 0,4-13-43 0,4-5 1 0,1-3 72 0,5-5-142 0,3-4 0 0,3 1 0 0,8-12 0 31,0-1 0-31,0-5 0 0,10 0 0 0,7 0 0 0,0-4 0 0,5-9-313 16,0 1-45-16,2-3 168 0,-1 1 101 0,-2-1-459 0,4 0 245 0,-8 0 138 15,-1 0 64-15</inkml:trace>
  <inkml:trace contextRef="#ctx0" brushRef="#br0" timeOffset="9448.95">18158 2227 1206 0,'-26'0'0'0,"7"0"0"0,2 0 0 0,9-2 0 0,0-3 0 0,8 0 0 0,4-2 890 0,15-3-427 0,5 0-212 0,9 3 381 0,2-4-287 15,5 3-201-15,0 1-181 0,1 2 17 0,1-2 28 16,0 2 0-16,6 0-801 0,-10 1 410 0,-2 3 210 31,0 1 105-31,-4 0-492 0</inkml:trace>
  <inkml:trace contextRef="#ctx0" brushRef="#br0" timeOffset="9625.91">18698 1886 1773 0,'0'-11'0'0,"0"0"0"0,0 2 0 0,3 6 0 16,2 1 0-16,1 2 0 0,3 5 968 0,2 11-457 0,0 7-241 0,1 7 139 0,1 5-409 0,-3 8 0 0,0-1 0 0,-2 6 0 0,-5-2 0 16,-3-3 0-16,0 4 0 0,-1-1 0 0,-14 1 0 0,-8 2 0 31,-4-10 0-31,-7-5 0 0,0 0-30 0,-4-10-63 0,0 1-895 0,7-17 480 0,4-8 235 0,7 0-591 0</inkml:trace>
  <inkml:trace contextRef="#ctx0" brushRef="#br0" timeOffset="9759.25">18905 2084 2493 0,'19'-9'0'0,"1"2"0"0,8 2 0 0,-5 2 0 0,2-2 0 0,-1 4 0 0,2 0 0 0,1-1 426 16,7-1-185-16,-6 1-107 0,0 0-234 0,-3 1 68 0,-5 1 32 0,-2 0-1065 16</inkml:trace>
  <inkml:trace contextRef="#ctx0" brushRef="#br0" timeOffset="9901.87">18962 2273 2356 0,'-12'0'0'0,"1"0"0"0,6 0 0 0,4 0 0 0,1 0 0 0,1 0 0 0,14-2 0 0,5 1 0 0,6-1 277 0,2-4-120 0,5 3-60 0,0 0-30 0,4-3-673 15,-2 0 317-15,0 1 162 0</inkml:trace>
  <inkml:trace contextRef="#ctx0" brushRef="#br0" timeOffset="10162.37">19517 2135 2227 0,'-15'0'0'0,"2"0"0"0,1 0 0 0,-3 0 0 0,3 0 0 0,-2 5 0 0,1 10 0 0,7 0 853 0,3 7-411 0,3 1-203 0,0 4-69 0,2 1-170 0,10 2 0 15,9-5 0-15,2-2 0 0,10-1 0 0,0-3 0 0,5-7 0 0,3 1 0 31,-1-9 0-31,-2-4 0 0,-1 0 0 0,-2-4-45 0,2-10-17 0,2-9 58 0,-13-1-400 0,-4-5 130 47,-5-4 122-47,-9-5-4 0,-6 0 60 0,-2-5 20 0,-5 6 10 0,-18-1 3 0,-10 8 0 0,-8 4 27 0,-8 7 0 0,-4 6 262 0,1 11-127 0,1 2-68 16,1 9 194-16,6 9-109 16,5 5-71-1,-1 5 16-15,21 1-119 0,4 1 45 0,11 2 28 0,4-3-830 16,0 1 399-16</inkml:trace>
  <inkml:trace contextRef="#ctx0" brushRef="#br0" timeOffset="13440.75">20826 1612 1229 0,'0'-10'0'0,"0"4"0"0,0 4 0 0,0-1 0 0,0 3 0 0,0 0 495 0,3 3-228 0,2 9-114 16,1 3 156-16,0 3-125 15,-1 3-78-15,-2 6-25 0,-1 0 0 0,-1 3-42 16,-1 3-1-16,0 4-143 0,0-4 67 0,-8 1 38 16,0 0 0-1,-4 3-243-15,1-4 140 0,-1 3 81 0,-1-9 25 16,4-5-566-16,-2-3 276 0,2-7 63 0,6-8-331 0,-1-3 248 0</inkml:trace>
  <inkml:trace contextRef="#ctx0" brushRef="#br0" timeOffset="13543.47">20907 1780 1685 0,'5'-13'0'0,"0"2"0"0,-1 3 0 0,4-1 0 16,0 4 0-16,6-7 376 0,0 7-174 0,3 0 153 31,3 0-159-31,3 0-78 0,1 5-40 0,4-1 186 0,-1 1-118 0,-2 0-53 0,4 0-28 0,-4 0-520 16,-3 1 247-16,3 9 133 0,-8-3 52 0</inkml:trace>
  <inkml:trace contextRef="#ctx0" brushRef="#br0" timeOffset="13704.17">20999 1950 2016 0,'-12'9'-1'16,"0"3"1"-16,2 2 0 0,4-1 0 0,1 2 0 0,3 2 0 0,2-1 376 0,0 1-169 0,0 4-74 0,2-8 26 31,7 4-60-31,1 0-31 0,1-2 1 0,-1-1-493 0,1 0 241 0,-2-4 106 0,1-3 57 0,-2-2-739 0</inkml:trace>
  <inkml:trace contextRef="#ctx0" brushRef="#br0" timeOffset="13895.37">21004 1921 1650 0,'3'-8'0'0,"2"-2"0"16,3 5 0-16,4-2 0 0,0 4 0 0,7 1 0 0,1 0 0 0,4 2 238 0,2 0-100 0,4 0-40 0,-4 7 51 0,-1 3-55 0,0 2-28 31,-5 2 0-31,-1 1-67 0,-1 8 10 0,-8-3 29 0,-4 1 0 0,-3 0-92 16,-1 3 46-16,-2 0 0 0,0 2-88 0,-3-6 62 0,-5-1 36 0,-2-2-410 16,0-4 175-16,2-2 113 0,0 0 7 0,-1-7-433 15,3-4 254-15</inkml:trace>
  <inkml:trace contextRef="#ctx0" brushRef="#br0" timeOffset="14416.65">21057 2043 1099 0,'-16'1'0'0,"2"1"0"0,1 0 0 0,4 1 0 0,5-1 0 0,-2 0 309 0,6-2-141 0,1 2-65 0,15-2-32 0,4 0 30 0,2 0-32 0,3 0 10 0,-2 0-259 0,2 3 108 15,-4-3 55-15,-2 3-362 0,-2 1 208 0,1 1 114 47,-8 1 42-47,-3 1-205 0,-2 0 109 0,-5 2 56 0,0-1-80 0,0 1 317 0,-7 1-119 0,-8 0-51 0,-3 0-24 0,0-3 368 16,-1 0-184-16,1 1-101 0,5-2 134 0,1-1-98 0,2-5 14 0,4 4-35 15,3-2-24-15,1-1 9 0,2 2-33 0,0-3-186 16,6 0 93-16,5 0 46 0,1 0 1 0,0 1-130 16,-3 1 81-16,-1 0 44 15,0 3-20 1,-2-1 43-16,-3 3-40 0,0 1-25 0,-1 0 159 0,-2 0-71 0,0 2-1 0,0 3 227 15,-5-2-125-15,-1 0-40 0,-1 1-42 0,2-3 104 0,0 1-60 0,2 2-29 16,-1-1 10-16,4-3-134 0,0 2 48 0,0 0 0 31,0-1 46-31,1-1-227 0,5 1 124 0,0-2 29 0,1 1-126 0,1 1 59 16,-3-1 56-16,0 2-183 0,-3 0 96 0,1-1 25 0,-3-1 35 16,0 3 78-16,-5-3-41 0,-6-1 1 15,-6 5-11-15,-1-7 100 0,-3 1-46 0,-2-5 1 16,-2-1-45-16,1 0 125 0,-4 0-65 0,3-7-1 15,2-4 96-15,4 0-52 0,2-1-34 16,6 2 137 0,-3-2-76-16,9 5-25 0,5-1-26 0,0 2 315 0,4 1-159 0,11 4-79 15,4-1-31-15,6 2 208 0,3 0-129 0,8 0-64 16,1 8-32-16,3 2 124 0,4 4-68 0,-5-2-49 31,3 1-295-15,-1 4 128-16,2 1 63 0,-2 0-267 0,3 4 175 0,-7-6 74 0,-5-1 41 0,-2-4-978 0,-4-3 473 0</inkml:trace>
  <inkml:trace contextRef="#ctx0" brushRef="#br0" timeOffset="14600.65">21825 1645 2610 0,'-11'8'0'0,"0"5"0"0,0 5 0 0,-6 5 0 0,1 4 0 0,-5 2 0 0,-4 8 0 0,-4 6 323 0,0 3-143 0,-5 7-63 32,8-10-44-32,1 2-7 0,5-8-29 0,4-3 0 15,5-9 0-15,2 1-668 0,9-11 330 0,0-8 168 0</inkml:trace>
  <inkml:trace contextRef="#ctx0" brushRef="#br0" timeOffset="14763.07">21633 1862 2355 0,'0'0'0'0,"3"0"0"0,4 0 0 0,1 0 0 0,4 5 0 0,4 5 0 0,5 2 0 0,6 5 278 16,4 0-121-16,6 2-50 0,1 1-40 15,5-4-183-15,-1 2 77 0,-1-4 38 16,-1 2 0-16,-2-1-649 16,-15-5 335-16</inkml:trace>
  <inkml:trace contextRef="#ctx0" brushRef="#br0" timeOffset="14906.77">21621 2146 728 0,'-2'0'0'0,"2"0"0"0,0 0 0 0,0 2 0 0,0 0 452 47,2 0-198-47,10 1-113 0,1 2-52 0,2-1-19 0,3-1 1 0,2 7-34 0,-1-2 9 0,-1 1-263 0,1 0 127 0</inkml:trace>
  <inkml:trace contextRef="#ctx0" brushRef="#br0" timeOffset="15070.38">21718 2319 1523 0,'-5'0'0'16,"-1"0"0"-16,2 2 0 0,1-1 0 0,2 1 0 0,1-1 0 0,0 3 0 0,0-2-3 0,1 3 1 0,7 2 134 0,2 1-49 0,2 0-24 0,-3-1-87 0,1 4 41 0,-3 1-9 15,-2-3 32 1,-4 2-164-16,0-1 83 0,-1 2 40 0,0-2-166 0,-1-3 97 15,-8-3 51-15,-3-1-20 0,4-3-132 0,-2 0 39 16,1 0 61-16</inkml:trace>
  <inkml:trace contextRef="#ctx0" brushRef="#br0" timeOffset="15204.11">22152 1749 1322 0,'6'0'0'0,"0"0"0"0,1-1 0 0,0 1 0 0,-1 0 0 0,1 0 711 16,-4 7-341-16,2 1-167 31,-1 6-84-31,1 0 0 0,0 3-42 0,1-2 9 0,-2 2-49 0,3 1-674 0,1-1 337 0,0 1 169 0</inkml:trace>
  <inkml:trace contextRef="#ctx0" brushRef="#br0" timeOffset="15438.1">22523 1775 1378 0,'-15'0'0'0,"-4"2"0"0,-3 5 0 0,-1 3 0 0,-5 5 0 0,-5 4 144 0,-3 5-53 0,-2 0-28 0,-6 6 181 0,6-2-109 0,-4-3-49 16,1 1-25-16,2-5-77 0,-3 0 36 0,16-9-10 16,7-7-14-16,10-3-1 31,6-2 42-15,3 0-1-16,0 0 109 0,8-7-58 0,13-2-26 0,7-2 78 0,5 1-51 0,4 1-26 0,8-1 9 0,-2 3 87 15,5 2-60-15,-1-2-31 0,2 1 0 0,-1 0-96 0,10 1 42 0,-12-1-9 31,-3 0 33-31,1 5-1 0,-5-3 1 0,-2 2-1 0,2 1 10 0,-14 1-9 0</inkml:trace>
  <inkml:trace contextRef="#ctx0" brushRef="#br0" timeOffset="15611.35">22112 2113 2865 0,'-6'13'0'16,"5"1"0"-16,1 8 0 0,0 7 0 0,0 5 0 0,0 5 0 0,0 11 0 0,0-5 0 0,0 0 0 0,1 1 278 0,1-3-122 0,2-4-59 16,0 2-410-16,1-12 169 0,-2-7 91 0,-1-5-655 15,1-7 366-15,0-6 184 0,0-4 98 0</inkml:trace>
  <inkml:trace contextRef="#ctx0" brushRef="#br0" timeOffset="15825.62">22141 2167 1376 0,'-1'-5'0'16,"-1"0"0"-16,2 3 0 0,0 2 0 0,0-3 0 0,6 3 267 0,8 0-119 0,1 0-56 0,5 5 388 0,1 5-221 15,3 7-112-15,1 1-45 0,0 3 90 0,-2 3-77 0,-1 6-40 16,-6 4-72-16,-1 1 34 0,-5 8 8 16,-4-2-8-16,-5-2-240 15,-1 0 120-15,0-1 59 0,0-4 31 0,-5 0-434 0,-2-10 186 16,-1-6 129-16,-3-5-315 0,3-7 195 31,-1-4 93-31,-3-2 42 0</inkml:trace>
  <inkml:trace contextRef="#ctx0" brushRef="#br0" timeOffset="16031.28">22133 2348 904 0,'-4'0'0'0,"0"-2"0"0,1 1 0 0,2-1 0 0,1 2 526 0,0 0-246 0,0 0-112 16,0 0-70-16,1 8 240 0,7 0-150 0,2-1-76 0,0 4-29 0,-2 1-350 15,2-3 151-15,-1 2 76 0,-2 1-248 0,-1 0 162 16,0-2 90-16,-3 2 31 0,-1-5-625 0,-2 0 304 16,0-1 152-16,0 0-98 15,0-3 109-15,0-1 67 0,0-2 31 0,0 0 59 16,0 0-1-16,0 0-29 31,0-5-8-31,5-4 156 0,3-3-92 0,1 0-28 0,7-5 12 0,-2 2 0 0,7-5-50 0,-2 1-12 0,2 2 30 0</inkml:trace>
  <inkml:trace contextRef="#ctx0" brushRef="#br0" timeOffset="16137.46">22451 2288 605 0,'14'0'0'0,"-1"0"0"0,-2 0 0 0,1 0 0 0,-5 0 0 0,5 0 0 0,-7 5 421 0,-4 0-194 0,0 0-96 16,-1 4 229-16,0-2-163 15,0 1-72 1,0-1-49-16,0 0-101 0,-1-2 31 0,0 2 0 0,-1-1-566 16</inkml:trace>
  <inkml:trace contextRef="#ctx0" brushRef="#br0" timeOffset="16316.68">22638 2181 1682 0,'0'0'0'0,"0"0"0"0,0 3 0 0,0-2 0 0,0 5 0 0,0-1 0 0,0 8 0 0,4 5 924 0,5 8-444 0,-3 9-222 0,5 8 329 0,-2 8-587 0,-1 1 0 0,0 3 0 0,-2-2 0 0,-1-2 0 0,-2-5 0 0,-2 2 0 15,-1-16 0-15,0-6 0 0,-1-7 0 0,-9-9-372 16,-4-6 147-16,-1-2 140 0,-4-2 56 0,-2-3-784 15,-1-12 389-15,-2-4 193 16</inkml:trace>
  <inkml:trace contextRef="#ctx0" brushRef="#br0" timeOffset="16753.3">23244 2095 1721 0,'-20'0'0'0,"6"-3"0"0,-1 3 0 0,11-3 0 0,4 3 0 0,2-2 187 15,18 0-75-15,10-2-38 16,7 0 571-16,4-3-309 0,5-1-150 0,-1 1-81 16,4 0-35-16,-6 3 1 0,7-1-25 0,-12 2-523 15,-2 1 256-15,-6 2 129 0,-6 0 65 0,-8 0-810 16,-2 9 445-16</inkml:trace>
  <inkml:trace contextRef="#ctx0" brushRef="#br0" timeOffset="16889.06">23313 2253 2324 0,'-23'0'0'0,"7"0"0"0,4 0 0 15,4 3 0-15,5-3 0 0,3 0 0 0,0 3 0 0,7-3 0 0,17 0 220 0,5 0-92 0,4 0 210 0,3 0-151 0,6 0-66 16,-6 0-47-16,0 0-495 0,0 0 229 0,-3 2 115 16,-1 1 56-16,3 4-903 0</inkml:trace>
  <inkml:trace contextRef="#ctx0" brushRef="#br0" timeOffset="17056.41">23364 2523 2503 0,'-33'2'0'0,"10"-1"0"0,3 3 0 0,6-3 0 0,2 0 0 0,6-1 0 0,5 0 0 0,1 0 0 0,10 0 387 0,13 0-176 0,7 0 113 16,2 0-144-16,6-1-63 0,2 0-44 0,-2-2-73 15,1 2 37-15,1 1-1 16,-2 0 1-16,7 0-671 0,-12 0 331 0,2 0 170 0,-1 0 85 0,-2 0-911 15</inkml:trace>
  <inkml:trace contextRef="#ctx0" brushRef="#br0" timeOffset="17260.5">23961 2030 1847 0,'0'-11'0'0,"-6"2"0"0,6 4 0 0,0 2 0 0,3-3 371 0,16 5-167 0,5-4-84 15,11 3-33-15,2-1 667 0,6 3-359 0,8-3-242 16,6-1-153-16,6 0 0 16,6 1 0-16,-10-2 0 0,-3 2 0 0,-6-1-62 15,-7 4-17-15,-9 0-726 0,-2 0 415 0,-18 0 201 16,-11 3 102-16,-3 6-433 16,-8 2 227-16,-15 2 129 0</inkml:trace>
  <inkml:trace contextRef="#ctx0" brushRef="#br0" timeOffset="17411.59">24000 2212 1310 0,'-13'1'0'0,"4"3"0"0,3-1 0 16,6 2 0-16,0 0 0 0,6-2 0 0,16 0 0 0,7 0 598 0,6-3-285 0,7 0-139 0,1 0 164 0,1 0-152 0,-2 0-74 0,5-4-316 16,-11 1 116-16,-3-1 62 0,-4 3 31 0,-5-1-689 15,-8 2 360-15,-3 0 189 16,-11 0 81-16,-2 5-387 0</inkml:trace>
  <inkml:trace contextRef="#ctx0" brushRef="#br0" timeOffset="17577.57">24268 2232 704 0,'0'0'0'16,"-1"0"0"-16,-1 0 0 0,2 0 0 0,-1 0 482 0,-1 1-223 0,-1 8-111 0,-3 1-56 0,1 5 223 16,-7 3-144-16,0 9-67 15,-4 3 222-15,-3 5-145 0,-3 2-72 0,-3 6-150 31,3-7 34-31,4-2 0 0,5-5 43 0,3-5-403 16,6-6 201-16,4-2 111 0,0-16 40 0,8 0-690 0,14-4 308 0</inkml:trace>
  <inkml:trace contextRef="#ctx0" brushRef="#br0" timeOffset="17730.08">24356 2513 1709 0,'4'14'0'0,"1"1"0"0,-4 2 0 0,3 0 0 0,0 0 0 0,1 2 0 0,2 3 0 0,4-8 686 31,1 0-325-31,5-5-162 0,4-3 91 0,6-3-127 0,6-3-54 0,0-3 22 0,6-14-50 0,0-9-23 0,0-5 0 0,1-3-361 16,2-4 179-16,-14 3 75 16,-6-3 42-16,-4 4-572 0,-6-1 307 0,-7 5 121 0,-2-5 93 0,-3 11-761 15</inkml:trace>
  <inkml:trace contextRef="#ctx0" brushRef="#br0" timeOffset="17909.12">25370 2517 3176 0,'-7'-14'0'0,"5"1"0"0,2 4 0 0,6 3 0 0,5-2 0 0,-7 1-337 15,-3 2 144-15,-1 0 82 0,0 3 38 0</inkml:trace>
  <inkml:trace contextRef="#ctx0" brushRef="#br0" timeOffset="23132.16">17956 2769 1518 0,'4'0'0'0,"0"0"0"0,-2 0 0 0,4 0 0 0,-2 0 0 0,1 0 0 0,2 0 237 0,-2 2-104 0,2 8-47 0,-3 4 324 16,1 1-186-16,0 5-84 16,-4 4-55-16,2 0 31 0,-3 3-39 0,0 5 0 15,0-1-39-15,-4 10-156 0,-4-4 74 0,-2-1 40 0,-2 0-482 16,3-2 262-16,-1-5 131 0,1 3-344 16,0-14 221-16,6-5 20 0</inkml:trace>
  <inkml:trace contextRef="#ctx0" brushRef="#br0" timeOffset="23318.36">18045 2950 1281 0,'6'-6'0'0,"-1"0"0"0,1 0 0 0,2 3 0 0,2-4 0 0,3 2 0 0,0-1 0 0,0 3 510 0,3 0-236 0,1 0-119 94,2 3-60-94,0-2-144 0,-1 0 38 0,0 2 0 0,0 0-617 0,-1 0 327 0</inkml:trace>
  <inkml:trace contextRef="#ctx0" brushRef="#br0" timeOffset="23429.3">18115 3105 1158 0,'-7'5'0'0,"-2"3"0"0,5 1 0 0,-1-2 0 0,0 1 269 0,1 5-106 0,3-4-67 0,1 2-29 0,0 2 423 16,0-1-225-16,0 1-114 15,5 0-47-15,3-2-259 0,2 0 97 16,0-1 47-16,1 0-625 0,0-3 337 0,2 3 178 0,-3-7-600 15</inkml:trace>
  <inkml:trace contextRef="#ctx0" brushRef="#br0" timeOffset="23629">18132 3091 1442 0,'-8'-11'0'0,"0"0"0"0,2 1 0 0,4 3 0 0,2 5 0 0,0-2 0 0,4 3 0 0,11 1 320 0,6 0-131 0,2 0-81 15,1 0-35-15,7 0 32 16,-4 5-34-16,2 1 1 0,2 2-25 0,-5 2-63 15,-1 3 27-15,-3 0 0 0,-3 3-74 0,-1-1 50 16,-2 6 35-16,-5-3-18 0,-6 1 0 0,-4 1 34 16,1 0 0-16,-2-1-72 0,0 3 21 0,-3-4-6 15,-7-2 0-15,-1-3-97 0,2 1 49 0,1-4 35 16,-3-1-6-16,4-4-471 16,0-3 224-16</inkml:trace>
  <inkml:trace contextRef="#ctx0" brushRef="#br0" timeOffset="24184.98">18171 3226 1516 0,'-16'0'0'0,"4"-2"0"0,1 0 0 0,6 0 0 0,2 1 0 0,3-1 0 0,2-2-1 0,15 0 166 0,2 0-64 0,4 1-33 0,2 1-196 16,0-1 78-16,3 2 43 16,-4-2 0-16,-1 3-453 0,-3 0 227 0,3 0 113 15,-8 0 57-15,-2 3-160 0,-6 3 96 0,-1 3 49 16,-5 0 36-16,-1 2-5 0,0 2 9 0,-11-1 341 15,-6 0-170-15,-1 0-85 0,2 0-43 0,-2-1 416 16,2-2-195-16,0-1-117 16,5-2 6-16,0-1 168 0,2-1-123 0,3-1-52 15,3 2-79-15,3-4 9 0,0-1-1 0,0 0 1 32,0 0-109-32,4 1 63 0,4-1 18 0,0 0-132 0,0 0 80 0,-2 0 40 0,-1 2 0 0,0 1-7 15,-1-1-14-15,-3 1 0 16,1 3-1-16,-2-3 174 0,0 3-82 0,0-1-37 15,0 0 0-15,0 2 110 0,0-2-61 0,0-1-30 0,0 3 11 0,0 0 8 16,0-1-33-16,0 0-71 0,0-1 37 0,0 2 0 16,0 1 45-16,0 0-97 0,1 1 41 0,1 0 10 15,3 1 0-15,-2 3-43 32,0 1 33-32,-1 1-5 0,-1-1-1 15,1 5-6-15,-2-2 0 0,0 1 15 0,0 3-6 0,-2-5 12 0,-4 0 1 0,-4-1-82 16,-2 0 40-16,0-4-5 15,-6 0 41-15,3-4-117 32,-4-4 53-32,2-3 21 0,-5 0-1 0,0 0-27 0,1-5 18 0,2-9-13 0,1-3 40 0,5 2 41 0,1 1 0 0,4-1-54 0,-2-1 246 0,9 6-107 15,1 1-58-15,0 1 132 0,1 3-88 0,10 0-24 16,5 3-28 0,4 2 292-16,5 0-144 0,3 0-61 0,3 2-40 0,5 3 26 0,4 5-23 0,-4 1-9 0,2 0-306 0,1 0 137 15,3 3 68-15,0 1 35 16,6 0-569-16,-9-1 268 0,-1-2 151 0,-2-2-319 15,-3-4 213-15,-6-2 108 0</inkml:trace>
  <inkml:trace contextRef="#ctx0" brushRef="#br0" timeOffset="24374.31">19001 2813 1562 0,'-1'0'0'0,"-2"0"0"0,0 0 0 0,-2 6 0 0,-3 2 0 0,2 7 585 0,-2 0-274 0,-6 9-137 0,0 6 289 0,-6 8-214 0,-5 10-96 0,1 0-63 0,-2 3-82 0,0-1 29 0,1 0 0 31,0-5 0-31,3-1-432 0,5-15 211 0,4-5 111 0,3-7-869 0,5-5 468 0</inkml:trace>
  <inkml:trace contextRef="#ctx0" brushRef="#br0" timeOffset="24543.31">18783 3146 1561 0,'3'0'0'0,"1"0"0"0,4 0 0 0,2 0 0 15,1 0 0-15,3 0 0 0,5 2 520 0,3 2-241 0,6 3-112 0,0 0-70 0,1 2-92 16,4-3-1-16,0 1 33 16,-2-2 0-16,3 2-190 0,-7-2 90 0,-1 3 50 31,-5-4 25-31,-4-1-605 0,-3 3 309 0,-8-1 148 0</inkml:trace>
  <inkml:trace contextRef="#ctx0" brushRef="#br0" timeOffset="24674.69">18847 3350 1189 0,'-3'0'0'0,"1"0"0"0,1 0 0 0,1 0 0 0,0 0 0 0,0 0 0 0,0 0 0 0,5 0 216 0,6 0-90 15,4 0-44-15,1 0 8 0,1 0-392 16,2 0 166-16,0 0 83 0,0 0-291 0,-3 5 166 0</inkml:trace>
  <inkml:trace contextRef="#ctx0" brushRef="#br0" timeOffset="24812.11">18919 3485 609 0,'-11'6'0'0,"3"-4"0"0,1 3 0 0,3-3 0 0,1 0 0 0,3 1 106 0,0-3-26 0,0 0-9 16,0 0 131-16,7 0-82 15,3 0-42-15,1 4-18 0,-1-3 10 0,0 1-33 16,-2-1 0-16,0 3-181 0,-3-1 91 0,1 2 54 15,-5-1-10-15,0 1-388 0,2 1 202 0</inkml:trace>
  <inkml:trace contextRef="#ctx0" brushRef="#br0" timeOffset="25247.07">19491 2919 1446 0,'6'-5'0'0,"-1"0"0"0,1 1 0 0,-5 4 0 0,-1 0 0 0,0 0 0 0,-3 6 312 0,-9 5-137 0,-4 4-60 0,-1-2-44 0,-2 4 11 16,2 1 1-16,-4 1-46 0,2 0-136 0,-1 1 78 15,3-1 23-15,1-1-35 0,-1 0 35 0,4 0-1 16,4 0 36-16,-2 3 1 16,6-3-1-16,4 0-18 0,1 0 14 0,0 2 67 15,0-1-37-15,1 6-40 0,4-3-7 16,1-1 87-16,2 1-37 0,-5-1-6 0,0 0-239 0,0 2 117 15,-1-3 42-15,-2-4 19 0,0-1-425 0,0-1 206 16,0-4 109-16,-2 3-193 0,-2-9 142 0,0-1 44 16,0-2 41-16,-2-1-252 0,1 0 137 0,0-4 82 15,2-7 37-15,-2-5-137 0,2-1 104 0,0-4 38 47,-1-6 68-47,2 3 0 0,2-3 0 0,0 1 0 0,0 2 148 0,0 2-111 0,0-2-47 0,2 9 248 0,4 0-138 0,2 2-54 16,1 0-38-16,6 6 652 0,1-3-302 0,4 6-166 15,4 0-77-15,2 4 227 0,1 0-153 0,4 0-76 16,6 0-8-16,-4 0-38 0,-2 0 0 16,0 8-363-16,-1-3 166 0,-4 0 84 15,1 2 50-15,-11-2-537 0,-5 1 261 0,-3 0 148 16,-4-1 74-16,-4 1-364 0,0 0 173 0</inkml:trace>
  <inkml:trace contextRef="#ctx0" brushRef="#br0" timeOffset="25530.42">19533 3374 828 0,'-1'11'0'0,"-1"6"0"0,0-6 0 0,2 1 0 0,-1-1 0 0,-2-1 0 0,1 1-1 0,-2 0 0 0,2-2 108 15,-2-2-35-15,1 0 34 0,-1-5-35 0,-2 0 1 16,-1 1-27 0,3-3 45-16,0 0-27 0,0-3 1 15,2-4-28-15,1 0 80 0,1-3-44 0,0 1 0 0,1-2-36 0,7 2 55 16,3 0-28-16,4 1 10 0,1 2 33 0,3 3-35 31,1 0 0-31,-3 3-34 0,3 0-4 0,2 0 13 0,-4 5-10 0,-2 7 10 16,-1 0-9-16,-3 5 0 0,-3-1-1 0,-2 7 4 0,-6-5-3 0,-1 0-1 15,0 1 1-15,-8-4 6 0,-5-2-7 0,-2 1 10 16,-3-10-70-16,0-3 30 0,0-1-9 16,-2 0-346-16,6-3 173 0,-5-6 96 15,6-6 29-15,3-1-606 0,2-4 311 0</inkml:trace>
  <inkml:trace contextRef="#ctx0" brushRef="#br0" timeOffset="26272.19">20362 3329 1021 0,'-12'0'0'0,"4"0"0"0,1 0 0 0,4 0 0 0,3 0 533 0,0 4-248 16,0-2-113-16,10 1-73 0,8-3 178 0,3 0-120 0,5 0-60 15,2 0-29-15,3 0 55 0,-3 0-47 0,2-5-1 16,-1 1-364-16,1-2 164 16,3 3 90-16,-4-3-655 0,1 1 352 0,0 0 176 15</inkml:trace>
  <inkml:trace contextRef="#ctx0" brushRef="#br0" timeOffset="26441.2">20996 3063 1532 0,'0'0'0'0,"0"0"0"0,0 0 0 0,5 0 0 0,1 0 0 0,5 0 0 0,5 0 357 0,7-1-160 0,5 1-81 15,3-3 325-15,5 3-202 0,6-2-92 0,-3 2-321 16,3-1 105-16,-3 1 53 0,-2-1 27 0,0 1-648 15,-1 0 346-15,-12 0 159 16,-7 0 85-16</inkml:trace>
  <inkml:trace contextRef="#ctx0" brushRef="#br0" timeOffset="26775.01">21029 3270 1260 0,'-41'8'0'0,"13"0"0"0,9 1 0 0,4-2 0 0,10-3 0 0,1-1 0 0,4 0 0 0,12-3 278 0,10 0-120 0,7 0-61 0,5-3 303 0,12-7-172 15,-4 0-100-15,4 1-46 0,-2-1-1 0,0 2-44 16,-4 1 0-16,3-2-445 0,-11 5 219 0,-2 0 112 16,-5 3 57-16,-4-2-553 15,-8 3 292-15,1 0 69 0,-14 4 100 0,0 6-295 0,-9 0 185 16,-10 0 92-16,-4 2 34 0,-3-3 37 16,5-1 59-16,-3-1 0 15,1-2 0-15,3 0 0 0,4-2 0 0,-2 1 121 16,5-2-98-16,2 1-30 0,2 0 1 0,1 1 400 0,1 1-205 15,-3 2-36-15,5 3 287 0,-1-2-201 0,0 6-101 0,-3 1-51 16,-1 3 92-16,-3 5-61 0,1 0-46 0,-2 2-2 16,-1 3-33-16,-2-3 0 0,3 1 0 15,1 2-237 17,4-9 114-32,6-3 62 0,3-7 30 0,0-3-479 0,10-6 248 0,9 0 69 0,6-17 79 0</inkml:trace>
  <inkml:trace contextRef="#ctx0" brushRef="#br0" timeOffset="26962.28">21345 3392 1419 0,'3'0'0'0,"0"-1"0"0,-1 1 0 0,1 0 0 0,-2 2 0 0,-1 11 0 0,0 6 0 0,0 3 0 0,0 6 503 0,0 6-233 0,5 3-116 0,4-1 209 0,4 0-167 31,6-2-80-31,4-5-20 0,3-4-30 0,2-6 0 0,6 1-19 0,-2-16-73 16,-1-4 32-16,-1 0 0 0,-1-14 31 0,-7-7-88 0,3-5 53 15,-11-3-9-15,-4-5 44 0,-7 0-84 16,-2-4 42-16,-1 2 0 0,0-6-173 0,-7 9 68 15,-3-3 58-15,-4 4-484 0,-1 1 251 0,4 4 119 16,0 0 55-16,3 11-209 0,4 6 142 0</inkml:trace>
  <inkml:trace contextRef="#ctx0" brushRef="#br0" timeOffset="27430.87">22169 3023 1639 0,'-8'0'0'0,"2"-2"0"0,0-1 0 0,-2 0 0 0,5 2 0 0,2-1 537 0,1 2-250 0,0 0-126 16,1 0-63-16,10 3 287 0,1 5-180 0,4 1-84 15,1 0-134-15,2 2 25 16,0 0-1-16,1 2 34 0,-2-2-551 0,-2-2 270 16,1-1 137-16,-4 2-725 0,2-2 434 0,-4-2 207 46</inkml:trace>
  <inkml:trace contextRef="#ctx0" brushRef="#br0" timeOffset="27627.36">22452 3024 857 0,'5'-3'0'0,"0"-2"0"0,0 4 0 0,-1 0 0 0,-3 1 0 0,2 0 0 0,-3 0 333 0,0 10-149 0,-4 7-75 16,-10 5-27-16,-6 2 111 0,-5-1-79 0,-1 4-39 16,-4 0 6-16,-2 0-22 0,-6 1 8 0,2-3-31 0,-3-2 32 15,2-5 1-15,4-4-33 0,4-1 113 16,3-4-48-16,11-7-37 0,7-2 0 0,7 0 106 15,1 0-67-15,3 0-34 0,13 0 10 0,8-7 34 32,6 0-38-32,4 0-1 0,3 0-162 0,3 0 62 15,2-1 39-15,-5 3-163 0,0-2 92 0,-3 2 47 16,1 2 24-16,-4-1-694 0,4 3 333 0,-12-1 120 0,-3 2 100 0</inkml:trace>
  <inkml:trace contextRef="#ctx0" brushRef="#br0" timeOffset="27805.59">22132 3485 1415 0,'-6'0'0'0,"2"0"0"0,4 0 0 0,0-1 0 0,0-1 0 0,11 1 0 0,8-2 0 0,3 0 201 0,5-1-87 0,4 1-39 0,0-3 0 0,0 0-40 16,0 1 1-16,2 0-150 0,-6 1 71 0,-4 0 39 15,-5 2 0-15,-2 0-459 31,-6 1 237-31,-1-2 120 0,-9 3 57 0,0 0-440 0</inkml:trace>
  <inkml:trace contextRef="#ctx0" brushRef="#br0" timeOffset="27941.22">22328 3335 1104 0,'-3'-4'0'0,"0"-1"0"0,2 2 0 0,-2 1 0 0,1 1 0 0,2 1 0 0,0 0 0 0,0 3 383 0,0 9-173 0,0 5-88 16,0 5 240-16,0 2-154 0,-3 3-91 0,-5 2-41 15,-4 5-12-15,-3-2-28 0,-3 3 0 0,-2 2-303 16,1-4 146-16,-1-6 79 15,3 1 39-15,2-8-247 16,4-4 143-16,2-2 80 0,6-13-8 0</inkml:trace>
  <inkml:trace contextRef="#ctx0" brushRef="#br0" timeOffset="28076.12">22293 3549 1078 0,'4'0'0'0,"-2"0"0"0,4 0 0 0,0 0 0 0,-1 2 0 31,4 4 0-31,2 1 690 0,3 4-328 0,1 2-163 0,3 4 399 0,0-4-286 0,4 4-138 0,-1 0-69 0,4-2-279 0,-3-1 104 15,7 1 63-15,-8-7-774 16,2-3 408-16,-2-2 205 0,-2-3 102 0</inkml:trace>
  <inkml:trace contextRef="#ctx0" brushRef="#br0" timeOffset="28242.25">22610 3219 1765 0,'0'-14'0'0,"6"2"0"0,7 4 0 0,3-2 0 0,7 5 0 0,2-1 0 0,6 4 0 0,1-1 621 0,4-1-292 31,5 1-138-31,-5 2-214 0,1 1 29 0,-3 0 1 0,-3 0 29 0,-2 0-736 0,-1 1 372 0,-11 6 174 0,-6 0 91 0</inkml:trace>
  <inkml:trace contextRef="#ctx0" brushRef="#br0" timeOffset="28400.41">22679 3395 1587 0,'-15'1'0'0,"2"-1"0"0,4 2 0 0,5-1 0 0,3-1 0 0,1 0 0 0,5 0 0 0,13 0 0 0,5 0 0 0,6 0 508 0,2 0-227 16,2-1-127-16,-1-2-180 0,1-1 30 0,-2-2 1 0,-3 2 31 0,2 0-527 16,-5 2 259-16,-4-2 133 0,-5 3 68 0,-1 0-607 15,-8-1 319-15</inkml:trace>
  <inkml:trace contextRef="#ctx0" brushRef="#br0" timeOffset="28574.94">22844 3270 1666 0,'-9'2'0'0,"4"-1"0"0,-1 1 0 0,0 3 0 0,2 3 0 0,-2 3 0 0,5 7 0 0,1 6 304 16,0 4-134-16,0 8 148 0,1 4-142 0,5 6-61 16,-2-6-43-16,2 4 99 0,-2-3-67 15,-2-2-34-15,0-3 0 0,-2 3-301 0,0-13 130 0,-2-3 68 16,-8-7 34-16,0-5-417 0,-4-3 235 15,4-8 104-15,-2 0-497 0,1-12 230 0,1-10 154 0,3-2 77 16,0-9-156-16</inkml:trace>
  <inkml:trace contextRef="#ctx0" brushRef="#br0" timeOffset="28732.88">23036 3292 1278 0,'23'0'0'0,"3"0"0"0,1 0 0 0,2 0 0 0,3 0 125 16,3 0-44-16,0 0-1 0,5 0-35 0,-5 0 333 15,-2-3-172-15,2 0-84 0,-2-1-44 0,-3-3-273 16,5 0 124-16,-14 1 50 16,-2-1-494-16,-5 0 276 0,-7 1 137 0,-2-2-458 15,-4 2 266-15,-1-3 139 0</inkml:trace>
  <inkml:trace contextRef="#ctx0" brushRef="#br0" timeOffset="28890.03">23456 3050 778 0,'-7'16'0'0,"-3"5"0"0,0 2 0 0,0 6 0 0,-1 10 526 0,-6 5-246 0,-1 12-112 16,2-1-71-16,2 3 259 0,-2 1-159 0,4-4-81 0,7 3-40 0,3 0 404 0,2-20-226 0,5-4-110 15,13-4-230-15,5-8 61 0,6-8 30 16,6-2-512-16,2-12 267 0,0 0 138 16,4-9 69-16,2-8-929 0</inkml:trace>
  <inkml:trace contextRef="#ctx0" brushRef="#br0" timeOffset="29036.15">23897 3767 2839 0,'0'0'0'0,"-1"0"0"31,-2 0 0-31,3 0 0 0,0 0 0 0,6-2 0 0,4-4-142 0,2-3 54 0</inkml:trace>
  <inkml:trace contextRef="#ctx0" brushRef="#br0" timeOffset="35838.12">25256 4216 2072 0,'-11'-12'0'0,"4"3"0"0,-1 3 0 0,4 4 0 0,1 0 0 0,0 2 0 0,1 0 0 0,2 4 319 0,-1 12-141 16,1 2 127-16,0 6-134 0,-3 4-57 0,2 3-44 0,-2 2 230 16,3 1-132-16,0-2-65 15,0 4-33-15,0 0-9 0,0-4-61 0,0 0 0 16,0-1-105-16,0 1-4 0,0 1 73 0,0 3 46 15,0-7-555-15,0-1 274 0,0-1 150 0,-7-3-334 16,1 0 212-16,-2-3 78 0,0-9 68 0,-3-5-389 16,3-7 225-16,-1 0 112 0</inkml:trace>
  <inkml:trace contextRef="#ctx0" brushRef="#br0" timeOffset="36124.46">25069 4178 1948 0,'-19'-28'0'16,"4"8"0"-16,0 6 0 0,3 5 0 0,3 2 0 0,3 5 0 0,6 2 0 0,0 0 0 0,0 0 735 0,15 0-349 0,8 0-166 0,6 2 137 0,7-2-160 16,5 0-109-16,5 0-116 0,0 3 18 0,7-3 33 15,-7 2-9-15,5 0-113 16,-1 4 68-16,-6-1 33 0,-1 4 1 0,-2 1-169 0,-13 3 96 0,-7 0 54 16,-8 4-33-16,-5 0 29 0,-3 2-53 0,-5 1 30 15,-2 0 347-15,-12 3-156 16,-1-1-84-16,-5 2-17 0,0 3-47 0,-2-8 0 15,3 1 0-15,0-4 0 0,4-3 0 0,0-1 0 32,2-1 0-32,4-4-441 0,4-5 39 0,1-1 202 0,4-1-809 0,0 0 486 31</inkml:trace>
  <inkml:trace contextRef="#ctx0" brushRef="#br0" timeOffset="36574.39">26177 4112 1283 0,'6'-6'0'0,"-1"3"0"0,-2 0 0 0,2 3 0 0,-4 0 502 0,-1 0-232 0,0 5-117 0,-6 3-48 0,-5 3 19 0,-3 2-43 0,-5 4 0 0,0 0-44 0,-4 0-50 16,0 2 35-16,-1 0-10 0,1 0-61 0,1-1 44 16,-3 0-1-1,2 0 114-15,-2 1-27 0,8-2-9 0,4 0-34 0,3-3 178 16,3 3-90-16,3 0-35 0,4-3-9 0,0 4 89 0,1-1-67 0,9 0-33 15,0 3 3-15,0 5 9 16,-1-5-66-16,-1 4-17 0,0-2-36 0,-4 0 8 31,1 2 33-31,-2 2-403 0,-2-7 212 0,0 1 111 0,1-3 17 0,-2-5-610 0,0 0 300 0,0-4 156 16,0-4 92-16,0-4-400 16,0 0 241-16,0-4 122 0,-2-10-132 0,1-4 117 0,-1-6 72 0,-2-2-54 15,1-6 78-15,-1-1 36 16,-3-2 40-16,1-2 0 0,0 8 0 0,0 1 0 15,3 5 0-15,-2-1 365 0,3 6-220 0,0-5-101 16,2 9-35-16,0 0 615 0,4 2-299 0,6 4-118 16,6 3 161-16,4-1-156 0,1 6-92 0,4 0-42 15,-1 0 83-15,0 11-62 16,-1 3-31-16,4 1 149 16,-7 5-95-16,-2 2-42 0,-2 0-1 0,-2 3 47 15,-1 3-45-15,-2 4 10 0,-5-4-54 0,-3 2-62 0,1 1 31 0,-4 0-1 16,2-2-336-16,-1 4 193 15,-1-8 84 1,0-1 45-16,0-5-318 0,0-2 124 0,0-6 100 0,0 0-641 0,0-8 357 0,-3-3 176 0</inkml:trace>
  <inkml:trace contextRef="#ctx0" brushRef="#br0" timeOffset="37129.51">25995 4590 1066 0,'-10'0'0'0,"2"0"0"0,4 0 0 0,-1 0 0 0,5 0 0 0,0 0 0 0,5 0 0 0,9 0 216 31,4 0-89-31,3 0-45 0,1 0-90 0,-1 3 18 0,-2 5-1 0,0 1-81 0,-4 2 54 0,-5 2 27 16,2 2 10-16,-7 2-17 0,-3 1 0 0,-2 3 28 15,0-3 0-15,-1 5 134 0,-6-3-58 0,-5-2-41 16,0-3-39-16,1-3 106 16,2-6-50-16,0-2-20 0,3-4-116 0,4 0 45 0,2-12 22 0,0-8-307 15,11-8 160-15,6-3 79 0,4-7 46 0,2-3-211 16,3-6 112-16,3-2 27 15,3-3 38-15,5-5-318 16,2-5 153-16,-3 8 90 0,0 3 40 0,-4 5 179 16,-2 5-69-16,-6 12-34 0,-4-2 380 0,-9 17-203 0,-8 10-106 15,-1 3-53 32,-2 1 414-31,0 0-174-16,-4 5-68 0,-2 9 164 0,-4 4-157 0,2 3-80 0,0 0-38 0,0 5 92 0,2 1-70 0,2 0-31 0,3 1 0 0,1 2 85 0,0-1-58 0,0 6-19 31,0-8 4-31,5 2-43 0,7-2 1 0,2 0-1 0,3 0-107 0,3 2 63 0,-1-7 18 0,1-2-130 0,-1 3 78 0,-3-5 39 0,-4 3 5 0,2 3-109 16,-10-10 27-16,-3 1 45 15,-1 0-22-15,0-4-124 0,-5-1 55 0,-9 0 42 0,-2-7-2 0,-3-2 22 32,-2-1 1-32,0 0 30 0,-1 0-6 0,-2-6-10 46,2-6 10-46,0 0 38 0,5 0 0 0,-2-3-38 0,3 1 1 0,0 0 77 0,8 0-22 0,0 3-24 0,5 0 2 0,3 2 168 0,0-3-76 0,0 3-49 0,4 3-132 0,11-3 45 16,1 4 16-16,4-1-501 0,1 0 247 0,3-1 120 16,-3 2 59-16,3 1-549 47</inkml:trace>
  <inkml:trace contextRef="#ctx0" brushRef="#br0" timeOffset="37287.65">26768 4412 2084 0,'-11'0'0'0,"0"0"0"16,6 0 0-16,3 0 0 0,2 0 0 0,0 0 0 0,3-1 282 0,16-3-128 0,2-3-58 0,10 1-136 0,2-2 38 0,0-1 0 0,9-1 47 0,-8 2-524 0,3 2 258 0,-4-1 129 15,-3 3 63-15,-1-1-245 0,-2 1 163 0,-10 2 70 0</inkml:trace>
  <inkml:trace contextRef="#ctx0" brushRef="#br0" timeOffset="37480.29">27040 4211 1840 0,'-6'2'0'0,"1"1"0"0,2 4 0 0,-2 3 0 0,1 4 0 0,0 9 0 0,1 5 0 0,0 5 0 0,0 9 574 15,-4 3-269-15,3 3-135 0,1 4-58 0,0-10 59 0,2-1-68 16,1-5-33-16,0-5 0 0,0 3-351 15,0-16 154-15,3-4 82 0,4-11-525 16,6-3 302-16,-1 0 153 0,5-12-272 0,-2-11 195 0,2-6-12 16,1-3 84-16,0-5-295 0,0-4 190 0,-1-6 85 15,-3 2 57-15,-4-5-57 0</inkml:trace>
  <inkml:trace contextRef="#ctx0" brushRef="#br0" timeOffset="37722.65">27202 4224 1061 0,'4'-25'0'0,"2"4"0"0,0 2 0 0,-2 3 0 0,0 3 0 0,3 1 0 0,1 8 146 0,3 3-55 0,1 0-27 0,4 1 218 0,0 0-122 0,7 0-54 0,-2 4-39 0,3 1 113 15,3-1-72-15,0 1-36 16,2-1 0-16,-1 1 55 0,-2 2-51 0,-4-2 1 16,-3 4 70-16,-2 2-55 15,-5 0-28-15,2 4 89 0,-8 3-63 0,-2 1-27 16,-3 4 0-16,-1 6 218 0,0-1-123 0,0 7-51 16,-1-5-83-16,-3 3-24 0,0 0 0 0,-1 0 0 0,2 0 0 15,-4 5 0-15,4-8 0 0,-1-1 0 16,1 0-389-16,-3-4 170 0,0 1 124 0,-2 0-551 15,-1-10 310-15,2-3 149 0,-4-3 76 0,0-4-179 32,-1-4 127-32,-3 0 54 0,3-2 41 0,-1-5-327 15,-1-16 179-15,4-6 91 0,-2-9 35 0</inkml:trace>
  <inkml:trace contextRef="#ctx0" brushRef="#br0" timeOffset="37867.4">27419 4318 1218 0,'0'-18'0'0,"3"4"0"0,-1 3 0 0,-1 6 0 0,2-2 0 0,-3 7 0 0,0 0 0 0,0 9 496 0,-4 11-229 0,-6 2-116 0,-4 6-48 0,2 3 311 0,-4 1-189 0,-3 5-94 0,-1-1-25 0,0 2-34 16,-4 3 8-16,3-6-423 0,2-4 189 0,-2-2 95 16,1-3 48-16,5-4-725 0,-1 0 362 0,7-15 194 15</inkml:trace>
  <inkml:trace contextRef="#ctx0" brushRef="#br0" timeOffset="38363.12">28025 3996 1784 0,'4'-8'0'0,"3"-1"0"0,-4 6 0 0,0-2 0 0,-3 5 0 0,0 0 221 0,-2 3-93 0,-11 12-47 0,-4 2-8 0,-3 4 9 0,-1 2-47 16,-3 3 1-16,-1 4-60 0,0-2 29 0,-4 6 10 0,3-4 21 0,3 0-137 15,4-1 69-15,0 1 33 31,8-3 53-31,-3 5-13 0,9-8-8 0,4-1 142 0,1-3-74 0,0 2-34 0,0-1-60 0,0 3 248 16,1-3-114-16,2-2-52 0,-1 3-27 16,-1-1-135-16,-1 0 54 0,0 5 37 15,0-8-9 1,-4 0-175-16,-4-4 101 0,5-1 50 0,-4-5-583 0,0-1 301 47,3-7 101-47,2 0-391 0,0 0 276 0,0-13 138 0,2-5 68 0,0-2-211 0,0-6 144 0,0-1 68 0,0-8 35 0,0-2-12 0,4-3 36 0,1-2 45 0,2 6 0 0,-1 3 0 15,1 2 0-15,0 2 0 0,3 6 232 0,2-5-161 16,1 11-48-16,1 2 487 0,2 6-219 0,4 5-145 16,3 0 7-1,6 1 281-15,0 3-204 0,4 0-97 0,2 1-48 0,2 7 107 16,1 0-79-16,5 0-29 0,-8 2-9 0,-4 2-11 0,-3-1-28 0,-4 3 0 16,-5 2 11-16,2 3-3 0,-9 1-8 0,-4 4 128 15,-2 4-64-15,-3 2-33 16,-1 1 1-16,-1 6 115 0,-1-5-78 15,0-1-34 1,0 3-1-16,0-2-147 0,0 5 65 0,0-10 20 0,0 0-1 16,0 0-372-1,0-3 200-15,0-4 83 0,0 3-271 0,-1-7 142 0,-4-8 101 0,-4 0-579 0,1-4 327 0,-4-3 162 16,0-1 74-16</inkml:trace>
  <inkml:trace contextRef="#ctx0" brushRef="#br0" timeOffset="38576.69">28006 4452 1301 0,'-7'0'0'0,"-1"0"0"0,3 0 0 0,0 1 0 0,-1 2 0 0,2 2 0 0,3 4 0 0,0-2 497 0,1 2-230 0,0 1-116 0,0 1-138 0,0-2 22 16,0 0 1-16,0 0-135 0,0-1 67 0,0 0 34 16,0 1 9-16,0-5-300 0,0 1 158 15,0-2 79-15,0-3 40 0,0 0-215 16,0 0 111-16,0 0-1 0,0-4 48 0,0-4-46 15,0-2 39-15,0-1 1 0,5-3-29 16,4-1 39-16,1 1 0 0,3-4-76 0</inkml:trace>
  <inkml:trace contextRef="#ctx0" brushRef="#br0" timeOffset="38740.35">28505 4035 1665 0,'7'-8'0'0,"4"-1"0"0,-4 4 0 0,1 2 0 0,-4 2 0 0,-1 1 0 0,0 0 0 0,3 0 811 0,-4 1-391 0,0 7-193 16,-1-1 151-16,1 3-172 0,-1-2-85 0,-1 3-33 16,2-1-438-16,-2 0 192 0,0-1 98 15,0-1-785-15,0-1 440 0,0 1 230 0,0-2 100 0,0-4-420 16</inkml:trace>
  <inkml:trace contextRef="#ctx0" brushRef="#br0" timeOffset="38968.48">28500 3824 1066 0,'0'-18'0'0,"0"5"0"0,0 3 0 0,2-5 0 0,6 6 0 0,9-1 0 0,5 0 259 0,7 3-116 0,7 5-53 0,3-1 303 0,3 3-178 0,2 0-90 16,6 0-35-16,-7 3 174 0,-6 6-115 0,-1 1-56 16,-4 3 76-16,-1 4-58 0,-11-1-42 0,-2 2 0 0,-5 3 71 15,-6-1-53-15,-1 4-25 0,-1 2 8 0,-3-4-6 16,-2 2-28-16,0-3 0 0,-3 1-1 0,-7 1-208 31,5-1 114-31,-3-5 42 0,-1-1-640 0,2-4 331 0,0-3 119 0,0 2-634 0,-2-2 394 0,1-7 210 16,-1 0 101-16</inkml:trace>
  <inkml:trace contextRef="#ctx0" brushRef="#br0" timeOffset="39125.87">28605 3934 1068 0,'-7'-3'0'0,"1"0"0"0,0-1 0 0,4-2 0 0,2 5 558 0,0 0-262 0,1 1-129 16,12 0 267-16,7 0-200 0,2 0-89 0,4 0-60 16,1 0 171-16,0 2-110 0,4 4-55 0,-6-4-556 15,6 3 260-15,-8 2 116 0,-2 0 62 0,-3 1-836 16,-2 2 436-16,-6-1 219 0</inkml:trace>
  <inkml:trace contextRef="#ctx0" brushRef="#br0" timeOffset="39265.6">28698 4081 1167 0,'-11'2'0'0,"2"-2"0"0,-3 0 0 0,6 1 0 0,2-1 0 0,1 0 0 0,3 0 0 0,1 0 477 16,9 0-221-16,11 0-110 15,4 0 85-15,2 0-88 0,1-1-59 0,1-1-24 0,-2 0-107 0,1 0 41 16,-2 1 0-16,3 1-540 0,-8 0 287 16,-3 0 147-16,-3 0 74 0,-6 3-752 0</inkml:trace>
  <inkml:trace contextRef="#ctx0" brushRef="#br0" timeOffset="39454.83">28362 4311 1715 0,'-5'0'0'0,"4"0"0"15,1-5 0-15,1 0 0 0,15 2 0 0,8-2 0 0,12 1 0 0,13-3 307 0,7 0-136 0,11 2-68 0,13-2 249 0,-7 0-164 0,-1 1-76 16,-7 1-39-16,-8-1-75 0,-9 3 37 0,1 0 8 15,-20 1-8 1,-9 2-470-16,-7 0 235 0,-5 0 117 0,-4 2-743 0,-4 3 359 0</inkml:trace>
  <inkml:trace contextRef="#ctx0" brushRef="#br0" timeOffset="39625.51">28687 4396 1537 0,'-6'11'0'0,"1"2"0"0,-1 1 0 0,2 2 0 0,2 0 0 0,1-2 121 0,1 1-43 0,0-1 0 0,0 1 258 47,0-1-142-47,0-2-84 0,0-2-38 0,0-2-366 0,1-1 165 0,1-2 82 0,1-1-746 0,-2-4 383 0</inkml:trace>
  <inkml:trace contextRef="#ctx0" brushRef="#br0" timeOffset="39785.33">28719 4420 919 0,'7'-8'0'0,"4"1"0"0,0 2 0 0,6-2 0 0,-2 2 0 0,2 3 0 0,0 2 0 16,2 0 441-16,-1 0-204 0,3 7-92 0,-5 3 19 0,-2 0-64 0,-4 4-33 16,0 1 0-16,-5-1-95 0,-1 2 40 0,-4 0-9 15,0-1 32-15,-2 0-323 0,-6-2 162 16,-4 1 89-16,-1-4-335 0,-2-2 188 16,-3 0 51-16,-2-4 62 0,-2 0-315 0,-1-1 167 15,1-3 97-15,2 0-8 0</inkml:trace>
  <inkml:trace contextRef="#ctx0" brushRef="#br0" timeOffset="39867.83">28746 4518 785 0,'10'-6'0'0,"5"1"0"0,-1-1 0 0,-2 2 0 0,0 3 0 0,-4 0 0 0,4-2 0 0,-5 3 172 0,3 0-60 0,-4 0-43 0,-2 3-119 0,-3 3 43 0,2 2 0 16,-3 1 42-16,0 4-492 0</inkml:trace>
  <inkml:trace contextRef="#ctx0" brushRef="#br0" timeOffset="40120.31">28735 4616 785 0,'0'0'0'0,"0"0"0"0,0 0 0 0,0 0 0 0,0 0 0 0,0 0-70 0,0 0 52 0,0 0 35 0,0 0-52 0,2 0 36 0,-2 0-1 0,4 2-270 0,0 1 134 0,-1 1 68 0,-2 1 33 0,1 2-61 0,-2-2 48 0,0 2 21 0,0 1 27 0,0 2 0 0,-3-2 0 0,-4 2 0 0,1 0 0 0,-3 1 335 0,1 0-171 0,2-2-84 0,-1 2 127 0,1-2-97 15,2-4-19-15,1 2-33 16,3-1 62-16,0-3-46 0,0 0-1 0,0-2-188 0,6-1 75 0,5 0 37 16,-2 0 9-16,4-1-278 15,1-5 153-15,-3-1 51 0,4-2 47 0,-2-2-295 0,-2 0 118 0</inkml:trace>
  <inkml:trace contextRef="#ctx0" brushRef="#br0" timeOffset="40280.58">28861 4400 1971 0,'0'-7'0'0,"0"0"0"16,0 2 0-16,-1 3 0 0,-5 0 0 0,-2 2 0 0,-2 7 0 0,0 14 234 0,-6 4-99 0,-2 11-51 0,-3 7 130 0,3 3-94 0,0 1-43 0,2 6 130 15,7 0-87-15,4-2-42 16,5 1 9-16,0-16-106 0,13-6 27 0,10-7 0 0,7-10 27 0,6-8-269 16,9-5 143-16,-1-2 59 0,5-18-560 15,2-5 267-15,5-5 162 0,-1-2 16 0</inkml:trace>
  <inkml:trace contextRef="#ctx0" brushRef="#br0" timeOffset="40887.71">29444 4180 1979 0,'-16'-5'0'0,"2"-2"0"0,4 2 0 0,-2 1 0 0,9 2 0 0,2-4 0 0,1 4 0 0,17-4 324 0,10 2-144 0,11-5-72 0,8 2 172 0,10-3-113 0,-4 0-70 31,4-1-30-31,-3 2-240 0,0 0 104 0,-3 3 53 0,3 0 35 0,-14 3-246 0,-5-1 132 0,-7 3 65 16,-7 1-653-16,0 0 356 0,-11 0 85 0,-8 0 117 16</inkml:trace>
  <inkml:trace contextRef="#ctx0" brushRef="#br0" timeOffset="41044.71">29882 3884 1440 0,'0'-6'0'0,"5"0"0"0,0 1 0 0,4 1 0 0,4 4 0 0,3-3 0 0,2 3 268 0,1 3-117 16,3 9-57-16,0 2 259 0,-3 6-159 0,1 1-70 16,-6-1-48-16,-3 4-106 0,-5 2 33 0,-5 4-1 15,-1-1-154-15,0 7 103 0,-13-6 38 0,-7 2 24 0,-4-1-582 16,0-3 303-16,-4-3 129 0</inkml:trace>
  <inkml:trace contextRef="#ctx0" brushRef="#br0" timeOffset="41212.37">29536 4397 1548 0,'-13'3'0'0,"3"2"0"0,4 1 0 0,2 0 0 0,4-2 0 0,4 0 0 0,21-2 0 0,6-2 630 15,10 0-297-15,10 0-140 0,-2-2-82 0,1-6 121 16,0-1-99-16,-1 1-48 0,6-1-543 0,-12 2 242 15,-5 0 126-15,-6 4 63 0,-7 2-306 0,-7-1 185 16,-3 2 100-16,-13 0-793 0,-2 3 403 0,-10 2 196 16</inkml:trace>
  <inkml:trace contextRef="#ctx0" brushRef="#br0" timeOffset="41370.62">29822 4438 776 0,'-8'0'0'0,"4"0"0"0,0 0 0 0,-1 0 0 0,1 4 0 0,0 7 660 0,0 6-303 0,2 5-165 0,2 4-78 0,-1 8 550 16,1 6-314-16,-2 5-158 0,1 6 173 0,-1-2-169 16,-1-1-131-16,0 0-65 0,2-3 0 0,-2-3 0 0,0 4 0 0,2-17-408 15,-1-4 156-15,-1-7 144 0,2-2 72 16,-2-7-995-16</inkml:trace>
  <inkml:trace contextRef="#ctx0" brushRef="#br0" timeOffset="42431.67">30372 4456 1356 0,'-15'-2'0'0,"3"1"0"0,3 1 0 0,1 0 0 0,6 0 0 0,1 0 0 0,1 3 223 0,2 1-94 0,14-3-45 16,5 1 172-16,3-2-111 0,6 0-44 0,-3 3-37 16,5-3-189-1,-3 0 80-15,0 0 41 0,-4 2-239 0,4 1 148 0,-8 3 62 16,-2-3 34-16,-3 5-816 15</inkml:trace>
  <inkml:trace contextRef="#ctx0" brushRef="#br0" timeOffset="42578.95">30317 4710 1520 0,'-17'0'0'0,"3"0"0"0,0 0 0 0,8 4 0 0,1-3 0 0,-1 1 0 0,6 1 283 0,2-1-123 0,12-2-62 15,6 0 275-15,6 0-169 16,2 0-74-16,-1 0-316 0,3 0 111 15,-2 0 56-15,1 0 27 0,1 0-599 0,-1 0 316 0,-5 0 147 16,2 1 78-16,-1 1-374 16,-2-2 205-16</inkml:trace>
  <inkml:trace contextRef="#ctx0" brushRef="#br0" timeOffset="42765.01">30828 4379 1877 0,'-17'4'0'0,"-1"1"0"0,2 3 0 0,-3 4 0 0,0 7 0 0,4 0 0 0,2 5 0 0,4 6 336 0,5 1-150 16,4 4-75-16,0 3 285 0,4-2-185 0,10-2-87 16,4-2-44-16,3-1-218 15,4-4 88-15,0 4 51 16,-3-14-234-16,0-3 134 0,2 1 68 0,-2-8 33 0,-5-2-606 0,5-2 328 16,-9-3 80-16,0 0-554 0,-6-6 357 0</inkml:trace>
  <inkml:trace contextRef="#ctx0" brushRef="#br0" timeOffset="42960.19">30941 4571 1115 0,'3'-16'0'0,"4"-1"0"0,-2 6 0 0,2 0 0 0,3 7 0 0,3 3 0 0,1 1 241 0,2 2-103 31,0 12-51-31,1 2 356 0,-5 2-208 0,2 5-99 0,-5 3-51 0,-3-2 217 0,-3 2-133 0,-2 5-58 16,-1-5 3-16,0 3-39 0,-13-4 0 0,-1-1-39 15,-5 6 46-15,-6-10-46 0,1-1 0 0,-3-3-107 16,-2-5 54-16,0-2 26 0,-2-3 10 0,9-4-418 31,-2-2 217-31,4 0 57 0,6-10 71 0,4-8-632 0,5-2 316 0,5-7 172 0,9-1-462 0</inkml:trace>
  <inkml:trace contextRef="#ctx0" brushRef="#br0" timeOffset="43118.76">31123 4518 1671 0,'-5'0'0'0,"2"0"0"0,-2 0 0 0,0 6 0 0,-3 1 0 0,2 7 417 16,-1 2-191-16,-2 7-95 0,1 3 324 0,2 1-214 15,4 2-102-15,2 1 310 16,0 0-247-16,2 1-202 0,9 0 0 0,5-10 0 0,4-1-21 16,4-4-5-16,-2-6 31 0,7-4-679 0,0 0 365 0,-2-6 167 15,-2 0-719-15,-1-12 355 16,-3-2 235-16,-1-8 117 0</inkml:trace>
  <inkml:trace contextRef="#ctx0" brushRef="#br0" timeOffset="43259.77">31397 4234 1449 0,'0'-8'0'0,"0"0"0"0,0 5 0 0,-3 3 0 0,-3 0 0 0,1 1 0 0,0 11 173 0,-5 2-59 0,4 2-44 0,-1 5 73 16,-2 1-54-16,1 2-26 0,-1 0 0 0,2 3-339 0,-2-3 151 0,2 0 81 16,3-2-703-16</inkml:trace>
  <inkml:trace contextRef="#ctx0" brushRef="#br0" timeOffset="43471.81">31511 4413 2119 0,'-5'0'0'16,"-3"0"0"-16,2 0 0 0,-3 4 0 0,2 4 0 0,-3 5 0 0,-1 8 0 0,0 3 485 0,1 9-225 0,-3 6-111 0,4 2-57 0,-2 10 437 15,9-5-250-15,2 1-261 0,0-5-18 0,1-3-47 16,11-4 40-16,6 0 9 0,3-15-514 0,3-6 274 47,1-3 137-47,2-8-577 0,0-3 298 0,6 0 191 0,-11-2-15 0,0-10-179 0,-2-5 173 0,-3 0 87 15</inkml:trace>
  <inkml:trace contextRef="#ctx0" brushRef="#br0" timeOffset="43762.68">31633 4688 1205 0,'-9'-10'0'0,"-1"0"0"0,3 2 0 0,2 5 0 0,3 1 0 0,2 2 550 0,0 0-256 0,0 0-130 16,4 0-54-16,9 0 114 15,1 2-94-15,4 3-47 0,1 0 82 0,2 1-65 16,3-1-23-16,1-1-9 0,-1 2-358 0,-2-3 163 0,-1-1 81 0,0 4-456 16,2-3 278-16,-6 0 125 0,-3-3 40 0,1 0-522 15,-6 0 261-15,-2 0 143 0,-2 0 61 0,-4-10-84 16,-1-4 82-16,0-5 41 0,-9-3-58 0,-2-5 67 31,-2-2 37-31,1 5 31 16,-1 2 0-16,-3 2 0 0,-1 3 0 0,4 5 374 0,-4 1-233 0,4 10-83 0,-1 1-47 0,3 0 601 15,1 12-250-15,3 6-165 0,-3 6-62 0,5 4 125 16,5 5-112-16,0 0-56 16,0 6 181-16,0-3-119 0,0 1-49 0,7-3-40 15,4-5-273 1,0 0 122 0,-1-3 61-16,5-4-507 0,-1-1 292 0,-1-11 134 0,1-2 71 0,-1-5-641 0,-2-3 292 0</inkml:trace>
  <inkml:trace contextRef="#ctx0" brushRef="#br0" timeOffset="43918.77">31943 4475 1379 0,'10'-9'0'0,"0"3"0"0,2 6 0 0,0 0 0 0,0 3 0 0,1 14 0 0,-5 3 0 0,5 7 212 0,-6 3-92 0,-1 5-42 31,-2 1 308-31,-4 4-174 0,0 4-89 0,-4 3-15 0,-13-4-40 0,-4-4-1 0,-4 1-31 0,-2-5-386 0,-5-2 194 0,-5-1 104 16,7-9 40-16,-4-2-711 0</inkml:trace>
  <inkml:trace contextRef="#ctx0" brushRef="#br0" timeOffset="44080.5">32005 4984 1591 0,'0'2'0'15,"0"3"0"-15,0 0 0 0,-3 6 0 0,-2-1 0 0,-2 0 0 0,-4 6 0 0,-1 0 0 0,-1 3 214 16,-4-1-80-16,4 0-53 0,2-3 0 0,0-2-384 0,4-1 170 0,2-1 85 0,-1-2-632 16</inkml:trace>
  <inkml:trace contextRef="#ctx0" brushRef="#br0" timeOffset="44274.78">32104 4668 1992 0,'7'-13'0'0,"5"1"0"0,-1 11 0 0,5 0 0 0,2 1 0 0,0 0 0 0,2 2 0 0,3 10 0 0,-4-1 318 0,0 1-141 16,1 3-71-16,-1 0-251 0,-1 2 90 16,1-1 55-16,-4 0-331 0,-2-2 169 0,-5-3 85 15,1 2 42-15</inkml:trace>
  <inkml:trace contextRef="#ctx0" brushRef="#br0" timeOffset="44456.28">32440 4538 1620 0,'0'0'0'0,"-2"7"0"0,0 7 0 0,-2 6 0 0,0 8 0 0,-3 11 0 0,-1 10 0 0,-6 7 569 0,0 8-256 0,0-5-144 0,0 0 18 16,-3-1-76-16,0-6-37 0,1-4 0 0,3 2-161 15,1-15 57-15,0-4 33 0,3-3 0 0,-2-4-516 16,4-10 275-16,-1 1 146 16,5-14-781-16</inkml:trace>
  <inkml:trace contextRef="#ctx0" brushRef="#br0" timeOffset="44627.08">32525 4325 1357 0,'4'-11'0'0,"-2"3"0"0,2 7 0 0,0 0 0 0,2 1 0 0,-1 2 0 0,-4 14 0 0,0 0 356 0,1 5-172 0,-2-1-90 0,0 4-2 0,0 0-31 16,0 1-1-16,0 1-31 0,-3 3-700 0,2-7 321 0</inkml:trace>
  <inkml:trace contextRef="#ctx0" brushRef="#br0" timeOffset="44842.27">32640 4567 1418 0,'-14'1'0'0,"-2"6"0"0,0 4 0 0,3 4 0 0,0 7 0 0,-1 6 0 0,4 6 0 0,-1 6 605 0,2 6-274 0,3-4-152 16,4 0 88-16,2-1-115 0,0-1-57 15,0-5-135-15,3-2 49 0,9-10-10 0,1-4 38 0,-3-4-480 16,6-3 240-16,-2-6 120 0,5-1 70 0,-8-5-704 47,5 0 359-47,-3-5 89 0,1-6-233 0</inkml:trace>
  <inkml:trace contextRef="#ctx0" brushRef="#br0" timeOffset="44979.9">32628 4877 1397 0,'-7'-10'0'0,"0"-1"0"0,3 3 0 0,4 3 0 0,0 3 0 0,0-1 0 0,1 3 0 0,11-2 449 0,2 2-211 0,2 0-100 0,6 0 85 0,1 0-93 0,0 5-46 0,4-3 10 0,-1 2-227 0,-2-1 85 15,-2 0 43-15,0-1-531 0,-5 1 285 0,3-1 150 16,-7-1 63 15,-7-1-650-31</inkml:trace>
  <inkml:trace contextRef="#ctx0" brushRef="#br0" timeOffset="45120.48">32754 4678 1613 0,'-11'0'0'0,"3"0"0"0,1 4 0 0,2 6 0 0,0 4 0 0,-1 6 0 0,-1 5 199 0,3 2-85 0,1 4-38 0,-3 1 242 0,3-1-140 0,1 3-70 0,1 0-363 0,1-7 142 0,0-3 75 16,0-7 38-16,0 1-244 0,5-7 140 0,3 1 79 31,-1-11 26-31,7-1-773 0</inkml:trace>
  <inkml:trace contextRef="#ctx0" brushRef="#br0" timeOffset="45270.96">32923 4607 1638 0,'7'-5'0'0,"1"4"0"0,1 1 0 0,2 0 0 0,2 12 0 0,-5 6 0 0,2 6 210 0,-3 5-82 0,-5 2-49 47,-2 5 185-47,0 5-113 0,-12 3-57 0,-10 1-109 0,-5 4 35 0,-3-8-9 0,-6-4 27 0,0-2-371 0,-3-3 185 0,2-3 92 0,-2 3-726 0</inkml:trace>
  <inkml:trace contextRef="#ctx0" brushRef="#br0" timeOffset="45499.35">32825 5128 1916 0,'0'-2'0'0,"1"1"0"0,5 1 0 0,-3 0 0 0,-2 0 61 0,1 3-28 0,-2 10-1 0,0-1-28 0,0 2 142 0,-9 1-56 0,2 2-26 47,1 0-224-47,0-4 89 0,0 0 49 0,3-1 24 0,2-4-764 0</inkml:trace>
  <inkml:trace contextRef="#ctx0" brushRef="#br0" timeOffset="45705.73">33066 4805 1467 0,'20'-21'0'0,"2"8"0"0,9 6 0 0,5 0 0 0,-8 3 0 0,-1 4-59 16,-4 0-1-16,-3 0 24 0,-7 6 489 0,-1 8-199 0,-9 4-114 0,-3 2-11 15,0 5-46-15,-8 3-24 0,-12 0 0 0,-6 5-112 16,0-4 40-16,1 2 25 0,-2-3-1 0,0 0 51 16,-1-2 1-16,2 2-19 0,5-5-47 0,3-5-1 15,4 0 39-15,4-5-27 0,1-1-13 0,3 0 8 16,6-7-5-16,0-5-174 0,6 0 93 0,10 0 46 15,4-4 23-15,5-6-530 16,0-2 262-16,-2-3 102 0,2 1 72 16</inkml:trace>
  <inkml:trace contextRef="#ctx0" brushRef="#br0" timeOffset="45848.85">33027 4943 1784 0,'0'-10'0'0,"0"2"0"0,0 2 0 0,1 0 0 0,8 4 0 0,3-1 216 31,3 3-90-31,4 0-45 0,0 0 105 0,1 0-79 0,1 0-36 0,2 3-51 16,-3 4 15-16,2 0 1 0,2 0 8 0,-9 0-622 15,0-1 301-15,-3 1 150 0,-3-2 76 0</inkml:trace>
  <inkml:trace contextRef="#ctx0" brushRef="#br0" timeOffset="46005.46">33336 4568 1904 0,'0'-11'0'0,"0"2"0"16,0 2 0-16,0 4 0 0,0 3 0 0,1 0 0 0,1 0 0 0,0 5 0 0,-1 7 102 0,-1 4-33 0,0 0 9 0,0 5-212 0,0-1 85 0,-5 1 42 0,2 1 0 0</inkml:trace>
  <inkml:trace contextRef="#ctx0" brushRef="#br0" timeOffset="46187.99">33457 4773 2091 0,'-7'5'0'0,"-5"-1"0"0,1 6 0 0,-3 5 0 0,-2 2 0 16,1 2 0-16,-3 5 0 0,3 5 0 0,-2 3 290 0,1 6-118 0,3-6-73 0,6 2 45 15,2-5-54-15,5 3-27 0,0-4 0 0,0 1-211 0,3-9 87 0,8-3 49 16,2-4-428-16,3-2 238 0,-1-6 118 0,0 0 69 15,0-5-724-15,0 0 358 0</inkml:trace>
  <inkml:trace contextRef="#ctx0" brushRef="#br0" timeOffset="46318.38">33379 5035 1416 0,'-2'-10'0'0,"2"3"0"0,0 4 0 0,0-4 0 0,5 7 0 0,4-1 121 0,0-2-34 0,4 3-8 0,-2 0 19 16,1 0-31-16,3 0 0 15,-1 3-32-15,0-2-138 0,-1 4 64 0,-2-1 38 16,-2-1-582-16,-2-1 282 0</inkml:trace>
  <inkml:trace contextRef="#ctx0" brushRef="#br0" timeOffset="46481.6">33459 4925 1622 0,'-2'0'0'0,"-2"0"0"0,-2 0 0 0,-1 0 0 15,-1 7 0-15,3 4 0 0,-4 5 0 0,4 3 0 0,-4 5 0 0,2 1 405 0,4 3-189 16,2 2-90-16,1-1-61 0,0-1-29 0,0 0-1 0,4-2 10 0,4-6-411 16,2-6 202-16,1-2 99 15,-3-6-231-15,5-5 166 0,-3 2 92 0,2-3-44 0</inkml:trace>
  <inkml:trace contextRef="#ctx0" brushRef="#br0" timeOffset="46639.61">33539 4928 1525 0,'0'0'0'0,"-2"0"0"15,0 0 0-15,0 0 0 0,1 9 0 0,-1 4 0 0,2 3 0 0,-1 2 0 0,1 1 193 0,-2 4-78 0,0 1-40 0,-1 5 9 0,0-5-201 32,-3 1 76-32,1-3 39 0,-1-2-435 0,-6 2 221 0,5-8 109 0,-3-4 56 0,2-6-267 0</inkml:trace>
  <inkml:trace contextRef="#ctx0" brushRef="#br0" timeOffset="46811.03">33577 4821 1262 0,'6'0'0'0,"2"0"0"0,4 0 0 0,2 4 0 0,3 9 0 0,1 7 0 0,-1 8 0 0,-1 6 588 0,-3 9-276 0,-4 9-138 0,-2 6 170 0,-7 11-145 0,0-4-87 0,-16 1-37 0,-9-3-63 0,-5-3 1 0,-8-6 22 0,-3 7-407 0,-1-15 200 0,-1-5 103 15,-4 3 53-15,-3 0-664 0</inkml:trace>
  <inkml:trace contextRef="#ctx0" brushRef="#br0" timeOffset="62055.31">25520 6038 1960 0,'-32'3'0'0,"8"-1"0"0,6 1 0 0,6 1 0 0,4-1 0 0,8 1 0 0,3 0 198 0,23-1-85 0,13-3-39 0,14 0 305 0,8 0-171 0,5 0-87 0,9-1-32 0,-10-5-9 47,0 2 1-31,-4 1-45-16,-2-1 0 0,-3 3-72 0,0 1 45 0,-18 0-10 0,-12 3-320 0,-10 6 178 0,-8 5 89 0,-8 2-563 15,0 2 276-15,-24 0 168 0,-2-1-9 0,-5-3-348 0,0-4 248 0,-4 0 122 31</inkml:trace>
  <inkml:trace contextRef="#ctx0" brushRef="#br0" timeOffset="62191.56">25745 6053 1055 0,'-9'10'0'47,"1"2"0"-47,1 0 0 16,2 9 0-16,1 3 0 0,2 4 768 0,2 8-365 0,0 7-184 0,0 6-91 0,0 11 502 0,0-8-302 0,0 2-145 0,0 0 19 0,0-3-187 0,0-3-15 0,0 6-1 0,0-16-78 0,2 1 58 0,2-3 28 15,-1-1-776-15,-1-3 402 0,-1 2 211 0,1-14 91 16,-2-8-941-16</inkml:trace>
  <inkml:trace contextRef="#ctx0" brushRef="#br0" timeOffset="62403.81">25660 6517 1031 0,'0'-10'0'0,"0"3"0"0,1-3 0 0,1 4 0 0,4-3 0 0,2 3 644 0,3-4-308 0,4 5-151 0,3-1 402 0,5 3-276 0,1-1-138 0,6 1-39 0,-1 2-54 0,3 1 1 0,-1 0-45 0,1 0-396 0,2 0 198 0,0 0 108 0,-7 1 40 0,2 2-745 0,-3 1 397 0</inkml:trace>
  <inkml:trace contextRef="#ctx0" brushRef="#br0" timeOffset="62734.91">27742 5716 1617 0,'9'-14'0'0,"-3"7"0"0,2-2 0 0,4 3 0 0,3 4 0 0,1 1 149 0,8-1-47 0,-1 2-38 16,1 0 0-16,7 9 333 0,0 6-181 0,-1 2-91 15,5 3-37-15,-12 3-10 0,-3 0-42 0,-4 3-1 16,-9 4-155-16,-4-1 78 0,-3 4 48 0,-9-2-152 15,-15-1 91-15,-7-1 46 0,-2 0 22 0,-8 0-202 32,7-9 72-32,-1-6 60 0,2-2-32 0,5-5-131 0,3-6 76 0,5-1 46 15,12-1-378-15,8-16 220 0</inkml:trace>
  <inkml:trace contextRef="#ctx0" brushRef="#br0" timeOffset="62893.81">28167 5639 1562 0,'6'-7'0'0,"-1"4"0"16,-4 2 0-16,-1 1 0 0,0 0 0 0,0 11 0 0,-8 1 853 0,-1 8-400 0,0 1-213 0,0 1 457 0,4 2-571 0,1 1-126 0,3 2 0 0,1 4 0 15,0-5 0-15,8 1 0 0,10-3 0 0,3 0 0 16,8-1-54-16,2-2-5 0,1-7-417 0,-4-2 256 16,1 0 127-16,-5 0 65 0,-4-7-1188 0</inkml:trace>
  <inkml:trace contextRef="#ctx0" brushRef="#br0" timeOffset="63061.89">27958 6257 2054 0,'-7'6'0'0,"0"1"0"0,0 1 0 0,7 1 0 0,0-1 0 0,0 1 0 0,11 2 762 0,4 2-355 0,5-3-190 31,1 2-79-31,2 0-51 0,0-1-26 0,2 0 0 0,-2 2-605 0,-4-1 285 0,-2 0 148 0,-4-5-882 15,0 3 492-15</inkml:trace>
  <inkml:trace contextRef="#ctx0" brushRef="#br0" timeOffset="63215.87">28281 6256 2591 0,'0'-2'0'0,"0"0"0"0,-2 0 0 0,-3 2 0 0,2 0 0 0,-2 4 0 0,-2 10 0 0,0 6 0 0,-4 7 644 0,-1 6-296 0,-2 1-161 0,-2 7-182 0,-4 6 0 15,1 0 30-15,-2 6 0 0,-6 4-308 16,3-7 149-16,1 0 79 0,-3 0-994 16</inkml:trace>
  <inkml:trace contextRef="#ctx0" brushRef="#br0" timeOffset="63482.51">27765 7115 2220 0,'0'0'0'0,"-2"0"0"0,-2 0 0 0,4 0 0 0,0-2 0 0,0 0 484 16,9-2-225-16,7 0 85 0,10 0-159 0,3 3-75 15,3 0-37-15,2 1-166 0,-4 0 64 0,5 1 41 16,-5 11-9-16,-5 2-369 0,-5 7 201 0,-9 3 100 16,-4 4 50-16,-5 4 81 15,-2 2-9-15,-16 3-22 31,-4 1 441-31,-1 1-247 0,-3-3-118 0,3 1-111 0,6-9 0 0,2-2 0 0,9-2 0 0,4-6 0 0,0-4 0 0,3 1 0 32,14-8 0-32,7-7 0 0,7 0 0 0,2-4 0 0,3-10 0 0,3-1-168 0,-7-2-149 15,0 1 168-15,-7 2-988 0,-3 2 550 0</inkml:trace>
  <inkml:trace contextRef="#ctx0" brushRef="#br0" timeOffset="63649.85">27797 7350 2129 0,'-21'0'0'0,"2"0"0"0,2 0 0 0,12 0 0 0,5 0 0 0,0 0 208 15,14 0-87-15,14 0-44 0,8-3-12 0,6-1 490 16,5-3-260-16,3-1-131 0,6 0-482 0,-1-4 176 16,4 0 96-16,-5 1 36 15,1-2-936-15,-4 0 490 0</inkml:trace>
  <inkml:trace contextRef="#ctx0" brushRef="#br0" timeOffset="64022.63">29991 6611 2686 0,'-11'-7'0'0,"1"0"0"0,7 5 0 0,3 0 0 0,0-1 0 0,12 3 0 0,8-2 0 0,11 1 0 0,8-5 448 15,5 0-206-15,7-1-95 0,-5 0-60 0,2 1-554 16,0 0 251-16,-1-2 125 0,-2 4-395 0,0-1 241 16,-14 2 122-16,-6-1 61 0,-9 1-791 0,-11-5 410 15</inkml:trace>
  <inkml:trace contextRef="#ctx0" brushRef="#br0" timeOffset="64201.71">30327 6322 1747 0,'-7'7'0'0,"-5"0"0"0,-2 7 0 0,2 6 0 0,-3 9 0 0,-7 9 0 0,0 9 684 16,-7 15-316-16,5 1-171 0,1 5-81 0,6 0 526 0,4 2-465 0,9-8-177 15,4 2 0-15,1-21 0 0,18-3 0 0,5-5 0 16,9-8 0-16,5-9 0 0,5-2 0 0,-1-16-669 15,-2 0 240-15,2-10 231 16</inkml:trace>
  <inkml:trace contextRef="#ctx0" brushRef="#br0" timeOffset="64562.43">26161 6730 1350 0,'-20'-3'0'0,"7"-8"1"0,4 1-1 0,9-2 0 0,0-3 1 0,16-7-1 0,15-9 272 0,8-2-123 0,15-8-56 16,13-6-28-16,13-6 191 0,11-4-110 15,22-14-46-15,-4 8-21 0,5-2 1 0,4 2-44 0,-4 8-402 16,-11 7 201-16,2 5 109 15,-38 19 42-15,-8 12-771 0,-6 3 387 0</inkml:trace>
  <inkml:trace contextRef="#ctx0" brushRef="#br0" timeOffset="64865.52">28553 5845 1380 0,'3'0'0'0,"3"0"0"0,1 0 0 0,6 0 0 0,3 0 378 16,8 5-162-16,7 11-95 0,8 1 449 0,14 10-267 16,11 5-134-16,12 9 302 0,17 10-208 0,-6-1-203 15,8 3-60-15,-4 1 0 31,-9-1 0-31,-6-4 0 0,-1 3 0 0,-21-15-129 0,-5-3-26 0,-1-5 96 0,-3-4 47 0,2-2-184 16,1-1 125-16,-12-12 49 0,-4-1-529 0,-3-5 263 16,-5-1 97-16,-6-3-278 15,-6 0 209-15,-10 0 116 0,-2 0 54 0,-13 0-432 0,-18-7 243 0</inkml:trace>
  <inkml:trace contextRef="#ctx0" brushRef="#br0" timeOffset="65144.24">26166 6786 1801 0,'0'0'0'0,"0"0"0"0,0 0 0 0,2 0 0 0,21 0 0 0,15 0 0 0,19-4 0 0,19-8 0 0,25-4 509 15,19-5-238-15,11-3-117 0,6-3-59 0,8 3 121 16,-24 7-95-16,-10 7-42 0,-7 3-431 0,-8 5 194 16,-9 2 97-16,9 0-347 0,-24 4 218 15</inkml:trace>
  <inkml:trace contextRef="#ctx0" brushRef="#br0" timeOffset="65499.76">28785 6645 1506 0,'-25'-7'0'0,"2"0"0"0,5 3 0 0,-1 1 0 0,14 1 0 0,2 1 0 0,3 0 480 0,1 1-222 0,18-3-112 0,14 2 397 0,9 1-258 16,14 0-125-16,12 0-63 0,11 0 133 0,9 0-97 15,11 0-41-15,-3 0-91 0,4 0-1 16,6 0 0-16,-4 0 0 0,-1 0-411 16,4 0 179-16,-30 1 129 15,-12 3 69-15,-8-3-361 0,-14 3 118 0,-7-1 138 0,-5-1-692 0,-17 0 402 16,-11 0 197-16,-2-2 99 0</inkml:trace>
  <inkml:trace contextRef="#ctx0" brushRef="#br0" timeOffset="65805.78">26562 6882 2569 0,'0'-12'0'0,"0"5"0"0,0 1 0 0,6 3 0 0,11 3 0 0,8 0 0 0,12 9 0 0,6 12 0 0,13 11 0 0,11 5 379 0,10 9-173 0,7 3-85 16,12 7 106-16,-12-6-100 0,-5 0-47 15,-3 0-22-15,-8-2-367 0,-4-3 172 0,-1 0 95 0,-17-12-243 16,-4-4 160-1,-4 0 80-15,-5-1-756 0,-1-6 397 0,-2 2 115 0</inkml:trace>
  <inkml:trace contextRef="#ctx0" brushRef="#br0" timeOffset="66123.02">28433 7519 2225 0,'-7'0'0'0,"-1"0"0"0,1 0 0 0,7-9 0 0,0-3 0 0,19-8 0 0,15-8 213 0,20-11-89 15,23-14-36-15,18-5 339 0,25-13-196 0,24-6-99 16,16-9-49-16,0 2 182 0,6-3-122 0,-43 15-143 16,0 6-335-16,-16 4 131 0,-13 12 119 0,-19 12 59 31,-8 6-690-31,-24 16 368 0,-2 6 189 0,-5 2-394 0,-8 4 259 0,-3-4 122 0</inkml:trace>
  <inkml:trace contextRef="#ctx0" brushRef="#br0" timeOffset="69685.57">15812 7306 1337 0,'-4'0'0'0,"0"0"0"0,3 0 0 0,0 0 0 0,1 0 0 0,0 1 0 0,0-1 273 0,7 1-122 0,9-1-57 0,6 0 202 16,4 0-129-16,7 0-56 0,0 0-41 0,3-1 78 16,4 0-56-16,-1-5-27 0,2 2-124 0,2-3 57 15,-9 3 16-15,-4 1-75 0,-4-2 49 0,-5 4 24 16,-6 0 1-16,-1-2-380 0,-10 3 195 0,-4 0 46 16,0 0 69-16,-10 3-547 0,-4 1 283 0,-2 2 133 15,-5-2 80-15,0 1-251 31</inkml:trace>
  <inkml:trace contextRef="#ctx0" brushRef="#br0" timeOffset="69822.8">15984 7270 1766 0,'-3'6'0'0,"0"0"0"0,0 5 0 0,-1 0 0 0,4 3 0 0,0 6 0 0,0 3 0 0,0 8 0 0,3 9 340 0,1 3-156 0,5 6 149 31,-1 5-148-31,-2 6-74 0,-1 2-37 0,1 9 102 0,-3-9-74 16,-2 0-32-16,1-3-1 15,-1-4-280-15,1-3 124 0,1 2 72 0,2-19 21 0,-2-7-596 0,2-7 313 0,-2-6 157 16,1-6-659-16,-1-6 346 0</inkml:trace>
  <inkml:trace contextRef="#ctx0" brushRef="#br0" timeOffset="69985.6">16029 7764 1744 0,'-2'-9'0'0,"-2"3"0"0,0-1 0 0,1 1 0 0,3 2 0 0,0-1 0 0,0 0 402 15,11 1-182-15,4 1-91 0,5 0-46 0,1 2 194 16,4-3-111-16,-1 3-69 31,1-1-30-31,0 2-514 0,0 0 242 0,-1 0 121 0,3 2-914 0</inkml:trace>
  <inkml:trace contextRef="#ctx0" brushRef="#br0" timeOffset="70188.75">16292 7848 1435 0,'-3'0'0'0,"1"0"0"0,0 0 0 0,2 0 0 0,0 0 0 0,0 0 0 0,4 0 575 0,7 1-269 0,3 2-135 16,3 4-67-16,2 2 88 15,0 2-68-15,-2 0-48 0,-1 3 0 0,0 2-49 0,-3 2 10 0,-4 2 0 16,-1 4-105-16,-6-4 48 0,-2 1 29 0,0-1-118 16,-10-5 73-16,-5 5 45 0,-4-8-8 0,0-3-260 15,-1-1 99-15,1-4 84 16,1-2-14-16,-2 0-379 0,7-2 220 0,3 0 106 15,3-2 53-15,5-9-180 0,2-2 116 0</inkml:trace>
  <inkml:trace contextRef="#ctx0" brushRef="#br0" timeOffset="70358.14">16530 7863 3114 0,'0'-1'0'0,"2"-1"0"0,0 2 0 0,-2 0 0 0,0 0 0 0,0 0 0 0,0 3 0 0,-2 6 0 0,-5 5 0 0,2 2 463 0,-1 1-204 0,1 1-164 0,5 3-95 15,0 0 0-15,0 2 0 0,3 0 0 0,10-1 0 16,5-4 0-16,5-2 0 0,5-2 0 0,5-7 0 16,2-2 0-16,2-1 0 0,-4-4-498 0,-2 0 53 15,-3 0 227-15,-2-4-887 0</inkml:trace>
  <inkml:trace contextRef="#ctx0" brushRef="#br0" timeOffset="71188.75">16917 7718 1169 0,'-6'0'0'0,"1"0"0"0,0-3 0 0,2 1 0 0,0 1 489 0,0 1-217 0,3 0-122 0,0 0-56 0,0 0 246 0,6 0-152 15,4 0-75-15,1 1-106 0,3 4 30 16,-2-1 1-16,2 1-1 0,-1 0-481 0,0 1 240 15,1 1 131-15,-3-3-781 0,0 3 414 0</inkml:trace>
  <inkml:trace contextRef="#ctx0" brushRef="#br0" timeOffset="71404.87">17167 7583 1270 0,'13'-11'0'0,"0"3"0"0,4 0 0 0,4 1 0 0,-2 6 0 0,3 1 0 0,0 0 600 0,0 1-282 0,3 10-131 15,-5 4-79-15,-3 4 96 0,-2 3-84 0,-2 2-41 16,-2 3-46-16,-3 5 14 0,-7-2-9 0,-1 1-150 16,-1-1 74-16,-14 4 38 0,-5-4 0 0,-3 5-71 15,-3-8 49-15,-2-6 30 16,0-4 0-16,-2-1-236 0,0-7 119 0,1 2 2 16,7-10-259-16,2-1 157 0,5 0 85 0,6-6 44 15,6-10-158-15,3-6 91 0,6-6 59 0</inkml:trace>
  <inkml:trace contextRef="#ctx0" brushRef="#br0" timeOffset="71565.2">17540 7539 2364 0,'0'2'0'0,"0"0"0"0,0 5 0 0,-3 1 0 0,-5 4 0 0,0 7 0 0,-1 6 0 0,-1 1 0 0,0 11 778 16,3-2-375-16,4 2-183 0,3 0-91 0,0-3-92 15,13-2-37-15,10-1 0 0,3-10-20 0,7-5-174 16,5-4 115-16,4-6 58 0,0-6-769 0,6 0 422 15,-11-1 199-15,-1-11-440 0,-3-6 295 0</inkml:trace>
  <inkml:trace contextRef="#ctx0" brushRef="#br0" timeOffset="71734.66">17900 7220 2054 0,'-4'-7'0'0,"-1"1"0"0,2 3 0 0,-1 1 0 0,1 2 0 0,0 0 0 0,0 11 376 0,0 4-169 0,-2 6-84 16,1 2-11-16,2 4-42 0,-1-2 0 16,1 5-230-16,1-1 100 0,1 3 48 0,0 0 34 0,0-1-770 15,0-7 370-15</inkml:trace>
  <inkml:trace contextRef="#ctx0" brushRef="#br0" timeOffset="71946.82">18106 7432 2082 0,'-7'4'0'0,"-4"7"0"0,2 2 0 0,-2 5 0 0,0 3 0 0,-1 8 0 0,3 6 0 0,1 6 806 0,4-5-390 0,4 5-189 0,0-2-82 0,5-1-54 0,8 4-18 32,9-13-8-17,1-4-308-15,5-1 140 0,3-7 70 47,2-5 36-47,3-1-884 0,-5-11 452 0</inkml:trace>
  <inkml:trace contextRef="#ctx0" brushRef="#br0" timeOffset="72070.31">18261 7681 2603 0,'-15'-9'0'0,"1"1"0"0,5 5 0 16,5 2 0-16,3-2 0 0,1 3 0 0,3 0 0 0,15 0 0 0,6 0 329 0,4 0-146 0,4 0-73 0,4 0-32 0,4 3 0 0,3-2-31 15,-6 1-9-15,1-1-542 0,-2-1 270 0,-2 1 136 16,-1 1 68-16,0 1-302 0,-11-3 180 0,-4 0 95 15,-7 0-717-15,-6 0 368 0,-5 0 185 0,0-3 82 16</inkml:trace>
  <inkml:trace contextRef="#ctx0" brushRef="#br0" timeOffset="72201.49">18548 7489 1404 0,'-13'-11'0'0,"-2"4"0"0,1 4 0 0,0 3 0 0,3 0 0 0,-1 13 0 0,4 4 194 0,2 7-78 0,-1 7 382 15,7-1-235-15,0 5-113 0,0 1-56 0,3 4 96 16,8 4-67-16,6-5-47 0,4-5 0 0,1-3-466 15,6-3 214-15,1-8 107 0,2 1 62 0,-4-13-332 16,-1-4 188-16,-1-4 95 0</inkml:trace>
  <inkml:trace contextRef="#ctx0" brushRef="#br0" timeOffset="72375.39">18796 7458 1545 0,'5'-11'0'0,"0"0"0"0,-1 7 0 0,5 1 0 0,0 3 0 0,4 3 0 0,0 14 329 15,1 5-146-15,4 6-73 0,-1 6 313 0,2 6-184 0,-5 1-105 16,-3 1-49-16,0 2 53 16,-7 5-50-16,-3-3-26 0,-1 9 10 0,0-12-375 15,-13-4 171-15,-4-4 84 0,-3-4-566 0,-2-6 326 0,-2-1 172 16,4-15-407-16,0-4 249 0</inkml:trace>
  <inkml:trace contextRef="#ctx0" brushRef="#br0" timeOffset="72508.33">19204 7696 1513 0,'31'-7'0'0,"2"4"0"0,4-1 0 0,-6 3 0 0,-2 1 0 0,-1 0 0 0,-4 0 440 0,-1 0-202 0,3 0-91 0,-8 1-59 0,-3 3-375 16,-3-1 162-16,-5-2 81 16,-3 2-712-16,-1-3 360 0</inkml:trace>
  <inkml:trace contextRef="#ctx0" brushRef="#br0" timeOffset="72660.64">19341 7391 2207 0,'-8'-5'0'0,"2"2"0"0,3 3 0 0,-1 0 0 0,2 17 0 0,2 3 0 0,0 13 413 0,0 4-193 0,0 6-91 16,0 9-46-16,0 6 136 16,0 6-91-16,0 6-36 0,2-11-9 0,0 4-516 31,0-8 235-31,-2 0 117 0,0-3-971 0</inkml:trace>
  <inkml:trace contextRef="#ctx0" brushRef="#br0" timeOffset="72975.2">20066 7383 1626 0,'3'-6'0'0,"2"-1"0"0,8-2 0 0,5 5 0 0,8-3 0 0,10 0 0 0,6 2 486 16,3 2-225-16,6 0-113 15,2-1-55-15,-2 3-87 0,2-2 39 0,-14 2-9 0,-6 1 1 0,-4 0-176 16,-7 0 88-16,-9 0 43 16,-2 5-588-16,-11 2 300 15,0 0 152-15,-7-2-556 0</inkml:trace>
  <inkml:trace contextRef="#ctx0" brushRef="#br0" timeOffset="73149.55">20207 7285 1488 0,'-7'8'0'0,"2"1"0"0,4 6 0 0,-1 8 0 0,2 7 0 0,0 7 0 0,0 13 763 16,0 0-368-16,2 7-179 15,-2 2-90-15,0 1 199 0,0 2-144 0,0 4-64 16,-2-14-54-16,-3-1-27 0,-1-7 1 0,1-2-475 0,-2-5 238 0,2-1 127 16,0-14 50-16,2-9-687 0,-1-6 373 0,4-5 186 15,0-2-23-15</inkml:trace>
  <inkml:trace contextRef="#ctx0" brushRef="#br0" timeOffset="73282.12">20183 7686 2009 0,'0'-16'0'0,"0"2"0"16,1 3 0-16,4 1 0 0,3-2 0 0,4 5 0 0,2 2 0 0,6 5 0 0,2-3 578 0,2 3-272 0,4 0-116 0,-1 0-94 0,0 6-30 16,1 2 0-16,0 3-637 15,-3 2 304-15,3 2 161 0,-7 1 66 0</inkml:trace>
  <inkml:trace contextRef="#ctx0" brushRef="#br0" timeOffset="73436.86">20494 7937 2189 0,'-1'0'0'0,"-1"0"0"0,1 0 0 0,1-1 0 0,0 1 0 0,0 0 0 0,0 0 0 0,1 0 0 0,4 0 597 15,5 0-271-15,2 7-149 0,-1-1-384 0,2 2 122 16,-1 1 60-16,3-1-353 15,-3 1 217-15,-1-1 94 0,2 1 51 0,-2-1-828 0</inkml:trace>
  <inkml:trace contextRef="#ctx0" brushRef="#br0" timeOffset="73589.47">20723 7810 594 0,'2'-13'0'0,"-2"6"0"0,0 0 0 0,0 3 362 0,0 3-163 0,0 1-82 0,0 0-30 0,0 17 746 0,0 6-399 0,-9 8-198 16,-1 6-100-16,-3 8 542 0,-5 6-423 0,2-1-255 15,-2 2 0-15,-1 4 0 0,-1 3 0 0,-1 2-301 16,-2 1 14-16,4-6 156 16,1-7 84-16,-2 1-441 0,2-6 262 0</inkml:trace>
  <inkml:trace contextRef="#ctx0" brushRef="#br0" timeOffset="74088.97">21074 7758 1553 0,'0'-6'0'0,"0"-2"0"0,-3 2 0 0,3 4 0 0,0 1 0 0,0-2 0 0,0 3 643 16,0 0-295-16,0 0-160 15,3 0-76-15,2 0-1 0,1 6-37 0,-1 0-1 16,2-1-27-16,0 2-157 0,1 1 74 0,-1-2 36 16,1 1-706-16,-2-1 371 0</inkml:trace>
  <inkml:trace contextRef="#ctx0" brushRef="#br0" timeOffset="74581.28">21448 7548 1387 0,'-12'-7'0'0,"2"-3"0"0,-1 3 0 0,5 4 0 0,3 1 0 0,0 2 0 0,3 0 664 0,0 0-313 0,1 11-147 16,9 1-89-16,5 4 447 16,4 1-263-16,-2 3-130 0,5 3-13 0,-1-3-132 0,-2 3-24 0,3-2-12 15,-2 3-41-15,-1-1 44 0,1 4 11 0,-4-4-718 94,1 1 377-78,-4-3 188-16,-1 0 94 0</inkml:trace>
  <inkml:trace contextRef="#ctx0" brushRef="#br0" timeOffset="74687.46">21775 7514 2277 0,'-3'0'0'0,"-2"0"0"0,0 0 0 0,1 2 0 0,-1 13 0 0,-5 10 0 16,5 6 495-16,-5 7-228 0,-4 11 322 0,2 6-286 0,-6 9-303 0,0 8 0 0,3-6 0 0,-1-6 0 0,0-2 0 15,4-4 0-15,1-4 0 16,0-4-8-16,5-16-54 0,1-5-783 0,1-12 442 0,3-3 220 0,1-9 109 15,0-1-960-15</inkml:trace>
  <inkml:trace contextRef="#ctx0" brushRef="#br0" timeOffset="74848.31">21987 7220 1553 0,'5'-9'0'16,"2"8"0"-16,-4 1 0 0,1 0 0 0,-3 6 0 0,-1 7 0 0,0 7 404 0,0 6-188 0,-5-1-90 0,-1 6 157 0,-1-2-124 0,0 3-60 0,3 5-23 0,-2-1-530 0,4-2 246 16,2-1 122-16,0-1-862 0</inkml:trace>
  <inkml:trace contextRef="#ctx0" brushRef="#br0" timeOffset="75024.31">22140 7514 1614 0,'-14'5'0'0,"4"0"0"0,-2 7 0 0,1 8 0 0,-3 6 0 0,1 8 0 0,-3 11 738 0,9 1-355 0,2 2-173 16,5 4 59-16,0-6-116 15,5 0-58-15,10-2-20 0,6-12-120 0,4-5 41 0,3-6 0 16,1-7-479-16,3-2 260 0,2-3 138 16,-8-9 57-16,0 0-691 0,0 0 363 0,-6-11 181 15,4-1-33-15</inkml:trace>
  <inkml:trace contextRef="#ctx0" brushRef="#br0" timeOffset="75182.89">22376 7840 2251 0,'-3'-9'0'0,"-1"2"0"0,0 1 0 0,0-1 0 0,4 3 0 0,0 0 0 0,0 1 0 0,4-2 0 0,11 5 339 0,6-5-143 0,4 5 21 0,2-2-91 16,4 0-44-16,2-1-1 0,-2 3-227 15,6-1 101-15,-4-2 36 0,-3 3 0 0,-2 0-661 16,-3 0 353-16,-6 0 176 0,4 0 99 15,-13 0-763-15,-5 3 385 0</inkml:trace>
  <inkml:trace contextRef="#ctx0" brushRef="#br0" timeOffset="75335.61">22613 7602 1528 0,'-9'-6'0'15,"1"2"0"-15,4 2 0 0,-3 2 0 0,1 0 0 0,1 12 0 0,-3 6 289 0,4 7-117 0,-1 4-72 0,2 5 184 0,0 3-123 16,0 4-63-16,3 2 148 0,0 5-96 0,0-9-61 15,3-3-27-15,5-2-342 0,4-5 158 0,-1-1 89 16,2-13 30-16,2-6-658 0,-2-5 348 0,5-4 162 16</inkml:trace>
  <inkml:trace contextRef="#ctx0" brushRef="#br0" timeOffset="75486.3">22824 7573 1694 0,'9'-17'0'0,"3"2"0"0,-2 5 0 0,4 3 0 0,1 4 0 0,0 3 0 0,-1 4 0 0,1 14 609 0,2 6-287 0,-1 4-142 0,-1 6 95 16,-4 1-124-16,-4 5-58 0,-5 1-27 16,-2 4-75-16,0 1 1 0,-12 7 54 0,-5-10-10 0,-5 3-679 15,-4-4 340-15,-2-1 170 0</inkml:trace>
  <inkml:trace contextRef="#ctx0" brushRef="#br0" timeOffset="75850.71">23335 7783 948 0,'6'0'0'16,"-1"0"0"-16,0-4 0 0,7 3 0 0,0 0 168 0,10-1-66 0,4-1-33 0,9 2 358 0,2 0-200 0,6-1-96 0,1 2-4 15,0 0-46-15,-2 0 1 16,0 0-37-16,-12 0-448 0,-5 0 219 0,-5 7 110 16,-7 0 56-16,-6-1-627 0,-1 1 311 0,-6-2 160 15</inkml:trace>
  <inkml:trace contextRef="#ctx0" brushRef="#br0" timeOffset="76014.32">23601 7536 1384 0,'-4'-6'0'16,"-1"0"0"-16,2 3 0 0,1 3 0 0,1 0 0 0,1 7 0 0,0 13 0 0,0 7 313 0,1 6-138 0,1 7 247 0,3 2-193 0,-2 6-87 16,0 0-58-16,0 2-108 15,3 3 29-15,-1-5 1 0,1-2 30 0,0 3-546 16,3-12 269-16,-2-6 138 0,4-7 70 0,-3-7-735 16</inkml:trace>
  <inkml:trace contextRef="#ctx0" brushRef="#br0" timeOffset="76166">23977 7465 1261 0,'8'-15'0'16,"7"1"0"-16,1 7 0 0,5 1 0 0,3 1 123 0,4 2-34 0,-3 3-9 0,0 0 357 0,4 0-201 0,-2 5-99 0,4 2-51 0,2 2-103 0,-7-3 22 0,1 2 0 15,-1 0 31-15,-1-1-563 0,-4-1 278 0,1 4 147 16,-8-8-673-16</inkml:trace>
  <inkml:trace contextRef="#ctx0" brushRef="#br0" timeOffset="76327.14">24195 7427 1168 0,'-8'2'0'0,"-2"5"0"0,3 0 0 0,2 8 0 0,2 5 0 0,-1 12 158 0,4 4-75 0,0 12-19 0,0 6 434 15,2 5-231-15,0 6-116 0,0 6-48 0,-2-10 61 16,0-4-64-16,0-3-32 15,0-5 0-15,-4-6-427 0,-2 3 206 16,1-20 90-16,0-4-579 0,-1-9 338 0,2-8 171 0,1-5-504 0</inkml:trace>
  <inkml:trace contextRef="#ctx0" brushRef="#br0" timeOffset="76449.28">24172 7870 1409 0,'1'-13'0'0,"1"1"0"16,5 0 0-16,1 3 0 0,2 0 0 0,3 1 306 0,2 5-140 15,2 0-64-15,3 2 104 0,3 1-84 0,4 0-43 0,2 0 9 0,-2 7-236 0,2-2 93 0,-2 3 45 16,2 1 23-16</inkml:trace>
  <inkml:trace contextRef="#ctx0" brushRef="#br0" timeOffset="76688.85">24519 7949 1380 0,'0'0'0'15,"0"0"0"-15,0 0 0 0,0 0 0 0,0 0 0 0,1 0 0 0,6 0 240 0,5 0-101 0,5-2 232 0,2 2-171 0,1 0-82 0,1 0-42 0,-1 5-51 16,1 4 10-16,-1 5 9 16,-6 2-9-16,-2 6-36 0,-9 2 0 0,-3 4 38 15,0 4-1-15,-14 7 48 0,-6-4-8 16,-5 1-40-16,-3 0 258 0,4-2-129 16,1-3-64-16,3-1 197 0,7-4-155 0,6-6-143 15,3-4 0-15,4-5 0 0,2-2 0 0,12-3 0 0,6-6 0 0,5 0 0 16,2-2-4-16,2-11-13 0,-1-2 27 0,2 1-869 15,-7-4 372-15,-2 1 239 0</inkml:trace>
  <inkml:trace contextRef="#ctx0" brushRef="#br0" timeOffset="76871.46">24444 8112 1501 0,'-6'0'0'0,"0"0"0"0,4 0 0 0,2 0 0 0,0 0 0 0,3 0 0 0,13 0 722 0,6 0-334 0,4 0-181 15,4 3-85-15,2 1 91 16,3-1-89-16,1-1-43 0,4 0-264 16,-6 1 105-16,1-2 57 0,-2 1 29 0,-2-1-854 0</inkml:trace>
  <inkml:trace contextRef="#ctx0" brushRef="#br0" timeOffset="77003.64">24964 7810 2695 0,'0'-15'0'0,"0"3"0"0,0 7 0 0,0-1 0 0,0 4 0 0,0 0 0 0,0 2 0 0,5 0 0 0,1 0 89 0,1 2-27 0,4 6 0 0,0 2-334 0,1-1 154 0,3 1 85 0,0 1-931 16</inkml:trace>
  <inkml:trace contextRef="#ctx0" brushRef="#br0" timeOffset="77276.77">25432 7657 2104 0,'0'-1'0'0,"-2"-2"0"0,1-2 0 0,1 2 0 0,0-2 0 0,0 1 0 0,6 3 0 0,8-1 306 15,6 2-136-15,7 0-67 0,-2 2 60 0,9 8-55 0,-3 2-41 0,-2 5-55 0,1 3 1 0,-4 1 22 16,-6 4 1-16,1 5-29 0,-12-3-8 0,-8 3 37 15,-1 3-1-15,-16 2 115 0,-7-3-57 16,-6 7-20-16,2-9 180 0,-2-6-108 16,5 3-122-16,5-7-23 0,1 1 0 0,6-2 0 15,7-6 0-15,5-4 0 0,0-2 0 0,4-3 0 16,12-4 0-16,9 0 0 0,1 0 0 0,2-1 0 31,3-6 0-31,-1-5-903 0,0 3 439 0,2-3 176 0,-8 1-653 0,-2-3 453 0</inkml:trace>
  <inkml:trace contextRef="#ctx0" brushRef="#br0" timeOffset="77432.89">25384 7910 2389 0,'-10'-11'0'0,"3"1"0"0,5 6 0 0,2 2 0 0,6 2 0 0,9 0 0 0,8 0 357 0,5 2-161 0,4 2-71 0,0 0 122 15,4 2-106-15,1-3-52 0,0 2-27 0,-1-1-427 16,3 1 209-16,-8-2 91 0,-3 1-833 0,-4-2 449 15,-4-2 227-15</inkml:trace>
  <inkml:trace contextRef="#ctx0" brushRef="#br0" timeOffset="77588.82">26019 7403 1597 0,'0'0'0'0,"0"0"0"0,0 0 0 0,0 3 0 0,0 2 0 0,0 4 0 0,-4 7 0 0,-1 0 161 0,-4 7-53 0,1 1-41 0,0 5-417 0,1 1 193 0,3 2 96 0</inkml:trace>
  <inkml:trace contextRef="#ctx0" brushRef="#br0" timeOffset="77762.92">26209 7679 1734 0,'-19'2'0'0,"-2"3"0"0,-2 8 0 0,-1 6 0 0,-10 8 0 0,6 6 0 0,1 7 799 0,6 4-382 0,5 4-191 0,8-4-95 0,5 8 166 16,3-14-135-16,8-1-63 15,11-5-218-15,1-4 77 0,0-1 39 0,4-3 9 16,0-9-647-16,0-4 338 0,-1-5 169 0,3-4-859 16,0-2 484-16,-1 0 238 0</inkml:trace>
  <inkml:trace contextRef="#ctx0" brushRef="#br0" timeOffset="77903.16">26177 7943 2002 0,'-11'-12'0'16,"5"1"0"0,2 5 0-16,4 3 0 0,4 3 0 0,9 0 0 0,8 0 0 0,4 3 0 0,3 3 328 0,5 5-151 0,1-6-70 0,0 2-166 0,1 0 47 0,3 1 24 0,4 0 9 0,-8-4-699 0,-2 1 338 15,-8-5 169-15</inkml:trace>
  <inkml:trace contextRef="#ctx0" brushRef="#br0" timeOffset="78056.91">26403 7795 1901 0,'-17'5'0'0,"-2"6"0"0,7 7 0 0,3 6 0 0,2 8 0 0,-2 3 0 0,3 5 0 0,4 6 0 0,2-9 423 0,0 1-194 0,4-2-97 0,10-5-454 0,2-2 179 16,3-2 98-16,1-12 36 15,-1-1-357-15,2-7 201 0,1-4 100 0</inkml:trace>
  <inkml:trace contextRef="#ctx0" brushRef="#br0" timeOffset="78203.81">26795 7636 2462 0,'21'-18'0'0,"-4"8"0"0,3 8 0 0,1 2 0 0,0 16 0 0,-2 14 0 0,-2 7 0 0,-10 9 486 15,-2 9-226-15,-5 3-112 0,-5 8 146 16,-14 6-121-16,-8-9-73 0,-7 0-92 0,-4-3-691 0,-5-4 329 0,-5-5 195 0,-15 6-541 16</inkml:trace>
  <inkml:trace contextRef="#ctx0" brushRef="#br0" timeOffset="78909.92">27289 8006 1995 0,'-18'-3'0'0,"4"2"0"0,-1-1 0 0,11 2 0 0,4 0 0 0,2 3 0 0,15 2 0 0,8 0 299 0,10 0-123 16,5-3-75-16,2 3-24 0,3-4-41 0,1 2 1 0,-5 3 0 0,7 0-606 15,-11 0 297-15,-3 3 154 16</inkml:trace>
  <inkml:trace contextRef="#ctx0" brushRef="#br0" timeOffset="79058.95">27278 8347 2689 0,'-32'0'0'0,"4"0"0"0,-1 5 0 0,8 0 0 0,10-1 0 0,1 1 0 0,10-1 0 0,15 4 438 16,16-4-201-16,11 0 33 0,8 0-116 0,12 1-50 15,-3-3-65-15,2 3-347 0,2-2 159 16,3 2 92-16,5-1 57 0,-6-1-1006 0,0-2 507 15,1-1 253-15</inkml:trace>
  <inkml:trace contextRef="#ctx0" brushRef="#br0" timeOffset="79315.05">28157 8204 2938 0,'-15'0'0'0,"-1"0"0"0,0 0 0 0,-4 11 0 0,2 7 0 0,-4 9 0 0,11 1 0 0,1 6 0 0,8 8 488 16,2 1-226-16,10-1-19 0,11 4-243 0,9-10 0 0,8-6 0 0,6-5 0 15,4-8 0-15,0-7 0 16,6-3 0-16,-8-7 0 0,0-7 0 0,-4-15 0 16,-2-8 0-16,-8-6 0 0,-2-4-36 0,-18-2-12 15,-8-4-236-15,-4-2 70 0,0 0 96 0,-18-3 19 16,-6-4 22-16,-8 8 9 0,-9 5 31 0,-10 3 116 16,-6 9-57-16,-5 13-40 15,-10 3 1-15,8 14 35 0,3 0-28 0,3 26 0 0,9 7-4 16,11 13-143-16,1 7 80 0,24 2 29 31</inkml:trace>
  <inkml:trace contextRef="#ctx0" brushRef="#br0" timeOffset="81196.97">9343 10074 1109 0,'-19'-5'0'0,"2"0"0"0,2 1 0 0,3 4 0 0,3 0 0 0,3 0 0 0,4 0 190 0,2 0-76 16,0 2-36-16,5 4 291 0,10 0-165 0,4-2-72 15,2 2-51-15,4-3 272 16,4 3-157-16,-1-3-78 0,3 2-39 0,0 0 207 0,1-3-129 0,0 3-58 16,0-1 54-16,2-2-57 0,2 2-28 15,10 1-19-15,-1-2-49 0,7-1 0 0,10 0 0 0,7-2 0 16,12 0 0-16,20 0 0 0,-4 0 0 0,7-8 0 15,11-2 0-15,8-1 0 16,-1 0 0-16,14 2 0 0,-26 1 0 0,-1 5 0 16,-1 2 0-16,0 1 0 0,-6 0 0 0,15 0 0 15,-22 0 0-15,8 1 0 0,8 0 0 0,4-1 0 16,6 0 0-16,15 0 0 31,-13 0 0-31,11 0 0 0,3 0 0 0,11-7 0 0,22-2 0 0,-24 1 0 0,11-4 0 0,6-2 0 0,7-1 0 0,-2-2 0 31,24-2 0-31,-32 2 0 0,6-1 0 0,11 0 0 16,-1 3 0-16,-1 1 0 16,16-3 0-16,-30 3 0 0,7 4 0 0,14-4 0 0,4 1 0 0,3-1 0 15,25 0 0-15,-30-1 0 0,16-3 0 0,10-1 0 0,3-1 0 16,12-1 0-16,15-2 0 0,-36 2 0 0,15 0 0 0,3 1 0 16,8 1 0-16,-8 0 0 0,21 2 0 0,-39 3 0 15,7 3 0-15,11 1 0 16,-9 3 0-16,7 3 0 0,4 1 0 0,-33 3 0 31,11 0 0-31,-2 0 0 0,2 0 0 0,-3 4 0 0,3 0 0 0,-25 2 0 16,6 0 0-16,-1-1 0 0,5-1 0 0,-8 4 0 0,10-1 0 0,-24-2 0 15,24-1 0-15,-26 2 0 0,16-4 0 0,-6 3 0 16,11 0 0-16,-22-1 0 0,19-2 0 0,-14-1 0 16,13 0 0-1,-14-1 0-15,17 0 0 0,-41 0 0 0,22 0 0 0,-22 3 0 0,4-3 0 0,3 0 0 31,-23 1 0-31,-15 1 0 0,-2-1 0 0,-3 1 0 0,0 2 0 0,-5-1 0 32,-24-1 0-32,-10 2 0 0,-3 2 0 0,-8-2 0 0,-6-2 0 0,-3 4 0 0,-19-1 0 0,-4-5 0 15,-5 5 0-15,-8-3 0 0,-3 0 0 0,-4-1 0 16,-2-1 0-16,-2 0 0 16,0 0 0-16,0 0 0 0,0 0 0 0,-6 0 0 0,-2-1 0 0,-2-5 0 15,-3 3 0 1,-3-2 0-16,-4 4 0 0,-3 0 0 0,0 1 0 0,-3 2-1330 31</inkml:trace>
  <inkml:trace contextRef="#ctx0" brushRef="#br0" timeOffset="91401.28">19742 10048 2454 0,'-10'-4'-5'0,"2"-3"1"0,-2 3 1 0,7 2 1 0,3-1 1 0,0 3-1 16,12-2 2-16,5-1 313 0,6-1-128 0,4 1 34 16,2-2-90-16,4 0-46 0,2 2 0 0,-1-3-116 15,3 2 45-15,-3-1-10 0,-1 3 36 0,0 1-411 16,-4-2 205-16,-4 3 103 0,1 0 60 0,-13 0-702 16,-3 0 353-16,-5 7 101 0,-4 1-361 0,-1-1 279 15,0-1 153-15</inkml:trace>
  <inkml:trace contextRef="#ctx0" brushRef="#br0" timeOffset="91788.96">20002 9842 1529 0,'-7'-7'0'0,"0"0"0"0,1 2 0 0,1 4 0 0,0 1 0 0,2 0 0 0,1 8 0 0,1 11 265 0,1 6-113 32,0 5-58-32,0 6 192 0,0 2-129 0,0 0-60 0,0 6-30 0,1-3 184 0,3 5-107 0,0 0-44 15,3-7-36-15,-1-6-130 0,3-4 51 0,1-1 27 16,0-10-312-16,4-1 179 15,-1-14 74-15,4-3-463 0,-1 0 224 0,4-20 145 0,0-10-10 0,2-4-304 16,-5-6 213-16,-1-3 103 16,-1-3 50-16,-2-5-60 0,-3 0 56 15,3-5 18-15,-5 14 10 0,-2 1 74 0,-1 4-47 0,-2 6 0 16,-1 8 303-16,1 1-161 0,-2 15-66 0,1 4 416 16,4 3-214-16,2 0-130 0,6 0 6 0,6 0 226 15,1 7-156-15,3 0-75 0,6-3-37 0,3 3 32 16,1-1-34-16,5 0 9 15,-7 2-43-15,0 2 93 0,-5 1-47 0,2 5 0 0,-3 5-1 0,-9 3-9 16,-3 2-36-16,-5 3 54 16,-4 5-26-16,-3 3-1 0,-2 3-19 0,0-1-34 0,-3-3-1 0,-8 1 25 15,-1-6-1-15,2 3-99 16,-1-2 59-16,0-8 15 0,2-5 1 0,1-2-433 16,-3-5 192-16,3-6 116 0,-1 0-519 0,0-6 302 15,-1 0 147-15,1-9-350 0,-2-6 248 16,2-5 124-16</inkml:trace>
  <inkml:trace contextRef="#ctx0" brushRef="#br0" timeOffset="91933.72">20435 9899 1488 0,'-5'-6'0'0,"2"3"0"0,0 2 0 0,-1 1 0 0,3 0 0 0,-2 6 0 0,-3 11 0 0,0 7 448 0,0 5-205 0,-4 3-103 0,-2 5-51 0,-2 4-79 15,-6 7 9-15,3-2 19 0,-4 0-140 0,-2-2 70 0,0-2 34 0,0-4 0 16,0-5-358-16,6-12 192 0,6-13 101 0,6-8-501 15,5 0 214-15</inkml:trace>
  <inkml:trace contextRef="#ctx0" brushRef="#br0" timeOffset="92186.54">21048 9716 1916 0,'9'-5'0'0,"-5"-2"0"0,1 7 0 0,-3-3 0 0,-2 3 0 0,0 0 0 0,-14 14 0 0,-4 2 0 0,-4 5 475 15,2 3-219-15,-5 6 48 16,2-1-138-16,3 1-64 0,3 0-32 0,0 5 74 0,2 0-53 16,2 7-18-16,8-4-9 0,3-1-104 15,2-1 38-15,0-2 1 0,2-3 38 0,3 4-342 16,2-11 167-16,-1-1 88 0,1-6-512 0,-4 0 240 16,-1-5 153-16,-1 2 7 0,1-7-130 0,-2-6 127 15,0-1 64-15,0 0-310 0,-7 0 186 0,-1-3 85 16,2-12 56-16,-4-3-178 15,5-5 112-15,-3-3 73 0,0-5 37 0</inkml:trace>
  <inkml:trace contextRef="#ctx0" brushRef="#br0" timeOffset="92379.26">20833 10007 1077 0,'7'-22'0'0,"2"-5"0"0,1 10 0 0,4 5 0 0,2 4 0 0,2 0 0 0,3 7 129 0,5-1-36 16,-1 2-10-16,1 0 263 16,1 0-155-16,5 5-76 0,3 2-30 0,-7 0 224 0,-2 3-136 0,1-1-68 15,-4 1 43-15,0 3-56 0,1 2-18 0,-7 0-9 16,-6 3 26-16,0 3-26 0,-2 1-1 0,-4 2 2 15,3 8 10-15,-5-3-39 16,-2 0 0-16,1 1-76 0,0 0 38 0,-1-1-1 0,-1 6 47 0,0-7-376 16,0 1 180-16,0-3 57 15,0-3-559-15,-3 0 286 0,-2 2 156 0,-1-10 90 16,-2-3-401-16,-3 0 242 0,0-5 122 0</inkml:trace>
  <inkml:trace contextRef="#ctx0" brushRef="#br0" timeOffset="92634.78">21032 10167 1114 0,'-7'0'0'0,"-3"0"0"0,5 2 0 0,0 2 0 0,1 1 0 0,-2 5 0 0,5-1 373 16,0 0-169-16,1 3-83 0,0-1-11 0,0 2-37 31,0 1 10-15,1-2-47-1,4-3-303-15,0-1 151 0,-2 1 77 0,2-6-304 0,-3 0 168 0,2-3 83 0,2 0 41 0,-3 0-15 0,2-6 23 0,-1-6-5 0,1 3-34 0,0-3 116 16,0 2-36-16,2 0 1 0,-4 4 271 0,4-3-162 16,-4 5-50-16,0 1-44 0,2 2 262 0,-4 0-132 15,4 1-22-15,-4 0-118 0,1 0 2 0,-1 1 30 32,0 3 1-32,-1 3-504 0,0 3 243 0,0-7 128 0</inkml:trace>
  <inkml:trace contextRef="#ctx0" brushRef="#br0" timeOffset="92807.4">21559 9808 1394 0,'6'-2'0'0,"-1"-3"0"0,2 4 0 0,-2 1 0 0,0 0 0 0,-3 0 601 0,2 11-282 0,-2-2-141 0,-1 3 126 16,2-2-138-16,-3 4-65 0,0-1-33 0,0 0-535 15,0-2 251-15,0 3 135 16,0-4 55-16,0 0-381 0,0-1 210 0,0-5 106 15</inkml:trace>
  <inkml:trace contextRef="#ctx0" brushRef="#br0" timeOffset="92979.23">21569 9699 918 0,'13'-14'0'0,"1"1"0"15,5 4 0-15,5-3 0 0,1 5 0 0,5 2 0 0,3 5 0 0,2 0 418 0,2 0-190 0,6 3-87 0,-10 8 269 16,-4 5-187-16,-3 5-93 0,-4 0-47 0,-3 2 78 15,-3 6-54-15,-7-6-39 0,-4 2 0 0,-4-1-160 16,-1 2 65-16,-3-1 31 0,-9 1-135 0,-4-6 80 0,-3-1 43 0,1-5 0 16,-2-1-523-16,-2-2 208 15,-3-1 159-15</inkml:trace>
  <inkml:trace contextRef="#ctx0" brushRef="#br0" timeOffset="93141.77">21554 9869 1511 0,'0'-7'0'0,"0"3"0"0,5-2 0 0,3 3 0 0,4 0 0 0,2-3 0 0,6 1 0 0,3 5 0 0,2 0 323 0,2 0-144 0,3 0-62 15,-5 0-380-15,2 0 150 0,-3 0 74 0,-3 0-326 32,-5 7 200-32</inkml:trace>
  <inkml:trace contextRef="#ctx0" brushRef="#br0" timeOffset="93246.82">21707 9936 1398 0,'-7'0'0'0,"2"-4"0"0,2 2 0 0,3-1 0 0,0 0 193 0,0 0-70 0,3-1-47 0,10 0 123 0,3 1-81 16,1 0-41-16,4 2 0 0,1-1 8 0,-1 2-9 15,-1 0-40-15,0 0 0 0,-4 0-535 16,-1 0 268-16,-2 3 142 0</inkml:trace>
  <inkml:trace contextRef="#ctx0" brushRef="#br0" timeOffset="93407.2">21530 10082 1013 0,'-9'0'0'0,"4"0"-1"0,1 0 1 0,4-1-1 0,0-2 1 0,2 1 315 0,11-2-131 15,9 1-78-15,8-1 125 0,6-1-98 0,6-1-49 16,4 0-24-16,6-2 162 0,-6 4-98 0,3-1-44 16,-5 0-1-16,-4 3-237 0,-1 1 106 0,-11 1 39 15,-9 0-668-15,-5 0 353 0</inkml:trace>
  <inkml:trace contextRef="#ctx0" brushRef="#br0" timeOffset="93559.21">21682 10169 1293 0,'-5'7'0'0,"2"3"0"0,1-2 0 0,2 4 0 15,0 0 0-15,0 2 0 0,0 1 0 0,0-1 191 0,0-1-77 0,0 2-40 0,0-3 1 0,2 2-108 16,-2-1 43-16,1-2-8 0,-1-3-492 0,0-3 262 15,0-4 131-15</inkml:trace>
  <inkml:trace contextRef="#ctx0" brushRef="#br0" timeOffset="93934.97">21798 10190 714 0,'12'-4'0'0,"3"-4"0"0,-2 6 0 0,5 1 0 0,-1-1 0 0,-1 2 0 0,2 0 0 0,1 0 150 0,-2 0-64 0,-4 5-27 0,1 5-233 16,-3-4 88-16,-5 6 44 15,-2-1 1-15,-4 1-280 0,0-2 143 0,-2 1 77 0,-9-2 35 0,-4 2 66 0,-3-4 0 0,-2 1 0 16,-2-3 0-16,-3-1 0 16,0 2 0-16,-2-2 149 0,6-1-111 0,3-3-37 15,1 0 1-15,6 0 375 0,3 0-172 0,0 0-100 47,6 0 1-47,2 0 41 16,0 0-56-16,8 0-27 0,6-1-1 0,1-1-229 0,5-1 96 0,0 2 53 0,0 1-126 0,-1 0 90 0,0 0 44 0,-1 0 9 0,-5 0-330 0,-4 0 118 15,0 0 98-15,-3 0-19 32,-3 0 64-32,-3 1 37 15,0 2 32-15,0 0 0 0,0 0 0 0,-11-2 0 0,0 3 0 0,-1 2 75 0,-2-3-74 0,1 1 1 0,-2 0 100 0,5 0-32 16,-1 2-41-16,2-1 280 0,4 0-146 0,0-2-37 0,4 2-47 0,1-2-34 16,0 0-9-16,0 0 9 0,1 0-9 0,7-3-188 15,3 0 94-15,2 0 47 0,-1 0 23 0,2 0-372 16,-3 0 184-16</inkml:trace>
  <inkml:trace contextRef="#ctx0" brushRef="#br0" timeOffset="94076.84">21890 10244 1087 0,'-3'-3'0'0,"-2"1"0"0,0-1 0 0,1 2 0 0,-2 1 0 0,1 0-2 0,1 1 177 0,-1 11-61 0,0 3 88 15,0 4-84-15,0 6-42 0,3 1 0 0,2 4 174 16,0 3-98-16,0-1-64 0,1-3-26 0,15-1-43 15,1-3 17-15,8-6-1 0,8-1 9 0,7-11-420 0,6-7 206 16,9 0 103-16,13-19-692 0</inkml:trace>
  <inkml:trace contextRef="#ctx0" brushRef="#br0" timeOffset="94178.56">23031 10108 2383 0,'0'0'-2'0,"0"0"0"0,0 0 1 0,0 0 1 0,0 0 0 0,0 0 0 0,1 0 35 0,6 0 0 0,0 0 1 0,4 0-469 15</inkml:trace>
  <inkml:trace contextRef="#ctx0" brushRef="#br0" timeOffset="95264.1">26379 11907 800 0,'-19'-2'0'0,"-1"-7"0"0,2 0 0 0,4 4 0 0,1 0 0 0,1 3 0 0,1-4 77 0,2 6 9 0,5-2-52 0,4 1 265 16,0 1-132-16,4 0-66 0,16 0-34 0,5 3 188 15,11 3-115-15,9-1-53 0,9 1-26 0,6-2 208 16,7 3-118-16,13 0-50 0,-1-1 197 0,10 2-133 15,23 0-65-15,23 3 81 16,23-1-73-16,41 0-28 16,-3-5-9-16,13-3 52 0,16 0-44 0,4 1-48 0,-5 3-31 0,20 2 0 15,-52 2 0-15,0-2 0 0,-2-1 0 0,-11-1 0 16,13-1 0-16,-41-2 0 0,-3 1 0 0,-7-1-10 16,-4 0 7-16,-10 2-45 0,-5-2 17 15,-32 1 23-15,-2-4-1 0,0 4-16 16,-10-2 29-16,-14-1-26 0,-6 3-8 0,-24-4 212 15,-5 1-182-15,-7 4 0 0,-6-5 0 0,-8 3 0 16,2-2 0-16,-8 2 0 0,-1-3 0 0,-1 0 0 16,0 0 0-16,0 0 0 0,0 0 0 0,0 0 0 47,0 0 0-47,0 0 0 0,0 0 0 0,0 0 0 0,0 0 0 0,-3 0-670 0,-5 0 226 0,1 5 204 0</inkml:trace>
  <inkml:trace contextRef="#ctx0" brushRef="#br0" timeOffset="101253">4231 13920 701 0,'-21'-20'0'0,"6"7"0"0,5 2 0 0,1 3 0 0,3 2 0 0,4-2 0 0,2-4 459 15,0 4-213-15,0-1-103 16,0 4 322 0,8-4-213-16,-1 3-98 0,2 2-61 0,0 1 250 0,0 1-151 0,5 2-75 0,1 0 214 0,3 0-134 0,2 0-84 0,3 0-35 0,4 0-31 46,6 0-47-46,4 0 0 0,4 2 0 0,5 1 0 0,6-1 0 0,9 0 0 0,12-2 0 0,5 0 0 0,14 0 0 0,-6 0 0 16,2 0 0-16,4 2 0 0,3-1 0 0,3 4 0 16,8 2 0-16,-14-2 0 15,2 2 0-15,11 0 0 16,5-4 0-16,11 1 0 0,16-4 0 0,-20 0 0 0,15 0 0 0,7-2 0 0,3-3 0 0,6 0 0 31,24-2 0-31,-27 5 0 0,0-1 0 0,11 3 0 0,5 0 0 0,-3 0 0 16,19 3 0-16,-21 3 0 0,5-3 0 0,8 5 0 15,9-3 0-15,0 2 0 0,13-3 0 0,-22 2 0 16,5-4 0-16,5 4 0 0,12-2 0 0,-7 0 0 16,15 1 0-16,-25 0 0 15,-2 2 0-15,2-1 0 0,5 3 0 0,-13 0 0 0,8 3 0 0,-24-4 0 16,-2 6 0-16,-7-1 0 16,3 1 0-16,13-2 0 0,-35-2 0 0,-1-1 0 15,5 1 0-15,2 0 0 0,-9-5 0 0,-1 2 0 16,-23-2 0-16,8-2 0 0,-7 1 0 0,-9-2 0 15,-11 1 0-15,-5 1 0 16,-24-1 0-16,-6 3 0 0,-9-4 0 0,-10 0 0 0,-11 2 0 0,-4-3 0 16,-7-1 0-16,0 0 0 0,-4 0 0 0,-8 0 0 15,-10 0 0-15,-8 0 0 16,-1 0 0-16,-3 5 0 0,-5 11-380 0,-8 4-368 0</inkml:trace>
  <inkml:trace contextRef="#ctx0" brushRef="#br0" timeOffset="115566.45">21004 11737 1347 0,'-11'0'0'0,"2"0"0"0,-1 0 0 0,5 2 0 0,2-2 0 0,3 4 0 0,0-3 0 0,5 2 435 16,11-3-203-16,5 0-98 0,5 0 52 0,4 0-75 0,3 0-37 0,-1-2-31 16,0 0-6-16,-2-4-1 15,-2 1 0-15,-3 0-259 0,1 3 130 0,0-5 74 16,-7 1 22-16,-3 2-460 0,-4 0 243 0,-2 0 57 15,-4 0-415-15,-1-2 259 0,-5 0 143 0</inkml:trace>
  <inkml:trace contextRef="#ctx0" brushRef="#br0" timeOffset="115867.52">21171 11468 1438 0,'-10'3'0'0,"2"2"0"0,0 4 0 0,1 4 0 0,5 4 0 0,2 5 0 0,0 6 0 0,0 3 565 15,2 5-264-15,5 8-124 0,1-5-74 0,0 5 151 16,-1-1-109-16,3-2-54 0,-4-2-28 0,2 4-271 16,-1-11 118-16,-3-5 63 0,0-3-452 0,-2-1 258 15,-2-6 128-15,0 3-149 0,0-12 129 0,-10-2-20 16,-3-6 63-16,-2 0-171 0,-3-3 102 0,-6-11 42 16,4-7 36-16,0-1 110 15,0-4-42-15,0-1-1 0,3 0 122 0,5 3-78 16,4 3-43-16,1 3 299 0,4 2-168 0,3 5-45 15,0 0-55-15,0 4 178 0,2 4-97 16,6 2-5-16,4-1-39 0,0 2-20 31,3 0-9-31,0 0-10 0,2 2 0 0,-3 4-383 0,1-1 192 0,0 2 95 0,-1-3-706 0</inkml:trace>
  <inkml:trace contextRef="#ctx0" brushRef="#br0" timeOffset="116294.19">20905 11621 1104 0,'-16'0'0'0,"-5"-3"0"0,9 0 0 0,2 3 0 0,4 0 0 0,0 0 0 0,5 0 196 0,-3 0-71 0,4 3-49 0,0 4 0 0,0-2-76 16,2 3 37-16,4 4-1 0,-1-1-111 0,1 0 51 16,-1 1 30-16,-2 1 0 31,-2 2-25-31,1 2 23 0,-1 1 8 0,-1 0 105 0,0 0-44 0,0 2 0 0,-4-1-76 0,-1 5 99 15,0-7-36 1,0 2-39-16,1-3 9 0,3 2 152 0,1-4-73 0,0 6-28 0,0-6-1 0,1-2 0 16,7 2-44-16,3-1-126 0,0 0 63 0,3 2 41 15,1-2-9-15,-1 1-255 0,-1 1 129 0,-1 0 73 16,-2-1 10-16,-1 5-165 0,-4-4 77 0,-4-1 55 16,-1 1-11-16,0-1 56 15,-6-4-24-15,-8-1 5 0,-5-1 247 0,-3-5-118 16,0-1-61-16,-2-2 390 15,-3 0-197-15,-1 0-109 0,5 0-17 0,2-2 308 0,3-1-181 0,3 1-90 16,5-4-45-16,0 3 170 0,9 0-112 0,1 2-52 16,1 1-33-16,18 0-55 0,5 0 0 0,9 0 0 15,3 0 0-15,7 6 0 16,0 1 0-16,6-2-132 0,-1 4 0 0,7 1 94 0,-4 0 32 0,-1-1-722 16,-2 3 319-1,0-1 191 1,-5-1 65-16,5 1-557 0,-14-6 341 0</inkml:trace>
  <inkml:trace contextRef="#ctx0" brushRef="#br0" timeOffset="116484.41">21801 11650 2228 0,'-7'-6'0'0,"-3"5"0"0,1 1 0 0,0 0 0 0,-2 13 0 0,-3 7 0 16,3 4 0-16,-6 5 626 0,1 7-295 0,-4 6-148 0,-3 6-64 0,2 1-50 15,-1 4-33-15,-1-2 0 0,4 2 0 0,-1-2-420 16,0 2 219-16,7-14 96 0,3-7-295 0,2-4 198 31,2-5 101-31,5-8-758 0,0-4 385 0,1-11 205 0</inkml:trace>
  <inkml:trace contextRef="#ctx0" brushRef="#br0" timeOffset="116834.54">21716 11633 1283 0,'8'-8'0'0,"1"-2"0"0,-1 6 0 0,4 1 0 0,-2 3 0 0,4 3 0 0,-2 16 563 0,-3 10-263 0,-1 8-132 16,1 6-66-16,-5 4 273 0,2 11-160 0,-5-5-94 15,1 5-71-15,0 0-14 0,-2-3 0 0,0-3-104 16,3-1 61-16,0-18 17 0,4-7 0 16,1-9-252-16,-1-7 139 0,5-5 78 15,-1-5 26-15,2-12-187 0,0-17 100 0,3-5-34 16,-1-10 53-16,3-2-83 0,-3-4 61 0,1-4 26 15,-1-2-49-15,1-2 38 0,3-3 0 16,1-9 54-16,-4 15 9 0,2 2-25 0,-3 6 0 0,1 8 160 16,-5 7-80-16,0 4-49 0,-6 21 9 0,-4 7 505 15,1 0-254-15,-2 11-100 0,0 10-72 16,0 9 321-16,0 10-188 0,0 1-90 16,0 8 189-16,0 4-315 0,0 1 0 0,2 8 0 15,-1-9 0-15,4-3 0 0,0 4 0 0,3-3 0 16,2 2 0-16,0 3 0 0,-2-15 0 0,4-4-43 15,-4-4-178-15,0-7 128 0,-2-6 64 0,0-1-873 16,-1-14 437-16,-2-5 215 0,-2 0-477 0,2-3 346 16</inkml:trace>
  <inkml:trace contextRef="#ctx0" brushRef="#br0" timeOffset="117096.14">22439 12008 1403 0,'0'11'0'0,"0"2"0"0,0-1 0 0,0 5 0 0,0 1 0 0,0 0 607 16,0 8-276-16,0-2-152 0,2 0-71 0,6-3 100 0,2 2-86 0,3-3-43 16,4-1 10-16,2-7-44 15,5-6-9-15,0-6 0 0,2 0-252 0,1-3 126 32,2-12 72-32,-5-9-270 31,-3-2 162-31,-3-3 81 0,-4 0 40 0,-5-3-111 0,-3-2 15 0,-6 4 45 0,0 2-44 0,-6 2 130 0,-10 3-33 0,-2 2 0 0,-4 4-42 0,-5 10 400 0,-4 5-173 0,-2 2-100 15,1 0 334-15,2 14-193 0,0 1-67 0,9 2-97 16,2 2 1-16,7 4-24 16,7 2 0-16,3 4-745 0,2 0 382 0,0-3 176 0</inkml:trace>
  <inkml:trace contextRef="#ctx0" brushRef="#br0" timeOffset="117246.74">23154 12297 0 0,'-6'-1'0'0,"-2"-6"0"0,7 2 0 0,1 0 0 0,0 2 0 0,0-1 0 0</inkml:trace>
  <inkml:trace contextRef="#ctx0" brushRef="#br0" timeOffset="190323.8">17485 15698 1826 0,'3'-19'0'0,"-3"6"0"0,0 3 0 0,0 3 0 0,0 1 0 0,0 3 0 0,0 0 0 0,0 0 263 0,0 3-114 0,0 0-56 16,0 0 116-16,0 6-86 0,-3 6-34 0,-1 2-10 0,-3 4-13 15,-2 5-1-15,-2 3-28 0,-1 3-1 0,-4 4-33 16,0 1-10-16,-3 2 43 16,1 2-170-16,-4-1 85 0,-1 4 42 0,-3 2-352 15,0-3 154-15,2-2 110 0,2-4-11 0,2-2-485 16,4-9 278-16,4 4 129 0,10-16 79 0</inkml:trace>
  <inkml:trace contextRef="#ctx0" brushRef="#br0" timeOffset="190521.83">17391 15981 1648 0,'0'0'0'0,"2"0"0"0,0 0 0 15,0 0 0-15,-1 0 0 0,1 0 0 0,-1 7 0 0,1 8 391 0,0 4-177 0,-2 3-89 0,0 4 233 0,0 3-161 16,0 3-71-16,0 2-222 0,0-1 67 0,0 1 32 15,0 0 0-15,0-5-489 0,0 7 270 0,1-11 121 16,1-3 66-16,0-3-653 0,0-6 332 0,3-7 117 16</inkml:trace>
  <inkml:trace contextRef="#ctx0" brushRef="#br0" timeOffset="190597.06">17744 15804 1139 0,'1'-3'0'0,"-1"2"0"0,0-2 0 0,0 1 0 0,0 2 0 0,0 0 0 0,-1 0 0 0,-7 9 0 0,0 5-144 0,-1 1 100 0,-3 5 36 15</inkml:trace>
  <inkml:trace contextRef="#ctx0" brushRef="#br0" timeOffset="190749.15">17518 16154 1163 0,'-8'8'0'0,"0"-4"0"0,1 1 0 0,2 1 0 0,3-4 0 0,2-1 0 0,0 1 468 15,1-2-216-15,8 0-99 0,8 0-63 0,3-2 238 32,1-3-145-32,0-4-74 0,4 3-161 0,0-4 53 0,-3 3-9 0,0 0-207 0,-2 0 126 0,-1 1 62 15,-1-1 32-15,3 3-608 0,-7-2 315 0,-2 4 73 16,-1-2 112-16,-5-1-467 0</inkml:trace>
  <inkml:trace contextRef="#ctx0" brushRef="#br0" timeOffset="191046.24">17685 15981 873 0,'0'0'0'0,"0"0"0"0,-2 0 0 0,-1 0 0 0,1 0 0 0,1 0 0 0,0 0 0 0,1 7 294 0,0 3-129 0,0 4-64 15,0 5 88-15,0 3-67 16,0 2-48-16,-2 3 0 0,-1 2 0 0,-2 3-38 0,0 1 1 16,-3 1 54-16,-1-6-31 0,2-1-1 0,-3-3-23 0,1-4 210 15,1-2-104-15,-1-2-44 63,4-8-36-63,2-3 249 0,-2-3-137 0,5-2-69 0,0 0 98 0,0 0-74 0,0 0-51 0,9 0 20 0,3 0-98 0,-1-2 0 0,7 0 0 0,-1-1 0 0,0 3 0 15,2-3 0-15,0 2 0 0,1-1-312 63,2 2 113-63,-5 0 112 0,0 0-15 0,2 0-653 0,-4 0 359 0,1 0 180 0,1 0-439 0,-2 0 313 0</inkml:trace>
  <inkml:trace contextRef="#ctx0" brushRef="#br0" timeOffset="191214.52">18037 16058 3705 0,'-8'0'0'0,"-1"0"0"0,-3-2 0 0,7 1 0 0,3-1 0 0,2 2 0 0,0 0 0 0,5-2 0 0,12 0 0 0,5 0 226 31,3-1-226-31,3-1 0 0,0 0 0 0,1-1 0 0,3 1 0 0,-4-1 0 0,-2-2-235 0,0 2 121 16,-2 0 75-16,-4 0-362 0,5 0 228 0,-12 2 101 16,4-1-34-16</inkml:trace>
  <inkml:trace contextRef="#ctx0" brushRef="#br0" timeOffset="191685.61">18777 16083 1674 0,'0'0'0'0,"-7"-1"0"0,5-1 0 0,0-1 0 0,2-2 0 0,0 1 0 0,11-3 0 0,6-1 0 0,8-1 341 0,3-3-151 0,5 2-77 15,4-6-29-15,-2 5-247 0,-2-1 100 0,-1 1 50 0,-2 2 26 16,-4 3-457-16,1 0 251 0,-12 2 110 15,-4 2-260-15,-6 1 178 0</inkml:trace>
  <inkml:trace contextRef="#ctx0" brushRef="#br0" timeOffset="192198.42">18998 15850 579 0,'-6'12'0'0,"0"3"0"0,-2 6 0 0,3 1 0 16,1 7 0-16,-2 3 372 0,1 3-167 0,0 5-84 0,2 3-32 0,3-9 181 15,0-1-117-15,2-4-57 0,8-4-30 0,5-2-73 32,2-12 17-32,0-4 0 0,3-7-215 0,3 0 121 0,-2-4 61 0,4-10-115 15,-5-9 83-15,-3-6 46 47,1 0 0-47,0-4-305 0,-6-2 153 0,4-4 2 0,-5 6 68 0,-3-1-7 0,0 2 30 0,1 1 0 0,-3 3 31 0,2-4 150 0,0 9-70 0,-2 4-41 0,-2 0 304 0,1 6-152 16,1 5-89-16,1-2 278 0,2 7-165 0,0 3-51 15,1 0-48-15,2 0 66 0,1 6-54 0,2 4-17 32,-2 4-10-32,-1-2 104 0,2 7-66 0,-4-2-32 0,2 5 0 0,-1 3 94 0,-5 0-67 0,-1 4-31 15,-2-2 30-15,1 5-30 0,-2-2 0 16,0 7-170-16,-2-7 66 0,0 1 37 16,0 1 1-16,0-2-114 0,-4-1 76 0,-3 4 47 0,2-7 3 15,-1-1-472-15,0-4 188 0,-1-2 127 16,1-5 62-16,0-1-348 0,0-9 201 0,1-4 96 15,-1 0-251-15,1-13 173 16,2-10 88-16,-2-1-121 0,2-8 127 0,-1-4 37 0,0-5 81 16,1 0 0-16,0 2 0 0,1-2 0 15,0 7 0-15,-1 5 0 0,1 3 0 0,-1 4 0 0,0-1 325 16,-1 14-200 15,0 5-70-31,-1 4-44 0,-2 6 468 0,-1 13-225 0,-3 8-86 0,-2 5 30 0,-1 7-80 0,0-1-41 0,0 3 1 0,-1-2-183 0,1 2 80 16,2-7 27-16,2-2-1 0,2-3-126 15,2-6 81-15,4-5 40 16,0-3 10-16,2-9-413 0,2-6 155 0</inkml:trace>
  <inkml:trace contextRef="#ctx0" brushRef="#br0" timeOffset="192467.58">19650 15833 1756 0,'7'-13'0'16,"0"4"0"-16,-3 4 0 0,-2 3 0 0,0-1 0 0,-2 3 0 0,0 0 0 0,0 3 261 0,-4 5-112 0,0 4-56 0,-3 1 12 0,1 0-25 0,2-1-9 0,1 1-34 0,1 0-47 15,0 0 24-15,2-1-1 16,0 0-132-16,0 0 74 0,0-5 40 0,0 3-155 0,4-3 99 0,0-2 49 0,0 4 4 0,4-3-21 16,-3-1-8-16,2-3 35 0,-3 0-43 0,3 1 206 0,-2-1-89 0,2 0-39 0,-2-2 5 0,-2 1 42 15,1-1-27-15,0 4 3 16,0-3-79-16,-1 2 0 15,0 3 82-15,-1-2-32 0,-1 2-284 0,1 1 139 0,0 0 62 0,-2 1-467 16,1-1 232-16,-1 0 130 16,1 3 45-16,1-1-320 0,-2 0 203 0</inkml:trace>
  <inkml:trace contextRef="#ctx0" brushRef="#br0" timeOffset="192572.03">19703 16194 917 0,'-12'12'-1'0,"2"-5"0"0,1 5 0 0,2-5-1 0,-1 1 1 0,1-2 0 0,2 0 406 15,4-4-190-15,1-2-90 0,0 0-45 0,3 0 61 0,12 0-54 0,2-8-16 16,5-5-9-16,3-1-185 0,3-7 80 0</inkml:trace>
  <inkml:trace contextRef="#ctx0" brushRef="#br0" timeOffset="192739.07">19893 15824 961 0,'-3'0'0'0,"0"0"0"0,1-1 0 0,2-2 0 0,0 2 0 0,0-2 459 0,3-1-203 0,9 1-114 16,4-2-175-16,6 1 34 15,4-2 0-15,1-1-257 0,4 2 150 0,-2-1 64 0,-2 0 36 0</inkml:trace>
  <inkml:trace contextRef="#ctx0" brushRef="#br0" timeOffset="192911.03">19971 15915 808 0,'0'0'0'0,"0"0"0"0,0 0 0 0,0 0 0 0,0 0 0 0,1 0 0 0,5 0 102 0,4-2-24 0,1 0-8 0,3-1-119 0,3-4 42 0,-1 3 0 0,2-2 43 16,1 1-281-16,-5-2 133 0,-1 2 68 0,0-3-144 0,-4 4 97 0</inkml:trace>
  <inkml:trace contextRef="#ctx0" brushRef="#br0" timeOffset="193179.81">20072 15616 952 0,'-6'-3'0'0,"-2"1"0"0,1 2 0 0,2 0 0 0,-2 0 0 0,3 12 0 0,0 8 284 0,1 10-124 0,2 8-63 0,1 9-30 0,0 15 261 0,0 8-151 16,0 5-71-16,4 4 37 0,4-1-53 0,4-5-28 15,1 5 10 1,1-22-189-16,1-7 76 0,4-9 39 0,-1-7-325 0,0-10 182 0,1-2 99 15,-2-13 36-15,-6-8-161 0,1 0 36 0,-4-4 65 16,-1-15 34-16,-2-5-225 16,-2-4 118-16,-2-7 53 0,-1-2 85 0,0-4-31 15,-1-3 0-15,-6 0 74 0,-1 8-33 0,-1 5 1 0,-2 2-42 16,-1 9 303-16,-2 1-134 0,-3-1-84 16,1 12 0-16,-1 7 167 0,-5 1-70 0,-1 2-64 31,-2 16 20-31,-2 4 5 0,3 4-40 0,4 1 0 0,0-1-362 0,6-1 165 0,3-4 83 0,0-1-657 15</inkml:trace>
  <inkml:trace contextRef="#ctx0" brushRef="#br0" timeOffset="193314.14">20242 15465 2351 0,'5'-21'0'0,"1"11"0"0,0 2 0 0,0 8 0 0,0 0 0 0,-1 0 0 0,1 12 0 0,1 5 242 0,-1 5-103 0,1 5-51 0,3 2-611 0</inkml:trace>
  <inkml:trace contextRef="#ctx0" brushRef="#br0" timeOffset="193802.29">20637 16136 1860 0,'-12'0'0'0,"4"0"0"0,3 0 0 0,2 0 0 0,3 0 0 0,2-5 0 0,12-3 0 0,10-3 0 0,8-4 418 31,7-2-191-31,3 0-94 0,0-2-213 0,7 2 68 0,-9 2 20 0,0 1-220 0,-5 3 124 0,-4 5 63 31,-5 1 31-31,-2 2-670 0,-9 3 342 0</inkml:trace>
  <inkml:trace contextRef="#ctx0" brushRef="#br0" timeOffset="193961.95">20885 15916 1809 0,'0'9'0'15,"-1"6"0"-15,-3 1 0 0,3 4 0 0,-1 7 0 0,1 1 0 0,-1 4 0 0,1 5 0 0,1-6 209 0,0 3-85 0,0-5-217 0,4-1 66 0,6-4 31 16,5 1 10-16,0-12-252 0,8-4 138 0,-3-9 68 16,5 0 35-16,0-7-613 0</inkml:trace>
  <inkml:trace contextRef="#ctx0" brushRef="#br0" timeOffset="194164.93">21152 15899 1951 0,'3'-25'0'0,"0"4"0"0,2 5 0 0,0 2 0 0,5 0 0 0,3 0 0 0,1 2 0 0,5 4 0 0,1 3 0 0,4 5 0 0,2 0 0 0,0 0 0 0,5 0 0 0,-5 14 0 0,1 2 0 0,-2 4 0 0,-5 5 0 0,-2 5 0 0,-1 6 0 0,-10-2 0 0,-6 4 0 0,-1 3 0 0,0 0 0 0,0 6 0 0,-8-9 0 0,-5 1 0 0,-2-1 0 0,1-2-111 0,-1-1 28 0,0-1 35 0,4-8-290 0,2-11 153 0,-2-3 65 15,5-7-302-15,-1-5 192 0,-2-3 87 16</inkml:trace>
  <inkml:trace contextRef="#ctx0" brushRef="#br0" timeOffset="194291.22">21336 15949 1095 0,'-2'-12'0'0,"-6"6"0"0,-1 2 0 0,0 4 0 0,-3 0 0 0,-2 13 226 0,-5 9-85 0,3 6-56 0,-5 4 222 0,2 4-135 0,-1 3-67 0,0 0-34 0,-2 7-67 31,4-6 33-31,3-1 0 0,2 0 0 0,4-7-357 0,5-3 178 0,1-5 99 0,3-12-601 0</inkml:trace>
  <inkml:trace contextRef="#ctx0" brushRef="#br0" timeOffset="194515.43">21786 15722 719 0,'12'-11'0'0,"-2"2"0"0,-1 2 0 15,-8 7 0-15,0 0 387 0,-1 5-176 0,-1 7-87 47,-9 5-34-47,-1 4 278 0,-4 5-165 0,0 2-84 0,1 4-40 0,-3 2 73 0,3 4-49 0,0-4-38 0,3 5 103 0,-1-3-67 0,6 3-32 0,1-1-214 0,2 4 100 0,3-10 36 16,0-2-1-16,0 1-391 15,0-6 218-15,1-1 110 32,2 2 41-32,1-8-536 0,-1-8 239 0,-2-1 146 0,-1-6 73 0,0-3-105 0,0 0 80 0,0-3 54 0,0-13-157 0</inkml:trace>
  <inkml:trace contextRef="#ctx0" brushRef="#br0" timeOffset="194728.75">21658 16047 940 0,'0'-32'0'0,"3"3"0"0,1-3 0 0,3 12 0 0,4 3 0 0,3 3 0 0,2 1 0 0,6 2 196 0,2 0-70 16,1 5-51-1,3 3 160-15,-2 3-100 0,6-2-50 16,1 1 71-16,2-2-52 0,-5 3-39 0,0 0 0 16,-1 0-62-16,-1 0 32 0,-4 3 1 0,2 3 9 0,-9 7 16 0,-1 2 0 0,-2 3-25 15,-2 2 0-15,-2 8 137 0,1 3-60 0,-3-1-42 16,-2 4 37-16,1-2-35 0,0 4-1 0,-2-1-77 15,0 2 50-15,1-3-10 16,-2-2 1-16,1 1-346 0,-4-1 172 0,0 2 96 0,0-8 34 16,-1 0-656-16,0-3 322 0,-1-2 115 15,-9-3 95-15,-2 1-413 0</inkml:trace>
  <inkml:trace contextRef="#ctx0" brushRef="#br0" timeOffset="194999.51">21910 16086 1372 0,'0'16'0'0,"0"-2"0"0,0 1 0 0,-3 2 0 0,0 3 0 0,-1-2 0 0,-1 5 0 0,2-3 0 0,0-3 107 0,0 0-36 0,1 1 0 0,-1-6-35 0,-1 3-214 15,3-7 103-15,0-7 55 16,-1-1-235-16,2 0 137 0,0-6 69 0,0-7-93 0,0-4 73 0,3-3 36 0,5 1 0 0,0 2 37 15,0 3-35-15,2-2-34 0,-4 7 29 0,3 2 375 0,-3 0-181 0,1 5-76 16,0 0-50-16,-1 0 346 16,-4 2-180-1,3 0-53-15,-2 5-23 0,-1 4-43 0,0 2 10 0,-1 4-153 0,-1-1 50 16,0 2 25-16,0-3 0 0,0-1-469 0,0-2 256 0</inkml:trace>
  <inkml:trace contextRef="#ctx0" brushRef="#br0" timeOffset="195162.83">22476 15705 2669 0,'8'-5'0'0,"-3"0"0"0,6 4 0 0,-5 1 0 0,-1 0 0 0,1 1 0 0,-3 9 0 0,-2 3 333 0,3 2-140 0,-3-2-254 16,0 3 48-16,-1-2 24 15,0 1 1-15,0-2-340 0,1 2 191 0,-1-5 82 0,0-1 45 0,0-2-968 16</inkml:trace>
  <inkml:trace contextRef="#ctx0" brushRef="#br0" timeOffset="195351.09">22464 15545 1320 0,'3'-15'0'0,"2"1"0"16,5 2 0-16,3 3 0 0,5-2 0 0,1 7 0 0,6 1 0 0,4 1 0 0,6 2 284 0,6 0-115 0,-2 0-71 0,0 8 29 0,0 4-45 0,0 2-24 0,-5 3 1 0,2 5-43 0,-13-1-9 0,-6 4 28 15,-3-1 1-15,-7 3-30 0,-3 1 1 16,-2 4 38 0,-2-5-10-16,-7 3-121 0,-11-2 61 0,1 0 31 0,-5-4-514 0,2 4 252 15,1-8 88-15,-3-4-463 0</inkml:trace>
  <inkml:trace contextRef="#ctx0" brushRef="#br0" timeOffset="195527.94">22590 15738 1128 0,'0'-9'0'0,"0"-2"0"0,0 4 0 0,0-2 0 0,8 1 470 0,6 5-221 0,3-1-107 0,6 1-53 0,4 2 119 0,2-2-81 0,6 2-38 0,-6 1-210 15,-1 0 78-15,0 0 39 0,-4 0 0 0,-4 0-647 0,-1 5 327 47,-11 2 163-47</inkml:trace>
  <inkml:trace contextRef="#ctx0" brushRef="#br0" timeOffset="195644.94">22629 15825 1481 0,'-19'6'0'16,"-1"-4"0"-16,6 2 0 0,0 1 0 0,8-2 0 0,6 0 0 0,0-3 0 0,0 3 205 0,10-1-85 0,9 1-34 15,5-2 160 17,2 1-105-32,3-2-53 0,4 0-27 15,0 0-202-15,3 0 97 0,-6 0 36 0,-1 0-228 0,-4 0 136 0,-1-2 68 0,-5 1 33 0</inkml:trace>
  <inkml:trace contextRef="#ctx0" brushRef="#br0" timeOffset="195829.58">22286 16034 1916 0,'5'4'0'0,"1"-2"0"0,5-1 0 0,5 2 0 0,10-3 0 0,9 0 0 0,9 0 0 0,12 0 224 0,7-12-93 0,9 2-48 31,8-4 28-31,-8-1-41 0,-3 3-1 0,-6-4-234 0,-8 5 100 0,-8-1 51 16,-3 3 34-16,-21 1-574 0,-6 6 284 0,-11-1 143 0</inkml:trace>
  <inkml:trace contextRef="#ctx0" brushRef="#br0" timeOffset="196007.04">22660 16095 1613 0,'-4'7'0'15,"-1"2"0"-15,-1-1 0 0,4 3 0 0,1 0 0 0,0-2 0 0,0 3 0 0,1-2 123 0,-2 2-35 32,2-2-30-32,0-2-250 0,0 1 114 0,0-2 56 0,0-3 29 0,0 3-616 0</inkml:trace>
  <inkml:trace contextRef="#ctx0" brushRef="#br0" timeOffset="196272.53">22652 16129 1166 0,'10'-6'0'0,"4"2"0"0,3 1 0 15,5-2 0-15,2 0 0 0,5 3 0 0,-1 0 0 0,4 0 112 0,0 2-38 0,1 0 8 0,-6 0-74 0,-2 2 27 16,-5 7 0-16,-4-1-112 0,-7 3 55 0,2 0 38 0,-11 2-9 0,0-1-262 0,-9 2 134 0,-8 0 67 16,-5 1 37-16,-3-4-191 15,-3 1 99-15,-3-1 8 0,-3 0-60 0,1-2 62 0,-5 2 23 0,6-4 9 16,0-4-15-16,4 0 24 0,1 1 30 0,5-4 113 15,1 0-86-15,11 0 9 0,4 0-43 16,6-1 139-16,0-6-69 0,10-2-33 16,9 1-5-16,3-4 388 0,0 4-164 0,2 2-104 31,1-4 171-31,0 5-126 0,1-2-55 0,-6 1-41 0,1 3-43 0,-1-2 12 0,-2 2 0 0,-2 0-405 16,2 0 211-16,-6 2 92 15</inkml:trace>
  <inkml:trace contextRef="#ctx0" brushRef="#br0" timeOffset="196402.18">22669 16358 1140 0,'0'0'0'0,"0"0"0"0,0 0 0 0,0 0 0 0,2 0 0 0,4 0 0 0,4 0 0 0,4 0 0 0,3 0 93 16,5 0-20-16,2 0-9 15,1-7-232-15,0 0 100 0,-4 2 50 0,4-2-545 0</inkml:trace>
  <inkml:trace contextRef="#ctx0" brushRef="#br0" timeOffset="196598.13">22680 16513 1123 0,'-1'4'0'0,"1"-1"0"0,0-1 0 0,0-1 0 0,0 0 0 0,0-1 0 0,1 0 222 0,9 0-98 0,5-1-45 0,0-5-22 0,4-5-251 0,2-4 114 0,5 1 67 0,-5-1 19 15,-1-2-292-15</inkml:trace>
  <inkml:trace contextRef="#ctx0" brushRef="#br0" timeOffset="196785.42">22844 16138 1831 0,'0'0'0'0,"-3"1"0"0,0 1 0 0,-2 7 0 0,0 3 0 0,-1 6 0 0,-5 11 0 0,0 8 0 0,0 10 481 0,-4 6-214 0,4 1-120 0,4-2-56 0,6-1 32 47,1-9-44-47,3-8-22 0,13-2-96 0,10-19 33 0,6-7 0 0,7-6-401 0,6-6 222 0,4-14 109 0,6-6 65 0,-5-4-660 0,0 4 330 0,0-5 97 16</inkml:trace>
  <inkml:trace contextRef="#ctx0" brushRef="#br0" timeOffset="197377.02">23906 15851 1025 0,'-7'11'0'0,"-4"6"0"0,1 8 0 0,-2 2 0 0,-1 4 0 0,-3 0 0 0,0 5 0 0,-4-4 185 0,-2 4-66 15,6-10-46 1,1-2 5 15,1-5 0-31,1-6-42 0,6-5 0 0,-1-1-1 0,8-7 1 0,0 0 0 0,0 0 0 0,3-8 43 0,12-6 0 0,4 0-34 0,4 1-7 0,4-1-2 16,4 2 0-16,0-1-56 0,2 4 27 0,5-2 10 31,-4 2 19-31,-3 2-35 0,1 1-8 0,0 3 41 0,-4 0-7 16,8 1-70-16,-13 2 21 0,-1 0 0 0,-4 2 13 0,-5 10 119 15,0 0-50-15,0 8 5 0,-10 1 220 0,-1 6-126 94,-2 0-59-94,0 7 100 0,0 4-72 0,0-4-51 0,0 0 0 0,0 0-142 0,0-3 51 0,0-2 25 0,0 3 9 0,3-10-141 0,1-4 79 0,3-1 38 0,-4-4 1 0,-1-2-387 0,-2 2 167 0,0-8 114 0,-5 1-436 0,-9-2 254 0,-2-2 128 0,-5-2-413 0,-4 0 262 0</inkml:trace>
  <inkml:trace contextRef="#ctx0" brushRef="#br0" timeOffset="197518.78">23805 15775 1834 0,'5'-10'0'0,"4"1"0"0,3 3 0 0,12 2 0 0,6 2 0 0,7 2 0 0,2 0 313 0,4 2-139 0,5 8-69 0,0 2-35 0,3 2 179 0,6-2-98 0,-8-2-62 0,1 2-841 0,-3-3 387 16</inkml:trace>
  <inkml:trace contextRef="#ctx0" brushRef="#br0" timeOffset="197667.58">23558 16367 2299 0,'-14'0'0'0,"8"0"0"0,4 0 0 0,2 0 0 0,14 0 0 0,15 0 0 0,13-4 177 0,14-3-75 0,13-5-34 0,12-5-66 0,11-2 33 16,10-5 1-16,10-3-955 0,-14 7 446 0</inkml:trace>
  <inkml:trace contextRef="#ctx0" brushRef="#br0" timeOffset="198005.84">24732 16109 1659 0,'0'0'0'0,"-3"0"0"0,0 4 0 0,0 10 0 0,2 6 0 0,-2 4 0 0,0 7 0 0,1 7 287 47,1 5-116-47,1 0-111 0,0 1-23 0,0-3 0 0,0 0 0 0,0-4-524 16,0-2 247-16,0-7 121 0,1-10 62 0</inkml:trace>
  <inkml:trace contextRef="#ctx0" brushRef="#br0" timeOffset="198210.99">24658 16102 1718 0,'7'-22'0'0,"1"3"0"0,5 4 0 0,8-2 0 0,6 10 0 0,7-3 0 0,5 4 0 0,8 2 0 0,1 0 194 16,10 1-70-16,-7 1-86 0,2 2-1 0,-3 0 0 0,0 0 0 0,0 4-178 16,-14 5 85-16,-4 7 47 15,-6 2 22-15,-6 3-89 0,-3 1 52 0,-3 7 33 16,-10-2 160-16,-4 2-70 0,0 1-35 0,-2 2-50 15,-9 1 148-15,-1 5-71 0,-1-7-31 0,2 0-387 16,-2-2 172-16,3-1 97 0,1-3 41 0,-1 6-345 16,4-12 179-16</inkml:trace>
  <inkml:trace contextRef="#ctx0" brushRef="#br0" timeOffset="198384.17">24806 16322 2243 0,'-11'-10'0'0,"0"0"0"0,6 3 0 0,5 5 0 0,2-1 0 0,13 0 0 16,10 2 0-16,8-2 316 0,4 1-144 0,4-2-66 0,4 0-35 0,-1 0-1 31,7 1-34-31,2-3-230 0,-9 0 110 0,-3 4 60 0,-6-1 30 0,-6 0-683 16,-9 2 352-16,-2 1 182 0</inkml:trace>
  <inkml:trace contextRef="#ctx0" brushRef="#br0" timeOffset="198571.65">24916 15783 1460 0,'0'0'0'0,"0"0"0"0,0 1 0 0,0 10 0 0,2 9 0 0,1 7 550 15,-1 10-257-15,4 9-128 0,-3 10-65 0,0 7 31 31,1 4-38-31,-2-7-33 16,-1-2-1-16,0-4-269 0,1-5 123 0,2-5 61 0,-1 3-502 0,-1-18 277 0,-1-2 144 0,1-9-655 0</inkml:trace>
  <inkml:trace contextRef="#ctx0" brushRef="#br0" timeOffset="198867.58">25085 15695 1769 0,'0'5'0'0,"0"4"0"0,0 4 0 0,1 9 0 0,1 7 0 0,-2 9 0 0,0 10 0 0,0 9 168 0,0 8-65 0,0 9-127 0,0-10 26 0,-5 1-1 0,-2 0 36 0,0-6-521 0,-5-2 238 0,-5 4 118 0,1-17 60 0,-6-3-269 0,0-10 150 0,-3-3 75 16,0-12 38-16,-3-2 90 0,9-10-22 0,-1-4 0 16,2 0 118-16,1 0-74 15,4 0-37-15,4 0-10 0,6 0 559 0,3-2-245 16,0 0-160-16,1 2 524 0,13 0-317 0,7 0-148 0,5 0-89 0,5 0 152 15,7 0-115-15,2 0-59 32,2-2-28-32,8-1-153 0,-6-2 57 0,0 1 33 0,2-3-236 0,-1 0 136 0,-2 1 66 0,7-2 43 15,-12 2-669-15,-1-1 248 0,-2-1 200 0,-3-1-491 16</inkml:trace>
  <inkml:trace contextRef="#ctx0" brushRef="#br0" timeOffset="199297.15">25705 15879 1004 0,'5'-11'0'0,"4"2"0"0,0 3 0 0,5 1 0 0,-1 2 0 0,1-2 0 0,2 3 0 0,2 2 124 16,2 0-40-16,-3 0-31 0,-1 10-81 0,-4 7 26 31,-1 4-1-31,-9 8-117 0,-2 5 63 0,0 5 30 0,-17 5 0 0,-4 4 211 0,-2 3-85 0,-8 5-44 16,-5 9 4-16,2-9 432 0,0-1-228 0,1-2-113 15,6-4 93-15,4-8-104 32,2 2-42-32,9-16-35 0,8-8-202 0,4-4 88 0,0-8 45 0,0-5-203 0,4-1 133 0,4-1 52 15,3-1 31-15,-3-12-487 0,2-7 250 0,-3 0 55 16,-1-5 83-16,-3 1-202 0,-1-6 130 16,-1-1 64-16,-1-4 91 0,0-1 0 0,0-10-35 0,2 7 8 15,0-4 122-15,3 6-61 0,5 1-30 0,0 2 84 16,7-3-66-16,3 11-20 15,10 4 0-15,2 6 228 32,8 7-114-32,6 3-10 0,8 4-42 0,-2 2 181 0,-1 8-101 0,1 10-42 0,-5 3 235 0,-4 4-145 0,-1 4-64 0,-15 0-46 15,-4 0 290-15,-1 5-163 0,-9-3-82 0,2 3 56 32,-1 3-59-32,-8-6-43 0,-1-2-1 0,1 0-96 0,-2-2 32 0,1-5-1 15,-1 4 40-15,0-9-453 0,-1-3 222 0,-1-1 111 16,1-3-678-16,-2-1 326 0,-1-2 153 0,0-2 119 0</inkml:trace>
  <inkml:trace contextRef="#ctx0" brushRef="#br0" timeOffset="199479.66">25872 16301 1794 0,'-9'-1'0'0,"2"-1"0"0,2 2 0 0,0 0 0 0,3 0 0 0,1 10 0 0,1 4 0 0,0 5 548 15,1 3-257-15,8-1-128 0,0 3-63 0,-1 4-23 0,4-4-10 0,-2 2-596 16,-2-6 282 0,2 2 141-16,-3-5 70 0,-1 1-670 0,0-9 346 0,-3-2 170 15,1-3 85-15</inkml:trace>
  <inkml:trace contextRef="#ctx0" brushRef="#br0" timeOffset="199634.63">26049 16172 1245 0,'2'0'0'0,"-1"3"0"0,0 1 0 0,2 4 0 0,1 6 0 0,0 4 266 0,1 8-116 0,-2 7-57 0,1 8 359 0,2 3-212 0,-1-3-103 0,0 3-340 31,2-5 120-31,-1-3 58 0,0-1 39 0,-2-12-584 0,0-6 303 0,-1-5 151 16,-3-7 75-16,0-3-609 0</inkml:trace>
  <inkml:trace contextRef="#ctx0" brushRef="#br0" timeOffset="199996.12">25906 16412 682 0,'-6'-1'0'0,"1"-2"0"0,2-1 0 0,3 4 0 0,0-2 164 31,0 2-65-15,3 0-32-16,5 0 114 0,7 0-78 0,-2 2-34 0,2 4 0 15,-2-1-92-15,2 1 28 0,-2 2 9 0,-4-1-148 0,0 0 81 0,-4-1 42 16,-2 3-1-16,-1-2-34 15,-2 2 35-15,0-1-5 16,0 1 32-16,-5-1 57 0,-6-1-38 0,2 4-27 0,-2-4 210 0,5 2-104 0,-2-1-54 0,1-1 49 0,6 1-31 0,1-1-22 16,0 2 22-16,0-2-247 31,1 0 106-31,6 2 49 0,4-2 25 0,0 3-395 0,-2-2 195 0,0 2 76 16,-2 0 56-16,-4-1-168 0,-3 3 81 0,0 1 46 15,0-1 92-15,-14-1 0 0,-2-1-29 0,-5-1 331 0,-5 2-166 0,1-1-91 0,1-3-32 0,-3-2 550 47,4-2-276-47,1 0-86 0,6 0-85 0,-1 0 279 0,10-3-181 0,5 0-87 0,2 0-43 0,2 0-9 0,18 0-34 0,6 0 9 0,8 0-127 16,7 0 59-1,7 0 30-15,3 0-650 0,5 0 339 0,6 0 179 16</inkml:trace>
  <inkml:trace contextRef="#ctx0" brushRef="#br0" timeOffset="200323.51">26792 15801 1790 0,'0'0'0'0,"0"3"0"0,0 0 0 0,0 8 0 0,0 4 0 0,0 2 0 0,0 3 210 0,0 1-92 16,0 3-40-16,0-2-73 0,3 3-1 0,3-1 33 15,1 0 10-15,-1-5-589 0,1 1 265 0,-3-4 133 16,1 1 65-16,-2 0-424 0</inkml:trace>
  <inkml:trace contextRef="#ctx0" brushRef="#br0" timeOffset="200431.28">26693 16201 988 0,'0'0'0'0,"-4"0"0"0,0 0 0 0,2 0 0 0,-1 0 0 0,3 0 0 0,0 1 0 0,0 1 0 0,0 0 104 0,7 1-34 0,5 1-455 15,-1 3 185-15</inkml:trace>
  <inkml:trace contextRef="#ctx0" brushRef="#br0" timeOffset="200561.61">26738 16540 1657 0,'-12'0'0'0,"4"1"0"0,-1 0 0 0,3 2 0 0,2-3 0 0,-2 2 0 0,6-2 0 0,0 0 262 0,9 0-112 0,10-7-56 0,6-6-29 0,7-8-69 0,3 1 16 0,6-6 0 15,0-3-551-15,2-2 286 0</inkml:trace>
  <inkml:trace contextRef="#ctx0" brushRef="#br0" timeOffset="200797.52">27021 15987 1648 0,'-9'-1'0'0,"1"-4"0"0,0 3 0 0,5-2 0 0,3 2 0 0,0 1 0 0,3-1 0 0,15 1 466 0,6 1-214 0,4-3-108 16,5 2-126-16,2-1 29 0,-1-3-10 0,1 3 1 16,0-3-509-16,0-1 254 0,3 1 136 0,-9 2-549 15,-5-1 319-15,-2-1 160 0,-8 2 79 0,-1 3-305 16,-4-5 184-16</inkml:trace>
  <inkml:trace contextRef="#ctx0" brushRef="#br0" timeOffset="201147.62">27355 15765 801 0,'0'-6'0'0,"-2"3"0"0,1 3 0 0,-4 0 0 0,-1 0 0 0,-2 7 206 15,-4 13-75-15,-5 6-52 0,-3 10 1 0,-6 5 136 0,-4 7-90 0,-5 6-44 0,-8 7 9 0,4-6-25 0,1-5-1 0,5-3-28 16,5-8 71-16,8-10-35 0,3 0 9 0,16-17-86 0,1-5-1 0,4-2 43 16,15-5-1-1,7 0-201-15,4 0 110 0,4-3 41 16,0-5 26-16,0-2-287 0,-4 2 141 15,-2 1 70-15,0 2-1 0,-9 2-72 0,-6 2 54 0,-4 1 2 0,-6 0 71 0,-3 1-1 16,0 11-37 0,-5 2 337-16,-13 4-160 0,-4 3-70 0,-2 1-43 0,-3 0 300 15,0 6-132-15,3-5-50 0,3-3-54 0,2-2-3 0,5-3-1 0,2-2-39 16,5 0-133-16,7-8 62 16,0 0 35-16,3-4 0 0,13-1-87 0,6 0 69 15,3 0 22-15,6-8-204 0,0-1 104 0,0-2 13 0,2 2 38 16,1-2-66-16,-6 5 45 0,-2 1-8 0,-2 1 0 0,-4 4 150 31,-3 0-56-31,1 0-41 0,-8 0 10 0,-2 7 88 0,-5 3-50 0,-1 2-7 16,-2 0-91-16,0 2 34 15,0-3 2-15,0-1-96 16,-6-3 58-16,-2-1 30 0,0-2 0 0,1-1-330 0,3-3 171 0,3 0 82 31,1-9 40-31</inkml:trace>
  <inkml:trace contextRef="#ctx0" brushRef="#br0" timeOffset="201384.69">27974 15797 1278 0,'17'-18'0'0,"-2"7"0"0,-4 1 0 0,-6 8 0 0,-4 2 0 0,-1 0 0 0,0 7 0 0,-12 6 314 0,-5 5-128 16,-2 0-80-16,-2 3-39 0,-3 5 1 0,-1-2-31 0,-2 2 0 0,-2 2-90 0,3-2 40 0,0-1 26 15,0 2-1-15,0 2-63 0,-3 2 53 0,6-6-9 16,6 4 117-16,1-4-36 0,4 0-1 15,7 2-53-15,2 0 21 0,3-6-31 16,1-1 17-16,6 1-101 0,5 1 49 0,2-2 4 16,-4 6 66-16,1-9-204 47,-3 2 88-47,-1-2 48 0,-2-2 0 0,-2-1-519 0,-1 1 223 0,-1-5 147 0,-1-3 68 0,0-4-282 0,-1-3 175 0</inkml:trace>
  <inkml:trace contextRef="#ctx0" brushRef="#br0" timeOffset="201620.15">27663 16162 1034 0,'3'-33'0'0,"2"-4"0"0,1 15 0 0,1 1 0 0,4 4 0 0,4 2 0 0,0 4 0 0,9-3 0 0,-1 8 118 15,2 1-40-15,3 3-90 0,2-1 25 0,3 3 0 0,3 0 33 0,-6 0-95 16,2 0 42-16,-1 0 1 0,-1 5 43 0,-5 2-179 16,4 2 89-16,-10 0 36 15,-4 2-12-15,-3 3 43 16,0 1-36-16,-5 3-1 0,2 1 290 0,-5 0-130 0,-2 1-66 0,0 1 343 31,2 1-189-31,0-1-93 0,3 5-39 0,-3-5 10 0,0 0-34 0,5 3-1 16,-1-1-32-16,3 3-89 15,-4-7 39-15,4 4 25 0,-1-5-399 0,1-1 212 0,-3 0 105 0,2 2 62 0,-5-7-612 0,-4 1 301 16,-1-6 99-16</inkml:trace>
  <inkml:trace contextRef="#ctx0" brushRef="#br0" timeOffset="201898.91">27925 16308 1376 0,'-9'0'0'0,"1"0"0"0,3 0 0 0,-3 0 0 0,4 2 0 0,-1 4 0 0,2 0 0 0,-4 4 141 47,5 1-53-32,0-2-16-15,1 0-111 0,1 0 38 0,-2-1 0 0,2-1-141 0,0-2 89 0,0 2 54 0,0-5-9 0,0-2-99 0,0 0 65 0,0 0 32 0,2-6-1 0,1-3 28 0,6-2-49 0,-1-1 31 0,0 0 41 16,3 0-23-16,1 1-43 0,-2 1 7 16,3-1 164-1,-3 6-71-15,1-1-18 0,-2 2-28 0,2 0 2 0,-4 1-7 16,2 1 25-16,-3 2-196 16,-3 0 85-16,-1 0 39 0,-1 2 5 0,-1 5-245 15,0-2 129-15,0 4 63 0,0-2-176 0,-4-2 109 0</inkml:trace>
  <inkml:trace contextRef="#ctx0" brushRef="#br0" timeOffset="202061.19">28518 15748 1666 0,'2'0'0'0,"0"0"0"0,-1 0 0 0,1 0 0 0,-1 0 0 0,0 0 0 0,-1 5 225 0,0 7-94 0,0 0-48 0,0 3-14 0,-4 0-62 0,-1 3 0 0,-1-1 29 16,1 0-540-16,3 1 270 15,-3 0 144-15,3-4 58 0</inkml:trace>
  <inkml:trace contextRef="#ctx0" brushRef="#br0" timeOffset="202276.63">28483 15530 529 0,'20'-26'0'0,"-1"10"0"0,1 3 0 0,4 1 0 0,7 6 0 0,-3 0 0 0,7 4 0 0,-5 2 0 0,0 0 187 94,1 2-75-94,-2 9-39 0,0 2 185 0,-1 3-103 0,-8 0-63 0,-5 3-28 0,-2 5 196 0,-6 0-112 0,-3 4-56 0,1 4 45 0,-5-3-55 0,0 3-23 0,0-2 0 0,-5 1-207 0,1-3 92 0,0 6 55 0,-2-10 15 0,0 0-489 0,2 0 256 0</inkml:trace>
  <inkml:trace contextRef="#ctx0" brushRef="#br0" timeOffset="202436.09">28588 15807 1283 0,'-7'-3'0'0,"-2"-6"0"0,2 4 0 0,6 1 0 0,1 2 0 0,0 1 0 0,4 0 232 0,10-2-98 0,4 1-40 0,4 1-34 0,1 0 110 0,5 1-68 0,-3-2-33 0,2-1-576 0,1 3 258 15,-8 0 127-15,-3 0 65 0</inkml:trace>
  <inkml:trace contextRef="#ctx0" brushRef="#br0" timeOffset="202583.42">28605 15923 834 0,'-3'0'0'0,"3"-3"0"0,0-1 0 0,0 3 0 0,0-1 0 0,6 0 0 0,8 2-32 0,4 0 0 0,2 0 35 16,3 0-37 31,3 0-1-47</inkml:trace>
  <inkml:trace contextRef="#ctx0" brushRef="#br0" timeOffset="202760.09">28279 16113 1384 0,'-1'0'0'0,"-4"0"0"0,3-1 0 0,2-2 0 0,7-1 0 0,13 1 0 0,11 0 0 0,11-2 346 16,9-1-146-16,9 0-86 0,12-1-40 16,10-3 32-16,2 3-35 0,8-5 8 0,-19 6-139 0,-11-2 48 31,-9 3 23-31,-9 1 1 0,-8 3-366 0,-9-1 204 16,-17 2 89-16,-8 0-556 0</inkml:trace>
  <inkml:trace contextRef="#ctx0" brushRef="#br0" timeOffset="202930.59">28620 16191 1255 0,'0'0'0'0,"0"3"0"0,0-2 0 15,2 2 0-15,-2 0 0 0,2 0 0 0,-1 2-78 0,4 1 34 0,-4-1 8 0,1 0-68 16,-1 0 34-16,1 1 1 0,-1-2 33 0,1 1-252 0,-1-1 131 0,-1-1 60 0,0-1 31 0,0-2-57 15</inkml:trace>
  <inkml:trace contextRef="#ctx0" brushRef="#br0" timeOffset="203398.63">28627 16211 837 0,'4'-9'0'0,"1"2"0"0,-1-2 0 0,6 2 0 0,-1 3 0 0,5-3 0 0,2 1 0 0,5 2 0 0,6 0 151 0,4 3-62 0,1-2-27 16,4 3 0-1,-1 0-59-15,1 4 9 0,-9 4 24 0,-3 5-64 0,-5 1 31 16,-8 1 1-16,-3 3 32 0,-7 2-174 0,-1-2 82 0,-10 0 46 0,-10-2-255 0,-4 1 133 15,-3-2 32 1,-1 0 41-16,-3-7-113 0,3-1 68 0,-3-2 35 0,3-3-1 0,-1-2 6 31,2 0 36-31,6 0 28 0,7 0 22 0,-1-5-44 0,10-4 22 0,4-1 52 16,1 0-70-16,0 0 8 0,6 1-14 0,11 0 247 0,1 2-125 0,3 0-33 16,4 3-36-16,-4 2 44 0,0-1-29 0,-1 2 10 31,-1-2 0-31,-4 3-70 0,4 0 7 0,-8 0 57 0,-3 0-170 15,-1 0 69-15,-4 4 37 0,-2 1-86 16,-1 2 57-16,0-3 5 0,-5 3 0 0,-8 0-92 0,1-3 66 0,-3 1 19 31,-1 0 47-31,0-1 0 0,1-1 0 0,2-1 0 0,3 1 0 0,3-1 0 0,-1-1 0 0,4 1 0 16,4 0 0-16,0-2 0 16,0 0 0-16,0 0 34 0,0 2-48 0,4-2 30 31,6 0-22-31,-4 0 18 0,3 1-12 0,-2 0 11 0,-1 3-8 0,0-1 25 0,-1 1-24 0,-4 1 2 0,-1 1-2 0,0 0 32 47,0 3-31-47,-1-1 2 0,-8 1 62 0,-1 0-29 0,-2 1 1 0,2 0-25 0,-4-2 115 0,2 1-52 0,1-2-30 0,0 0 61 15,5-1-41-15,-3-1-1 0,3-1-7 0,4-1-14 16,2-1-11-16,0-1-1 0,0-1 1 16,1 0-157-16,11 0 74 0,0 0 42 15,3-1-320-15,-1-4 159 0</inkml:trace>
  <inkml:trace contextRef="#ctx0" brushRef="#br0" timeOffset="203583.27">28869 16175 1644 0,'-9'0'0'0,"-2"0"0"0,2 2 0 0,-2 5 0 0,-4 10 0 0,3 7 0 0,-3 5 0 0,2 8 0 0,-1 8 0 0,3 4 355 0,10-5-164 0,1-1-78 0,1-4-121 0,18-5-1 15,5-8 44-15,8-2-528 0,4-13 259 0,5-10 135 32,5-1 67-32</inkml:trace>
  <inkml:trace contextRef="#ctx0" brushRef="#br0" timeOffset="204045.53">30123 15599 1134 0,'-9'0'0'0,"-1"-2"0"0,-1 0 0 0,-1 2 0 0,0 0 0 0,-7 4-105 16,3 8 39-16,-5 3 0 0,-3 4 100 0,-2 2-35 15,-2 4 0-15,-5 4-123 0,3 1 49 0,0-1-1 16,-3 1 39-16,-2-1-290 0,0-5 164 0</inkml:trace>
  <inkml:trace contextRef="#ctx0" brushRef="#br0" timeOffset="204169.33">29614 15993 1129 0,'0'0'0'0,"0"2"0"0,0 0 0 0,0-2 0 0,0 1 0 0,5-1 0 0,9 0 295 0,6 0-130 0,9-1-54 0,8-8-42 0,11-3 229 0,1-1-131 15,5-1-65-15,0-1-43 0,2 1-13 0,-13 3-9 0,-4 5-492 16,-5 1 246-16,-7 4 123 0,2 1 70 0</inkml:trace>
  <inkml:trace contextRef="#ctx0" brushRef="#br0" timeOffset="204344.77">29722 16106 1217 0,'-16'6'0'0,"-1"-2"0"0,8-1 0 0,7 0 0 0,2-1 0 0,0 3 0 0,14-5 212 0,8 0-78 0,3 0-53 15,8 0 199-15,4 0-122 0,3-5-61 0,1 0-30 16,4-3-174-16,-7 1 67 31,-2-2 38-31,0 0 1 0,-4 2-147 0,-7 0 92 0,3 0 56 0,-17 5-555 0,-5 0 292 0,-6-1 39 16</inkml:trace>
  <inkml:trace contextRef="#ctx0" brushRef="#br0" timeOffset="204500.63">29731 16092 1088 0,'2'3'0'0,"-2"1"0"0,3 1 0 0,-1 0 0 0,-1-2 0 0,2 1 0 0,-2 3 184 0,3 0-74 0,0 1-27 0,-1 1 214 0,1-2-130 0,3 5-65 0,-2-1-222 16,-1 1 78-16,0 3 48 0,4-1-8 0,-4-3-177 15,3 2 109-15,2-1 53 16,-2-3 27-16</inkml:trace>
  <inkml:trace contextRef="#ctx0" brushRef="#br0" timeOffset="204769.21">30157 15997 1116 0,'3'0'0'0,"-2"0"0"15,2-2 0-15,-1 2 0 0,-1 0 0 0,1 0 0 0,-2 7 158 0,0 3-61 16,0 7-29-16,-2 0-244 0,-8 5 107 0,0 1 62 0,-4-1 18 0,-3 4-386 31,-3 1 182-31,-4 2 90 0,-8 1 45 0,-5 2-77 0,-1-3 57 0,-1-4 26 0,0-4 119 0,1-4-50 16,3-3-19-16,2-2-44 0,9-7 9 0,9-3 0 15,4-2 0-15,8 0 481 0,3 0-188 0,0-2-137 16,5-5 46-16,16-3 437 0,3 3-282 0,7-3-142 16,2 3-70-16,3-3 92 0,-3 3-86 15,4 0-39-15,-2 0-338 0,0 0 149 0,2 0 85 0,-8 3 29 16,0 1-656-16,-4 2 337 31</inkml:trace>
  <inkml:trace contextRef="#ctx0" brushRef="#br0" timeOffset="204928.81">29840 16482 738 0,'3'0'0'0,"0"-2"0"0,3-2 0 0,2 0 0 0,2-1 0 0,4 3 166 0,1-1-65 0,4 1-32 0,1 0 45 0,4-3-39 0,1 3 9 0,1-1-47 15,-4 0-377 16,0-1 171-31,-2-1 86 0</inkml:trace>
  <inkml:trace contextRef="#ctx0" brushRef="#br0" timeOffset="205144.17">30013 15954 1366 0,'-10'3'0'0,"3"2"0"0,-3 6 0 0,1 9 0 0,-6 14 0 0,-3 7 0 0,0 10 0 0,0 12 411 0,2 5-187 15,5 4-94-15,3 3 192 0,8-19-147 0,0-1-70 16,9-7-33-16,11-9-178 16,3-7 72-16,6-4 45 0,-1-15-10 0,-1-7-326 0,3-3 181 0,-4-3 91 15,3-3-358-15,3-6 177 16,-8-8 116-16,0-4-14 0,-2-4-109 0,-2-3 102 31,2-5 51-31</inkml:trace>
  <inkml:trace contextRef="#ctx0" brushRef="#br0" timeOffset="205273.63">30308 16064 1650 0,'6'-15'0'0,"5"6"0"16,3 0 0-16,6 2 0 0,6 3 0 0,4-1 0 0,9-2 0 0,1 2 0 0,5 0 402 0,5-1-182 0,0 1-92 16,3-1-324-16,4-2 126 0,-13 1 49 0,-4 3 28 15,-6 0-301-15,-6 3 165 0</inkml:trace>
  <inkml:trace contextRef="#ctx0" brushRef="#br0" timeOffset="205576.4">30772 15729 866 0,'0'3'0'0,"0"-3"0"0,0 1 0 0,0 7 0 0,0-1 0 0,0 7 0 0,0 3 275 0,-3 8-119 0,-11 8-59 0,-5 5 47 0,-2 0-58 16,-6 3-25-16,-2-2 0 0,-1-1-115 0,-1-5 45 31,2 0 9-31,5-11 1 0,8-5-1 0,2-5 37 0,5-3 0 0,4-4-30 0,3 4 9 0,2-3 19 16,0 3-38-16,2 3 176 0,7 1-90 0,0 5-29 15,2 5 114-15,-3-1-70 0,-1 4-31 0,0 1 0 16,-1 4-158-16,-4-2 63 0,2 5 42 0,-4-6-359 16,0 0 184-16,0-2 92 15,0-2 35-15,-6-3-187 16,-3 1 79-16,0-9 67 0,2-3-32 0,-2-5-280 31,0-5 175-31,0 0 87 0,2 0-142 0,-2-9 119 0,3-9 67 0,1-4 37 0</inkml:trace>
  <inkml:trace contextRef="#ctx0" brushRef="#br0" timeOffset="205774.99">30471 16352 0 0,'2'-30'0'0,"1"2"0"0,2 0 0 0,-3 12 0 0,4 6 0 0,1 0 0 0,1 5 470 0,3 2-216 0,4 0-100 0,-1 3-63 0,2 0-27 31,3 0 0-31,6 8-27 0,0-2 228 0,2 3-105 0,0-2-66 0,-2-2 69 31,-1 2-63-31,-1 1-31 0,2 1-1 0,-2 0 71 0,-9 2-55 0,-1 2-24 0,-1 3 0 0,-7 3 224 16,-1 8-123-16,0 4-54 0,-4-1 127 0,0 5-98 16,0 2-50-16,0-2-25 0,0 3-140 0,0 10 67 47,0-7 20-47,0 0-300 0,0 0 163 0,0-4 78 0,1-4 42 0,4-1-640 0,-2-14 285 0,-3-7 171 0,2-9 38 0,-1-2-281 0,-1 0 199 15</inkml:trace>
  <inkml:trace contextRef="#ctx0" brushRef="#br0" timeOffset="206186.65">30604 16424 1234 0,'-6'-13'0'0,"4"2"0"0,2 4 0 0,0 4 0 0,0 0 0 0,5 3 0 0,7 0 83 0,2 0-8 0,-1 0-38 0,4 8 35 0,-1 1 0 0,2-1-35 0,-1 3 8 0,-4 0-116 15,-3 0 54-15,0 0 27 16,-4 0 0-16,-4 1-29 0,-2 0 37 0,0 1-10 31,0-4 4-31,-7 1 25 0,-4 0-41 0,1-2 1 0,0 3 270 0,1-5-141 16,0-1-49-16,2-2 171 0,1 3-106 0,2 1-53 47,0 0-17-47,4 0-60 0,0-2 0 0,0 3 25 0,0-2-1 0,7 1-196 0,3 3 107 0,1-3 40 0,1 1-131 0,0-1 90 0,-2 0 45 0,1 1-28 0,-5 3-260 0,-3-5 100 31,-2 3 87-31,-1 1 47 0,-4-3 0 0,-11 3 27 0,-6-2-10 0,-3 1 136 31,-4-2-64-31,-3-3-31 0,-5 1 0 0,0 0 215 0,-5 1-121 0,3-2-23 0,1 1 74 0,2 0-34 31,5-1-48-31,1 2 26 0,2 1 207 0,10-2-131 0,5 4-62 0,7-2 150 16,3 1-105-16,2 4-54 0,2-1-17 0,15 2 83 0,10-2-60 0,9 2-29 16,12-4 0-16,6-1 12 31,12 0-39-31,1-4-39 0,6-1-29 0,4-1 11 0,9-2 27 0,14 0 10 0,-11 0-393 0,2 0 170 15,1 0 113-15,-2 2-924 0,-6 8 489 0</inkml:trace>
  <inkml:trace contextRef="#ctx0" brushRef="#br0" timeOffset="206308.2">31887 17140 3931 0,'-38'-32'0'0,"8"8"0"0,13 12 0 0,12 10 0 0,5 2 0 0,8 0 0 0,10 0 0 0,4 2-64 0,-1-2-11 0,-7 1 39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34:48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16584 1485 1523 0,'0'-27'0'0,"0"3"0"0,0 6 0 0,0 7 0 0,0 6 0 0,0 2 0 0,1 2 522 0,4-2-232 0,1 3-130 16,4 0-60-16,1 9 231 0,2 3-146 0,0 3-72 15,1 2-27-15,-2-3 38 0,1 7-42 16,-4 0 0-16,-1 0-136 0,-2 2 47 0,-1 1 9 0,-1-3-379 15,-2 1 208-15,-2-1 104 16,0-1 53 0,0-1-353-16,0 1 197 0,-6-6 5 0,3-2 77 0,-2-5-661 47,0-2 354-47</inkml:trace>
  <inkml:trace contextRef="#ctx0" brushRef="#br0" timeOffset="91.75">16648 1626 1188 0,'-7'-5'0'0,"1"2"0"0,1-2 0 0,2 4 0 0,-2-3 0 0,4 2 0 0,1 1 0 0,0 1 580 0,6 0-271 0,10-3-135 0,6 2-57 0,3 1 359 16,3-3-219-16,1 1-109 0,3 1-110 0,-2 1 2 31,3-1 10-31,-3-2-670 0,-4 3 331 0,1 0 164 0,-7 0 82 0,-3 3-789 0,-3 5 367 0</inkml:trace>
  <inkml:trace contextRef="#ctx0" brushRef="#br0" timeOffset="264.68">16554 1877 1990 0,'-11'3'0'0,"2"-2"0"0,-3 2 0 0,7 2 0 0,2 0 0 0,1 0 0 0,2 2 0 0,0 1 0 0,0 2 271 15,6-2-121-15,8 2-379 0,0 0 134 0,3 0 67 16,-1-1 34-16,4 2-712 0,-6-4 346 0,2 0 171 31,-4-1 85-31,-1-3-212 0</inkml:trace>
  <inkml:trace contextRef="#ctx0" brushRef="#br0" timeOffset="515.7">16612 1974 703 0,'-14'-11'0'0,"-2"0"0"0,-1-2 0 0,3 1 0 0,5 0 0 0,-1 0 256 0,4 3-107 0,5-1-56 0,1 1 377 0,0 1-221 0,9 0-104 16,8 4-53-16,6-1 146 0,2 2-99 0,5-1-40 15,-2 2-35-15,-3 2 24 16,0 0-1-16,-2 0-47 0,-1 7-191 0,-3 0 105 0,-5 5 38 16,-6 1-220-16,-5 3 134 15,-3 3 67-15,0 5 33 0,-11 0 0 0,-9 1-33 0,-5-3 40 0,-2 2-55 0,-1-4 330 16,-2-2-153-16,-1-1-66 0,3-3-45 0,2-4 203 15,2-3-91-15,3-4-57 16,5 0 302-16,1-3-160 0,8 0-164 16,7 0-57-16,0 0 0 0,2-3 0 15,13-4 0-15,6 0 0 0,3 0 0 0,-2 1 0 16,3 2 0-16,0-1 0 0,-3 2 0 0,-1 0 0 0,-6 2 0 0,0 1-222 16,-4 0 43-16,0 0 94 0,-2 0-727 0,-5 9 391 15,-3-2 190-15</inkml:trace>
  <inkml:trace contextRef="#ctx0" brushRef="#br0" timeOffset="701">16355 2242 2683 0,'-7'0'0'0,"1"0"0"0,2 0 0 0,0 0 0 0,4 2 0 0,0-2 0 0,0 6 0 0,0 0 0 0,5-1 529 0,6 2-244 0,-2-1-123 31,2 4-148-31,2 0-9 0,-1-1 34 0,-1 5-601 16,1-2 301 0,-2 2 151-16,2 2 84 0,-4-5-904 0</inkml:trace>
  <inkml:trace contextRef="#ctx0" brushRef="#br0" timeOffset="835.64">16550 2276 1806 0,'0'0'0'0,"-7"0"0"15,2 0 0-15,2 0 0 0,3 0 0 0,-1 0 0 0,1 7 834 0,0-2-397 0,0 5-189 16,3-1-291-16,6 1 41 0,2 2 0 0,2 0-312 16,1-2 177-16,1 2 98 0,-1-1 35 0,3-2-948 15</inkml:trace>
  <inkml:trace contextRef="#ctx0" brushRef="#br0" timeOffset="971.34">16786 2303 2016 0,'-3'-3'-1'0,"1"-3"-1"0,0 3-1 0,0-3 0 0,2 4-1 0,0-1 1 0,0 0 0 0,0 2 507 16,4-1-235-16,6 2-108 0,2 0-650 0,2 0 263 15,2 0 132-15</inkml:trace>
  <inkml:trace contextRef="#ctx0" brushRef="#br0" timeOffset="1112.96">17073 2317 1613 0,'0'0'0'0,"-2"0"0"0,-1 0 0 0,0 0 0 0,0 0 0 0,1 2 0 0,0-2 0 0,2 3 664 0,0-1-313 0,0 1-161 15,0 1-77-15,4 1-315 16,-1 2 130-16,6 1 49 0,-1-2-729 0,0 2 390 0</inkml:trace>
  <inkml:trace contextRef="#ctx0" brushRef="#br0" timeOffset="1307.82">17208 1830 3157 0,'-2'-14'0'15,"1"2"0"-15,1 5 0 0,0 2 0 0,1 0 0 0,6 4 0 0,4 1 0 0,1 0 471 31,2 0-216-31,0 3-293 0,2 2 47 0,-1 3-8 0,-1 0 37 0,0 5-747 0,-1-1 374 0,1 5 196 0,-5 2 84 0,-3 1-1092 16</inkml:trace>
  <inkml:trace contextRef="#ctx0" brushRef="#br0" timeOffset="1442.07">17270 2065 1633 0,'-3'3'0'0,"2"1"0"0,-1 1 0 0,2-1 0 0,0 2 0 0,0-1 0 0,0 4 0 0,0-1 135 0,2 1-49 16,2 4-24-16,2 0-687 0,1 3 304 0</inkml:trace>
  <inkml:trace contextRef="#ctx0" brushRef="#br0" timeOffset="1585.23">17244 2438 1392 0,'-10'0'0'0,"1"0"0"16,2 0 0-16,3 0 0 0,-2 0 0 0,6-3 0 0,0-1 658 0,0-3-311 0,5-3-154 0,7-2 12 0,5-4-75 31,3 0-50-31,3-3-217 0,3-1 87 0,2-4 44 0,0 1 0 0,2-2-611 16,-4 2 322-16,-1 2 167 0</inkml:trace>
  <inkml:trace contextRef="#ctx0" brushRef="#br0" timeOffset="1759.89">17456 1966 1212 0,'-8'-7'0'16,"2"3"0"-16,0-1 0 0,3 1 0 0,3 0 0 0,0 3 0 0,4-3 673 0,10 2-318 0,4 1-158 0,2-1 233 0,1 0-200 16,2 2-97-16,1 0-48 0,1 0-263 0,0 0 108 15,3 0 62-15,-5 0-233 0,-1 4 138 0,0 3 71 16,-2-2 34-16,-2-1-579 0,2 2 316 0,-9 0 73 16,1-3 100-16,-6-2-552 15,1-1 302-15</inkml:trace>
  <inkml:trace contextRef="#ctx0" brushRef="#br0" timeOffset="2168.01">17728 1816 402 0,'-7'-6'0'0,"-4"4"0"0,1-2 0 0,3 2 0 0,0 2 0 0,-1 0 495 0,2 2-228 0,2 10-116 15,-1 2 298-15,3 3-211 16,-4 3-100-16,0 6 25 0,0 2-63 0,-4 3-22 0,1-1-9 0,-2 2-55 16,-1 2 23-16,-4-4 0 31,4 1 1-31,-4-2 28 0,7-7-28 0,1-6-1 0,1-4 0 0,3-4 37 0,3-3 0 0,1-1-27 0,0-4-73 0,9 0 32 15,5-2 0-15,4-5 32 0,1 2-1 16,5-5 10-16,-3 6-10 0,-1-1-188 16,-2 0 88-16,-1 5 34 0,-6 0 26 0,2 0-244 15,-6 0 123-15,-4 0 24 0,-3 12 44 0,0 1 148 16,-10 3-56-16,-6 3-27 0,-4 0 408 0,-5 3-205 16,1-2-86-16,-2 3 271 0,1-3-180 0,2 2-213 31,5-7-4-31,4 0 0 0,5-4 0 0,6 1 0 0,3-4 0 0,0-1 0 15,4-2 0-15,15-5 0 0,3 0 0 0,5 0 0 16,4-2 0-16,1-3 0 0,-2-1 0 0,-2-1-138 16,0 2 22-16,-3 0 2 15,-3 3 21-15,0 2 23 0,-9 0 6 0,-3 0 159 0,-4 6-66 0,-3 4-33 16,-3 4 0-16,0 4 118 16,0-2-60-16,-3 3-40 15,-5 0 3-15,-1-2-55 0,0 1 71 0,3 0-37 0,1-3-383 0,0-3 186 0,2-3 97 0,1-2-628 16,2-1 348-16,0 1 163 0,0-5 97 15,0-2-527-15</inkml:trace>
  <inkml:trace contextRef="#ctx0" brushRef="#br0" timeOffset="2350.6">17901 1988 2733 0,'-1'-12'0'0,"1"4"0"0,0 2 0 0,0-1 0 0,3-1 0 0,10 3 0 0,8 0 0 0,7 0 501 16,10 0-231-16,10-1 157 0,7-1-427 0,2-1 0 0,3 1 0 0,-1 1 0 16,-3 1 0-16,-2 1 0 0,2 1 0 0,-18 3-798 15,-7 0 369-15,-9 3 233 0,-8 9 117 0</inkml:trace>
  <inkml:trace contextRef="#ctx0" brushRef="#br0" timeOffset="2794">17998 2201 1224 0,'-22'1'0'0,"5"2"0"0,2 1 0 0,8-3 0 0,7-1 0 0,0 0 188 16,8 0-76-16,12 0 562 0,7 0-323 0,4-5-157 15,2 1-79-15,-1-1 195 0,-1 3-137 0,1 0-58 16,-7 2-44-16,-6 0-84 16,1 0 25-16,-5 4 1 0,-6 9 23 0,-1 3-129 15,-8 6 60-15,0 5 35 0,-14 4-16 0,-4 3 25 0,-4 1 1 16,3-2 3-1,0-6-8-15,5-3-26 0,4-1 1 0,3-8-12 0,2-1 0 0,5-3 14 16,0-6 15-16,0-5-124 0,8 0 60 0,6-1 35 16,2-14-1-16,3-2-244 0,-4-4 130 0,4-3 49 15,-3-6-288-15,-1-4 173 0,-1-2 88 0,2-9-88 32,-7 1 92-32,2-5 41 0,-5-9 0 0,0-10-134 0,1-14 88 0,1-17 35 0,-1 6 8 15,1 0 7-15,0 8-1 0,-2 13 38 16,0 14 0-16,-3 7 414 0,-1 34-203 0,-2 10-105 15,0 7 649-15,0 3-326 0,0 16-190 0,-3 12 119 16,-3 8-147-16,6 12-69 31,0 9-34-31,0 12 470 0,0 8-422 0,7 13-119 0,4-9 0 0,5 1 0 0,3-3 0 0,5 2 0 32,9-6 0-32,8 9 0 0,-2-24 0 0,0-8 0 0,0-7 0 0,-5-7 0 0,3 0 0 0,-15-19-534 15,-3-10 221-15,-6-6 105 0,-3-6 93 0,-5 0-269 0,-2-12 164 0,-3-12 97 16,0-10 42-16,-2-8-475 15,-7-13 259-15</inkml:trace>
  <inkml:trace contextRef="#ctx0" brushRef="#br0" timeOffset="2908.4">18673 1485 1593 0,'0'-21'0'0,"0"6"0"0,1 6 0 0,3 5 0 0,0 2 0 0,7 2 0 0,0 6 831 0,4 10-398 0,-1 9-197 15,3 3 11-15,-1 5-105 16,3 9-44-16,-6 0-1268 0</inkml:trace>
  <inkml:trace contextRef="#ctx0" brushRef="#br0" timeOffset="4804.89">19963 1705 1980 0,'-12'0'0'0,"1"-3"0"0,2 3 0 0,-4 0 0 0,5 6 0 0,0 8 0 0,-1 8 0 0,3 3 0 0,1 6 268 31,2 3-106-31,3-1 74 0,0 3-99 0,3 2-49 0,15-3-25 0,1-1 81 0,8 4-43 0,1-11-36 16,5-1 0-16,-1-6-297 16,3-2 135-16,4 4 77 0,-7-9-591 0,-2-3 325 15,-2-2 162-15,-4-4 17 47</inkml:trace>
  <inkml:trace contextRef="#ctx0" brushRef="#br0" timeOffset="5012.81">20276 1799 1120 0,'9'-12'0'0,"5"2"0"0,4 6 0 0,3 0 0 0,6 2 315 0,-2 2-143 0,1 3-67 15,-3 11-33-15,1 4 383 0,-4 3-208 0,1 6-95 16,-7-1-61-16,-7 1-23 31,-2 5 0-31,-3 1-29 0,-2 1-109 0,-7 5 63 0,-12-7 19 0,-4 0-13 0,-6 0 1 0,-4-7 39 16,0-2 0-16,-5 0-104 0,3-13 45 0,2-3 28 0,1-5-36 0,4-2-129 31,3 0 53-31,3-9 52 0,11-11-417 0,9-8 217 0,2-7 96 0,14-11-412 16,13 0 264-16,4-12 123 15</inkml:trace>
  <inkml:trace contextRef="#ctx0" brushRef="#br0" timeOffset="5376.96">20586 1670 1619 0,'11'-9'0'0,"0"4"0"0,-7 3 0 0,-2 2 0 0,-2 2 0 0,0 15 0 0,-6 0 0 0,-5 5 799 0,-1 2-385 0,0 0-188 0,0 5 217 0,3-1-202 15,1 2-101-15,3 4-91 0,4-5-49 16,1 2 0-16,1-4 0 0,12 0 0 0,7-5 0 0,8 2 0 0,2-12 0 31,4-5-398-31,2-7 177 0,3 0 127 0,-3-5-366 0,4-9 157 0,-13-5 142 31,-4-1 24-31,-4 1 31 0,-7 1 33 0,-4 1 0 0,-3 1 24 0,-5 8 299 0,0 1-145 0,-11 5-72 32,-3 2-36-32,-3 0 510 0,1 9-250 0,-2 6-139 0,3 2 264 0,1 1-178 0,7 3-55 0,2 0-76 15,2 0-73-15,3-3 0 0,1-1 0 0,10-2 0 16,6-1 0-16,5-4 0 31,-1 2 0-31,3-9 0 0,4-3-47 0,0 0 9 0,0 0 38 0,-2-13-266 0,3-3 105 16,-9-1 82-16,-3-1-124 0,-4-1 87 0,-7-2 14 0,-3 1-33 15,-1-4 39-15,-2 5 34 16,-8-1-1-16,-8-1 44 0,-2 6-19 0,-5-2-9 0,-1 6 9 0,2 3 85 16,-1 3-43-16,1 1 0 15,5 1-42-15,0 3-189 0,7 0 100 0,5 0 44 0,5 12-512 16,0-3 279-16,5 4 139 0</inkml:trace>
  <inkml:trace contextRef="#ctx0" brushRef="#br0" timeOffset="5518.01">21347 2031 1342 0,'4'5'0'0,"1"-2"0"0,-4 2 0 0,1 2 0 0,1-1 218 0,-3-1-89 0,0 3-46 0,-3-1 671 0,-5 1-358 0,-2 2-169 0,0 0-100 0,-4 1 76 0,0-1-83 16,3 1-41 15,-1 0 0-31,-1 1-523 0,2-2 237 0,2-1 122 0,1 0-861 0,2-1 479 0,1-3 241 0</inkml:trace>
  <inkml:trace contextRef="#ctx0" brushRef="#br0" timeOffset="5674.55">21348 1775 1842 0,'0'-2'0'0,"0"-5"0"0,0 1 0 0,2 4 0 0,-1 0 0 0,5 1 476 16,1 1-209-16,2 0-120 0,2 5-54 0,2 5 289 0,4 6-172 0,0 2-86 46,4 4-34-46,-3-1-250 0,3 1 99 0,0 2 48 0,-2-2-626 0,4 0 338 0,0 0 178 0,-4-7-731 0,0-1 410 0,-1-4 206 0</inkml:trace>
  <inkml:trace contextRef="#ctx0" brushRef="#br0" timeOffset="5841.1">21746 1728 1558 0,'1'-14'0'0,"1"-3"0"0,0 8 0 0,0 5 0 0,0 1 0 0,-1 3 0 0,-1 7 780 15,0 10-362-15,0 6-196 16,-10 9-91-16,-5 4 215 0,-3 3-154 0,-3 7-78 15,-7 7-29-15,2-4 0 0,-3 4-85 0,-3 3 0 16,-1 3 0-16,1-2 0 0,-5 2 0 0,14-15-438 0,5-7 145 0,7-8 164 31,5-8 82-31,6-12-871 0,0-6 403 0,6-3 244 0</inkml:trace>
  <inkml:trace contextRef="#ctx0" brushRef="#br0" timeOffset="6092.98">21735 2072 1049 0,'0'0'0'0,"0"1"0"0,0 1 0 0,0 3-1 0,0 4 368 0,-2-1-166 0,0 4-73 16,1 2-51-16,1 1 573 47,0-1-308-47,0 1-153 0,0-1 2 0,9 1-69 0,5-3-48 0,2-5-298 0,2-4 130 0,5-3 64 0,1 0 33 0,3-1-311 0,-2-11 167 0,-4-5 88 16,-2-4 45-16,-3 2-183 0,-6-3 52 0,-1-7 63 15,-7 5-49-15,-2-1 46 0,-2 3 42 0,-11 1 0 16,-5 1 0-16,-3 1-9 0,-4 9 10 0,-3 6 429 15,2 2-192-15,-1 2-111 0,3 0-16 0,4 4-76 16,7 7 40-16,3 2-24 16,7 4 58-16,3-2-648 0,0 5 286 0,3-2 141 15,14-1 60-15</inkml:trace>
  <inkml:trace contextRef="#ctx0" brushRef="#br0" timeOffset="6231.25">22168 2095 731 0,'6'0'0'0,"3"1"0"0,-2 0 0 0,-3 4 0 0,-2-1 461 15,-2 3-212-15,0 1-106 0,0 6 714 0,-8-1-415 47,-6 3-203-47,-2 1 126 0,-2 4-164 0,0 0-82 0,-2 2-32 0,3-5-413 0,-1 2 181 0,5-3 91 0,-3-2 46 0,4-2-829 0,-3 0 446 0,10-9 210 16</inkml:trace>
  <inkml:trace contextRef="#ctx0" brushRef="#br0" timeOffset="6534.39">22383 1775 1571 0,'29'-15'0'0,"10"-1"0"0,-3 8 0 0,0 0 0 0,3-1 0 0,-3 4 0 0,-1 5 0 0,1-2 0 0,-15 2 331 0,-4 7-147 0,-8 8-74 16,-7 7-36-16,-2 6 162 0,-10 9-90 0,-15-3-59 15,-7 9-26-15,-3 0 289 0,0 1-157 0,-1 2-78 16,-1 4 337-16,13-10-431 0,4-1-21 0,5-5 0 15,7-3 0 1,6-3 0-16,2 0 0 0,2-11 0 0,14-8 0 0,5-4 0 16,7-5 0-16,3 0 0 0,6-7 0 0,-2-13 0 0,-2-1 0 0,2-1-721 15,-4-5 256-15,0-3 158 16,-10 5-567-16,-5-6 418 31,-6-1 210-15</inkml:trace>
  <inkml:trace contextRef="#ctx0" brushRef="#br0" timeOffset="6857.15">22406 1896 2085 0,'-28'0'0'0,"0"0"0"0,14 0 0 0,6 0 0 0,4 5 0 0,4 0 0 0,1 2 343 0,12-2-144 0,7 4-86 0,8-4 138 0,6 2-106 0,3 0-55 15,4-3-27-15,7 2-257 32,-7-3 110-32,7 1 61 0,-4-1 29 0,1 2-643 0,-5-3 337 0,7 3 178 0,-10-1-597 0,-4-1 344 15,-5 5 173-15,-7-1-29 0,-3-1 98 0,-1 2 39 16,-14 0 33-16,-3 0 110 0,0-1-43 0,-5 2 1 31,-7-1-44-31,3 1 566 16,-4 0-278-16,6-1-144 0,-2 1-72 0,5 3 847 0,3-4-428 0,-1 4-173 15,2-4 142-15,0 1-192 0,5-1-98 0,6-2-90 0,3 2-6 0,3-1 9 16,-1-7-9-16,3 0-96 0,4 0 48 0,-2 0 23 16,-2-3 1-16,5-9-254 0,-6 0 134 0,-4-2 72 15,-1-3 35-15,-6 0-246 0,0-2 47 0,-6 3 92 16,-1 0 29-16,-6-1 40 15,-11 3 1-15,-3 6 228 0,-8-1-123 0,0 5-48 0,-4 3-22 0,-1 1 122 16,4 0-54-16,3 2-37 0,-2 8 15 0,9-3-90 16,4 3 46-16,5 0 14 15,1 2 34-15,7 0-574 16,2-1 249-16,0-1 134 0</inkml:trace>
  <inkml:trace contextRef="#ctx0" brushRef="#br0" timeOffset="7039.77">23254 1688 1297 0,'18'0'0'0,"4"-3"0"0,2 3 0 0,2 0 0 0,1 3 1107 0,4 11-536 0,0 9-267 15,4 4-124-15,-6 5 292 0,-2 7-472 0,-3 11 0 32,-3 7 0-32,-7 8 0 0,-3 12 0 0,-11-6 0 0,-11 3 0 0,-16 0 0 15,-12-2 0-15,-10-1 0 16,-11 3 0-16,1-20 0 0,-7-6 0 0,-7-5-1192 0</inkml:trace>
  <inkml:trace contextRef="#ctx0" brushRef="#br0" timeOffset="9151.57">19759 3045 1226 0,'-38'5'0'0,"1"4"0"0,3 9 0 0,1 3 0 0,7-1 0 0,3-1 430 0,18-8-201 0,5-4-96 47,4-3-48-47,20-1 333 0,13-3-182 0,5 0-104 0,8-3-47 0,3-10 192 0,6 1-121 0,0-1-59 0,5-3-68 0,-8 5 8 0,-1-1 0 0,-2 1-401 0,-3 2 201 0,1-1 100 0,7 1 60 0,-16 1-682 16,-4 1 351-16,-5 0 90 31,-5 1 115-31</inkml:trace>
  <inkml:trace contextRef="#ctx0" brushRef="#br0" timeOffset="9334.08">20251 2830 1588 0,'-11'-11'0'0,"2"5"0"0,1-1 0 0,5 2 0 0,3 0 0 0,0 0 0 0,3 2 0 0,17 1 0 0,3 2 411 0,3 0-187 0,2 0-93 0,2 5 130 0,-4 6-117 0,-2 0-53 0,0 3-82 0,-5 1 0 0,0 3 28 0,-4 3 9 0,-6 0-312 0,-7 6 151 0,-2 1 76 0,0 2 38 0,-14 1-419 0,-6 6 232 0,-8-5 33 0,-5 2 80 0,-3-3-475 0,-6-4 257 0</inkml:trace>
  <inkml:trace contextRef="#ctx0" brushRef="#br0" timeOffset="9732.53">19988 3355 1281 0,'-5'9'0'0,"1"4"0"0,3 3 0 0,-2 1 0 0,2 3 0 0,-1 2 319 16,2 3-141-16,0 3 280 0,0-2-210 0,0 7-96 125,0-5-62-125,0-2 17 0,0 1-35 0,0-2 0 0,0-4-35 0,0 1-23 0,-1-10-8 0,-1-3 31 0,-1-4 0 0,1-5-35 0,-2 0-1 0,2-1 45 0,2-16-84 0,0-8 37 0,0-4 0 0,2-3-145 0,10-4 90 0,1-3 19 0,1 8 25 0,3 0-70 0,2 1 42 0,-1 4 1 0,0 0 0 0,3 1 72 0,-3 5 1 0,0 6-62 0,-1 7 14 0,-1 2 269 0,-1 5-128 0,1 0-63 0,-4 17 310 0,-6 8-162 31,-1 6-90-31,-2 5-36 0,-1 2-86 0,0 4 0 0,-1-3 0 0,1 0 0 0,-1-4 0 16,4 0 0-16,3-3 0 0,0 1 0 0,3-9 0 15,2-7 0-15,1-2 0 0,5-7 0 141,-1-2 0-141,4-3 0 0,-1-3-335 0,2-6-45 0,-1-8 124 0,2-3-578 0,1-4 389 0,-1-2 209 0</inkml:trace>
  <inkml:trace contextRef="#ctx0" brushRef="#br0" timeOffset="9807.33">20706 3217 1617 0,'-11'0'0'0,"1"0"0"0,3 0 0 0,1 0 0 0,2 0 501 0,4 0-233 0,0 0-115 0,4 0-58 0,10 0 835 0,5 0-563 0,2 0-367 0,2 0 0 0,5 0 0 0,-1 0 0 0,5-4 0 15,3-2 0-15,-7 1 0 0,2 3 0 0,0-5-896 0,-2 7 424 0,-3-2 247 16,3 2 129-16</inkml:trace>
  <inkml:trace contextRef="#ctx0" brushRef="#br0" timeOffset="9986.44">20762 3495 2582 0,'-28'10'0'0,"-1"1"0"0,9-2 0 0,4 0 0 0,8 0 0 0,5-3 0 0,3 2 341 0,0-2-143 0,14-3-85 0,11 1 584 0,4-4-697 0,4 3 0 0,3-3 0 0,-3 0 0 0,-1 0 0 0,0 0 0 0,-3 0 0 0,-1 0 0 0,3 0 0 0,-9 0 0 0,0 0-134 15,-6 0-244-15,-2 0 208 16,-2 0 103-16</inkml:trace>
  <inkml:trace contextRef="#ctx0" brushRef="#br0" timeOffset="11495.23">21531 3139 955 0,'-10'-8'0'0,"1"4"0"0,1 0 0 0,3 2 0 0,0-1 0 0,3 2 201 0,2 1-81 0,0 0-42 0,2 0 67 0,10 0-53 0,6 0-18 0,4 0-10 0,2 1 115 15,5 2-71-15,3-1-35 32,2-2 1-32,8 0-21 0,-8 0-16 0,4 0 1 0,2 0-46 0,-1 0 0 0,-2 0 46 0,2-1-25 0,-8-4-9 0,-6 2 34 15,-5-1 0-15,-3 1 5 0,-2 0 1 16,-11 2-6 0,-2-4-52-16,-2 5 156 0,0-2-53 0,-2 0-14 0,-4 2-34 0,-3 0 183 15,-1 0-93-15,-1 0-47 0,0 0-29 0,-1 4-17 16,-2 7 10-16,2 3-66 47,1 2 28-47,-3 4 0 0,1 2 28 0,2 2-194 0,-4 5 106 0,4-3 40 0,0 2 19 0,-2 1-186 0,2-1 67 0,-2 2 59 0,0 4-23 0,2-9-340 15,0 0 180-15,0-2 98 0,1-5-251 0,2-2 175 16,-3-1 77-16,6-9-292 16,-2-5 194-16,3-1 98 0</inkml:trace>
  <inkml:trace contextRef="#ctx0" brushRef="#br0" timeOffset="11694.41">21699 3159 1590 0,'-11'0'0'0,"2"4"0"0,1 2 0 0,1 0 0 0,0 4 0 0,4 5 0 0,3-1 0 0,0 3 599 16,0 5-280-16,1 3-141 0,8 3-60 0,2-1 101 0,2-1-90 0,1 0-46 31,0-1-74-31,3 7 39 0,-3-10-10 0,1-1-368 0,-2-1 184 0,1 0 92 16,-4-2 46-16,3 3-483 0,-6-8 251 0,0-2 137 15,-2-2-28-15,-2-1-476 0,1-7 285 0,3-1 132 16</inkml:trace>
  <inkml:trace contextRef="#ctx0" brushRef="#br0" timeOffset="11856.39">22122 3062 2252 0,'8'-12'0'0,"0"5"0"0,6-1 0 0,2 3 0 0,6-4 0 0,2 6 0 0,3 0 0 0,6 0 382 0,1 0-172 0,2 3-86 0,5-2 47 0,-6 0-71 0,-3 2-31 16,3 0 0-16,-4 0-399 0,-3 0 184 16,2 0 101 15,-11 0 37-31,-4 0-259 0,-5 2 153 0,-5 3 76 0,-2-1-714 0,-3 4 282 0,0 3 220 0</inkml:trace>
  <inkml:trace contextRef="#ctx0" brushRef="#br0" timeOffset="12063.26">22275 3033 754 0,'-10'2'0'16,"2"6"0"-16,0 1 0 0,3 5 0 0,-1 4 0 0,3 5 598 0,3 7-280 0,0 4-140 0,0 9-70 0,0 6 392 0,4 9-222 0,1-4-125 0,-2 4-57 0,0-3-15 31,0 3 0-31,-1-5-43 0,0 4-384 0,-1-13 187 0,-1-6 99 0,0-5-234 0,0-6 166 0,0-8 83 0,0 1 51 0,0-18-709 0,0-2 338 0,0-1 137 0</inkml:trace>
  <inkml:trace contextRef="#ctx0" brushRef="#br0" timeOffset="12198.9">22253 3419 1349 0,'-7'-17'0'0,"-1"-1"0"0,2 5 0 0,4 6 0 0,2 2 0 0,0 1 0 0,0 4 722 16,3-5-332-1,11 5-181 1,2 0-85-16,1 0 329 0,6 0-208 15,-2 0-103-15,4 2-127 0,-2 1-9 0,-1 1 32 0,1-1-250 0,1-2 124 0,-3 3 64 0,4-1 40 0,-9 1-738 0,-1-1 380 0,-5 0 190 32,2 1 95-32</inkml:trace>
  <inkml:trace contextRef="#ctx0" brushRef="#br0" timeOffset="12658.46">22959 3067 964 0,'-8'-4'0'0,"-1"3"0"0,-3 1 0 0,2 0 0 0,-2 4 0 0,-3 14 240 0,3 5-101 0,-2 7-51 0,2 4-24 0,4 4 488 15,-4 6-247-15,11-2-138 0,1-2 227 0,0 0-178 32,7-2-89-32,10-4-148 0,5 1 39 0,0-12-9 0,3-2 29 0,1-4-523 15,2-3 261-15,-1-7 131 0,4-1 76 0,-6-6-687 16,-1 0 300-16,-1 0 195 0,-2-15 25 0</inkml:trace>
  <inkml:trace contextRef="#ctx0" brushRef="#br0" timeOffset="12868.27">23120 3162 1522 0,'-8'-14'0'0,"3"5"0"0,3 0 0 0,2 1 0 0,0 2 0 0,9 4 0 0,8-2 0 0,3 4 309 15,2 0-136-15,1 7 156 0,4 3-136 0,-4 2-82 47,-3 1-36-47,1 5-48 0,-3 1 12 0,-2 5 8 0,-6-3-8 0,-7 3-153 0,-2 2 77 0,-1-1 37 16,-4 1 0-16,-9 2-65 0,-6-6 47 0,-5-1 29 0,-2-2-88 0,-3-2 55 0,-1-7-36 0,-1 2-249 47,3-8 145-47,2-4 43 0,4 0 43 0,6-2-324 0,8-14 181 0,0-7 81 0,8-8 54 0</inkml:trace>
  <inkml:trace contextRef="#ctx0" brushRef="#br0" timeOffset="13353.93">23453 2977 1500 0,'0'5'0'0,"0"4"0"0,-7 2 0 0,-1 3 0 0,-5 5-1 0,-3 8 1 0,-3 7-1 0,-4 7 704 31,2 1-338-31,1 3-164 0,5 1 121 0,4-2-143 0,6-3-70 0,5 0 24 0,0-10-53 0,16-8 1 16,4-5-45-1,3-4-284-15,5-5 142 0,-1-2 81 0,0-7 27 0,-1 0-394 0,-2-6 215 0,2-8 107 31,-4 0 54-31,2-4-400 0,-9-1 196 0,-2 2 77 0,-4 0 67 16,-4 1 38-16,-2 2 0 0,1 1 121 0,-4 7-56 0,0 0-33 16,-4 6 1-16,-4 0 363 15,-1 0-207-15,-3 5-50 0,1 7-62 0,4 2 345 0,1 1-177 0,1 0-67 16,3 4-42-16,2-3-78 0,0 0 18 0,2-3 0 16,11-1-174-16,-1-2 87 15,5-2 53-15,-1-3-106 0,2-4 70 31,2-1 35-31,-3 0 0 0,2-6-216 0,-2-3 112 0,-4-4 4 0,-4 1 43 0,-1-2-23 16,-5-4 23-16,-1 1-11 0,-2 0-10 0,0 1 109 0,-3 0-35 0,-9 0-2 0,-2 4 84 16,1 0-47-1,-3 3-36-15,1 1 44 0,-2 6-28 0,3-1 17 16,-1 3-39-16,3 0-86 0,1 0 42 0,5 3 12 0,1 4 35 0,3 4-506 16,2-2 238-16,0 3 113 0,4-1-364 0,8-1 248 109,5-1 119-109</inkml:trace>
  <inkml:trace contextRef="#ctx0" brushRef="#br0" timeOffset="13406.79">23893 3410 895 0,'20'0'0'0,"-8"6"-1"0,2-6 0 0,-4 3 1 0,-1 1-1 0,-4 0 0 0,0 3 1 0,-3 1 502 0,-2 0-233 0,0 1-117 0,-9 0 309 0,0 5-204 0,-4-3-115 0,-2 1-69 0,0 0 0 0,0 0-37 0,1 0 1 0,-1 2-172 0,3-6 81 0,2-1 46 0,-1-2-1 0,6 0-621 0,-1-4 334 0</inkml:trace>
  <inkml:trace contextRef="#ctx0" brushRef="#br0" timeOffset="13655.77">23955 3162 1042 0,'2'0'0'0,"-2"0"0"0,1-3 0 0,1 3 0 0,-1-3 0 0,3 3 679 0,4 0-312 0,0 0-169 0,2 0 321 0,3 8-241 0,2 3-120 0,2 2-60 0,2-1-276 16,1 5 102-16,0-3 58 0,-1 0 27 0,1-1-313 62,0 1 171-62,1-1 94 63,-3-6-754-63,-1 3 397 0,-3-6 197 0</inkml:trace>
  <inkml:trace contextRef="#ctx0" brushRef="#br0" timeOffset="13734.67">24341 3024 2084 0,'0'-3'0'0,"0"3"0"0,0-3 0 0,0 3 0 0,-1 0 0 0,-2 8 0 0,-6 11 0 0,1 7 383 0,-3 8-173 0,-7 7-77 0,0 9 308 0,-4 4-202 0,-5 8-101 0,-2 0-51 0,2-2-80 0,-5 6 10 0,5-17 19 0,4-2-209 0,1-8 104 15,8-7 52-15,3-6 26 0,1 1-629 0,9-20 323 16,1-4 167-16,0-3-901 0</inkml:trace>
  <inkml:trace contextRef="#ctx0" brushRef="#br0" timeOffset="14022.58">24348 3430 944 0,'3'3'0'0,"0"0"0"0,-1 3 0 0,-1-2 0 0,-1 6 0 0,0 0 703 0,0 2-334 0,0 2-166 15,0 3-83-15,0 0 345 0,0 3-206 0,3-6-115 16,5 1-56-16,1-2-25 31,0-1-1-31,5-3-26 0,1-2-77 0,0-7 34 16,-1 0 0-16,2 0-170 0,-4-10 107 0,-1-5 53 0,2-1 35 0,-9-2-164 0,-1-2 92 0,-2 0-33 0,-1 2 48 0,0 1-85 15,-7-1 45-15,-5 6-7 16,-1 2 85-16,-1 1-41 0,-1 3 6 0,-2 2-10 16,4 3 6-16,0 1 17 0,2 0-10 0,4 0-254 15,1 1 125-15,0 6 53 16,4-1 41-16,2 3-474 47</inkml:trace>
  <inkml:trace contextRef="#ctx0" brushRef="#br0" timeOffset="14149.61">24752 3512 1731 0,'-2'0'0'0,"2"1"0"0,-3 2 0 0,-1-2 0 0,1 4 0 0,-3-1 354 15,3 1-158-15,-5 4 148 0,1-1-158 0,2 2-75 16,-3 2-37-16,-3 0-81 0,0 2-1 16,-2 2 53-1,-1-3-10-15,-1 0-458 0,-2-1 230 0,1-3 114 0,-2 2 57 0,-3-2-746 0,7-8 378 0</inkml:trace>
  <inkml:trace contextRef="#ctx0" brushRef="#br0" timeOffset="14414.57">24862 3170 2119 0,'7'-11'0'0,"9"-3"0"0,-3 8 0 0,4 1 0 0,-2-1 0 0,6 3 0 0,0 1 0 0,3 1 309 0,-2 1-140 0,-2 0-67 0,-1 3 11 31,1 6-38-31,-3 3 0 0,-1 6-30 0,-11 2-132 0,-3 3 61 0,-2 7 32 0,-4 1-131 0,-13 4 81 0,-3 6 49 0,-1-5 202 16,-1 2-86-16,-1-2-42 0,1 1 0 0,3-3 175 15,1 1-100-15,6-7-64 32,5-4-26-32,4-4 15 0,3-5-43 0,0-3-4 0,1-1-32 0,11-10-122 0,4-1 55 0,5-1 51 0,0-10-642 0,-1-5 339 15,4-2 143-15,-4 0-824 0,-7-4 482 0</inkml:trace>
  <inkml:trace contextRef="#ctx0" brushRef="#br0" timeOffset="14561.61">24808 3384 1627 0,'-10'0'0'0,"0"0"0"0,3 0 0 0,4 0 0 0,3 0 0 0,0 1 283 16,1 2-128-16,18 1-59 0,6-1 338 0,2 0-198 0,6-2-91 0,0 2-59 0,2-2-186 0,0 1 69 0,-2-1 33 31,0-1-719-31</inkml:trace>
  <inkml:trace contextRef="#ctx0" brushRef="#br0" timeOffset="14858.91">25262 3464 1633 0,'-10'0'0'0,"3"4"0"0,-2-1 0 0,1 3 0 0,2 2 0 0,-3 5 162 31,6-6-67-31,3 8 372 16,0-1-216-16,0 0-107 0,4 1-55 0,8-1-78 0,4-3-9 0,1-2 33 0,3-1 1 0,1-4-288 0,2-4 144 0,-1 0 81 31,0 0 27-31,-3-3-322 0,0-7 167 0,-4-4 84 0,-3 2 42 0,-2-3-76 0,-6-2 47 0,-4 1-109 94,0-1 156-94,-6 0-1 0,-5 3-32 0,-9 3 226 0,-3 2-109 0,1 2-54 0,-2 5-27 0,-1-1 143 0,-1 3-76 0,6 0 4 0,4 0-30 0,2 4-294 0,4 6 132 0,3 0 81 0,2-1-612 0</inkml:trace>
  <inkml:trace contextRef="#ctx0" brushRef="#br0" timeOffset="15029.97">25595 3096 2047 0,'18'-9'0'0,"1"2"0"0,6 4 0 0,-2 3 0 16,5 0 0-16,-8 17 0 0,0 6 0 0,0 5 802 0,-3 6-384 0,-1 6-191 0,0 8 210 0,-10-3-437 0,-5 5 0 16,-1 4 0-1,-7 1 0-15,-10 0 0 0,-5 7 0 0,-3-9-360 0,-6-2 159 0,-5-1 119 16,-6 1 59-16</inkml:trace>
  <inkml:trace contextRef="#ctx0" brushRef="#br0" timeOffset="15555.56">26398 3169 1475 0,'-12'-3'0'0,"4"-4"0"16,0 0 0-16,1 3 0 0,6-2 0 0,1 1 0 0,0-1 468 0,8 3-216 0,11-2-108 0,4 3-53 0,6-2 142 31,5-3-88-31,-3 6-59 0,2-1 83 0,-2 0-67 0,0 1-32 0,-1 1-401 0,4 0 193 0,-10 0 83 47,-3 1 45-47,-2 8-785 0,-4 2 411 0</inkml:trace>
  <inkml:trace contextRef="#ctx0" brushRef="#br0" timeOffset="15737.64">26458 3392 1851 0,'-15'0'0'0,"1"0"0"0,3 0 0 0,2 0 0 0,6 0 0 0,3-1 0 0,0-3 0 0,8-3 0 0,12-2 558 0,7 1-264 0,7 0-129 0,4-4-8 0,1 2-60 15,5-2-30-15,2 0-496 0,-5 5 228 0,0-3 119 63,0 3 60-63,2 0-758 0</inkml:trace>
  <inkml:trace contextRef="#ctx0" brushRef="#br0" timeOffset="15894.31">27196 2921 2431 0,'-11'-10'0'0,"0"1"0"0,4 5 0 0,5-1 0 0,2 3 0 0,0-1 0 0,2 3 263 0,18 0-112 0,3 0-58 0,7 0 317 0,3 0-186 0,5 0-85 0,-2 0-55 0,2 3-346 0,-4-1 150 0,8 2 74 16,-5 1 38-16,5-2-618 0,-11 1 321 0,-2 4 163 0,-6-4-609 0,-6 4 353 15,-9 0 177-15</inkml:trace>
  <inkml:trace contextRef="#ctx0" brushRef="#br0" timeOffset="16697.05">27021 2781 1056 0,'-11'-17'0'0,"-3"3"0"0,4 11 0 0,-3 3 0 0,-3 8 0 0,2 15 0 0,-4 12 335 0,-2 7-140 0,4 8-82 0,-1 4 197 0,4 5-137 0,1 3-67 16,6 0-34-16,6 3 2 0,0-12-36 0,12-4 0 0,7-8-166 15,6-6 84-15,6-4 40 16,2 0 10-16,-4-12-352 0,1-4 192 0,-2-3 96 0,-3 0 48 0,0-5-503 16,-2-2 237-16,-6-2 93 0,-7-3-202 0</inkml:trace>
  <inkml:trace contextRef="#ctx0" brushRef="#br0" timeOffset="16876.22">27196 2985 1186 0,'0'-1'0'16,"0"-1"0"-16,0 2 0 0,-2 0 0 0,-2 12 0 0,4 3 0 0,0 11 454 0,0 5-208 0,0 3-103 0,0 8-53 0,-1 9 133 0,1 0-97 0,-2 0-44 0,2-1-241 0,0 1 99 0,0-2 49 0,0 1 34 0,0-11-493 0,0-3 254 16,0-7 127-16,0-5-294 0,0-9 197 0</inkml:trace>
  <inkml:trace contextRef="#ctx0" brushRef="#br0" timeOffset="17024.18">27193 3284 1681 0,'0'-22'0'0,"0"1"0"0,1 4 0 0,2-2 0 0,3 5 0 0,4 4 0 0,3 4 0 0,3 1 0 0,3 4 0 0,4-2 340 0,1 3-157 0,1 0-72 31,1 3-374-15,3 6 150-16,-1 2 75 0,6 2 48 0</inkml:trace>
  <inkml:trace contextRef="#ctx0" brushRef="#br0" timeOffset="17252.25">27530 3329 1454 0,'-7'0'0'0,"-1"-2"0"0,6 1 0 0,0-2 0 0,2 3 0 0,0 0 0 0,6 0 0 0,6 0 561 0,1 0-261 0,2 10-131 31,-3 0 67-31,1 2-99 0,-3 0-40 0,-1 2-94 15,-4 0-1 1,-4 1 36-16,-1 2 0 0,0 1-69 0,-1 0 45 0,-13-3-11 0,-2 2 35 0,-3-2-97 0,-2-3 48 0,-4-3 24 16,4 1 10-16,0-5-470 0,4-5 168 0,6 0 133 15,4-3-444-15,7-9 277 32,0-7 128-32</inkml:trace>
  <inkml:trace contextRef="#ctx0" brushRef="#br0" timeOffset="17382.31">27754 3272 1854 0,'5'0'0'0,"-2"-2"0"0,-2 0 0 0,-1 2 0 0,0 0 0 0,-6 5 0 0,-8 7 0 0,0 2 0 0,-2 3 818 0,1 2-390 0,0 1-195 0,3-1 209 16,1 2-286-16,5 0-156 0,4-3 0 0,2 2 0 31,0 0 0-31,12-2-16 0,11 0 31 0,5-5-300 0,5-2 162 0,3-4 80 0,5-2-760 0,5-3 429 16,-6-2 62-16,0 0-567 0</inkml:trace>
  <inkml:trace contextRef="#ctx0" brushRef="#br0" timeOffset="17608.45">28162 2974 2354 0,'-30'6'0'0,"3"10"0"0,-3 6 0 0,7 5 0 0,7 0 0 0,-1 8 0 0,7 0 0 0,7 4 0 0,3 0 408 31,2-6-190-31,10-1-64 0,10-3-59 0,2-2-28 0,5-4-1 0,2 1-473 0,0-9 217 0,-2-2 114 16,0-6 57-16,0 0-718 0,0-7 370 16,-1 0 186-16,-3 0 91 0</inkml:trace>
  <inkml:trace contextRef="#ctx0" brushRef="#br0" timeOffset="17826.87">28297 3137 1659 0,'-6'-7'0'0,"0"0"0"0,2 1 0 0,4 5 0 0,0-1 0 0,1 2 0 0,11 0 181 0,5 7-71 0,1 3-28 0,3 4 213 0,1 3-129 0,-3-1-65 0,1-1-31 0,-1 5-113 0,-2 1 49 0,-6-3-8 16,-2 2 39-16,-5 0-200 0,-4 0 100 0,0 1 50 0,-5 1-113 0,-15-6 76 0,-5 1 44 0,-5-6-113 0,-4 0 65 0,1-5-33 0,-3 0 36 0,5-6-188 0,1 0 101 0,5-3 50 0,4-10 26 0,7-5-177 0,6-3 92 0,8-5 59 0,1-6 26 0</inkml:trace>
  <inkml:trace contextRef="#ctx0" brushRef="#br0" timeOffset="18212.83">28564 2994 1135 0,'11'-2'0'0,"-1"1"0"0,-3 1 0 0,-4 0 0 0,-1 5 0 0,-2 6 0 0,-2 5 0 0,-11 6 621 0,-1 0-292 0,0 7-146 31,-2 2 338-31,1 1-246 0,1-3-119 0,5 2-15 0,2-2-51 0,5-2-27 15,2 4 10-15,0-8-143 0,11-2 54 0,9-8 26 16,2-1 1-16,6 0-378 0,2-12 198 0,-1 0 103 31,0 0 52-31,0-8-509 0,-3-7 262 0,-2 1 12 0,-7-1-12 0,-2-3 111 0,-8 4 57 0,-1-1 149 16,-5 2-46-16,-1 2-33 0,0 3 9 0,-9 5 388 16,-6 2-206-16,2 1-103 15,-1 0-51-15,-3 0 204 0,0 4-56 0,7 7-82 16,1-3 59-16,4 5 162 0,2-2-132 0,0 4-57 15,3-3-87-15,0 0 12 0,8 0 1 0,3 0-194 16,0-3 96-16,7 1 58 16,-1-4 15-16,1-2-177 0,0-3 96 0,-2-1 50 0,1 0-21 0,-2 0-55 15,-2-7 2-15,-5-4 41 16,-2-1-41-16,-3 0 27 0,-1-3 2 0,-2-3 16 0,0 4 2 0,-2-1 8 47,-7 0-1-47,-1 2 1 0,-1 1-70 0,1 1 26 0,-1 3 9 0,2 3-96 0,-2 0 65 0,6 3 34 0,0 2-1 0,-2 0-134 15,6 0 88-15,1 0 39 47,0 7 1-47</inkml:trace>
  <inkml:trace contextRef="#ctx0" brushRef="#br0" timeOffset="18334.22">29102 3323 1529 0,'2'0'0'16,"-1"3"0"-16,1-3 0 0,0 3 0 0,0-1 0 0,-2 2 0 0,0 2 309 0,0 0-135 0,-7 4 267 0,-5 0-193 0,1 3-110 0,-5-1-50 15,3 1-174-15,-2 1 62 0,0-3 30 16,0 5 10-16,4-6-588 16,0 0 304-16,0-5 153 0,3 1 76 0,3-5-399 0,-2-1 226 0</inkml:trace>
  <inkml:trace contextRef="#ctx0" brushRef="#br0" timeOffset="18490.23">29117 3014 1560 0,'2'0'0'0,"-1"0"0"0,2 0 0 0,3 0 0 0,1 0 0 0,0 0 0 0,2 7 0 0,2 0 480 0,1 4-221 0,-1 0-111 15,3 5-46-15,0-1-264 0,0 2 100 0,-3-5 49 0,4 6 26 0,-2-4-703 16,2 3 332-16,-3-7 173 0</inkml:trace>
  <inkml:trace contextRef="#ctx0" brushRef="#br0" timeOffset="18662.98">29489 2931 1320 0,'0'-2'0'0,"0"-1"0"0,0 2 0 0,0 1 0 0,-3 0 0 0,0 0 0 0,-3 13 0 0,-1 6 547 0,-2 8-255 0,-5 5-117 16,-1 4-74-16,-3 8 161 0,-4 2-112 16,-2 3-56-16,-3 1-28 15,-4 5-108-15,3-10 35 0,0-2 0 0,2-5-418 0,1-3 231 16,5-4 115-16,4 4-268 0,8-15 187 0,2-5 34 15</inkml:trace>
  <inkml:trace contextRef="#ctx0" brushRef="#br0" timeOffset="19000.24">29496 3355 1710 0,'-9'4'0'0,"5"1"0"0,-2 2 0 0,0 1 0 0,2-2 0 0,1 2 0 0,0-2 0 0,-1 5 320 0,4-5-147 0,0 3-67 15,0-4 93-15,4-1-81 32,5 1-31-32,4-5-116 0,4 0 34 0,1 0-1 0,0-3 34 0,1-8-82 0,0-1 51 0,-4-3-10 0,-3-2 40 0,-2 0-108 15,-2 0 55-15,-5-1 26 0,2-2 9 16,-5 3-107 0,0 0 52-16,-6 4-23 31,-5-1 36-31,-4 3 1 0,-1 2 13 0,-1 1-49 0,0 7 25 0,5-1 0 0,-2 2 24 0,6 0-161 0,0 5 76 0,5 7 41 0,3-1 1 0,0 4-551 94,3-2 283-94,13-2 142 0</inkml:trace>
  <inkml:trace contextRef="#ctx0" brushRef="#br0" timeOffset="19075.04">29898 3333 2404 0,'0'0'0'0,"0"0"0"0,0 0 0 0,0 0 0 0,0 0 0 0,0 2 0 0,0 1 0 0,-6 2 0 0,-4 2 0 0,-2 4 281 0,-1-1-112 0,-4 6-216 0,0-1 43 0,0 2-1 0,-2 0 43 0,3-1-559 0,-1 0 289 0,6-2 130 16,1-4 69-16,5-3-380 0,2-6 218 0,1-1 111 16</inkml:trace>
  <inkml:trace contextRef="#ctx0" brushRef="#br0" timeOffset="19361.12">30058 2977 1665 0,'21'-18'0'0,"6"3"0"0,1 5 0 0,5 1 0 0,3 1 0 0,-7 5 0 0,3 0 0 0,0 3 329 0,-1 0-146 0,-2 0-73 0,0 8-9 16,-10 2-36-16,-5 2-1 0,-5 2-26 0,-2 1-51 31,-6 3 26-31,-1 6 8 0,-7-1 17 0,-12 1 43 0,-4 4 0 0,-2-1-44 31,-3-2 289-31,1 7-135 0,5-7-81 0,0-1 225 0,4 0-179 0,4-5-156 0,2 2 0 0,4-1 0 31,4-7 0-31,4 1 0 0,0-7 0 0,6 2 0 0,10-6 0 0,3 2 0 0,4-5 0 16,3 0-73-16,1-3-40 0,0-6 76 0,1-1-905 16,-2-2 444 15,-7 0 232-31,-2 0-526 0,-9-1 378 0</inkml:trace>
  <inkml:trace contextRef="#ctx0" brushRef="#br0" timeOffset="19473.34">30183 3076 1488 0,'-9'-2'0'0,"2"0"0"0,1-1-1 0,2 1 1 0,4 1 0 0,0-1-1 0,0 2 516 0,12 0-240 0,5 0-119 0,5 5-59 0,1 0 27 0,4 3-33 0,2 1-11 16,1-2-652-16,-1 2 304 15,1 0 153-15,-2-2 74 0</inkml:trace>
  <inkml:trace contextRef="#ctx0" brushRef="#br0" timeOffset="19699.75">30608 3228 1786 0,'-3'1'0'0,"2"-1"0"0,-3 2 0 0,2 1 0 0,0-3 0 0,2 4 0 0,0 2 0 0,0-2 249 0,0 1-106 0,0 2-44 16,2-3 134-16,5 4-98 0,1-2-49 15,3 0-24-15,-1-4-100 0,3 1 47 0,-1 0-10 0,2-3 38 0,1 0-167 32,-3 0 83-32,0-3 42 0,0-4-54 0,-4-2 43 31,1-1 27-31,-6-1-45 0,-2-3 27 0,-1 2-43 0,0-3 25 0,-4 4 136 0,-9-1-56 0,-2 2-33 15,0 2 0-15,0 1-54 0,1 3 37 0,1 1 22 16,2 2-508-16,0 1 235 0,6 0 117 0,0 0 49 0</inkml:trace>
  <inkml:trace contextRef="#ctx0" brushRef="#br0" timeOffset="19856.84">31028 2967 886 0,'8'0'0'0,"5"0"0"0,0 0 0 0,6 0 0 0,-2 1 0 0,3 13 1006 0,2 2-485 0,1 7-242 32,-3 2-121-32,4 6 310 0,-7 2-221 0,-6 3-104 0,-2 3-295 0,-7 5 95 15,-2 0 47-15,-16 6 32 0,-9-10-711 0,-9 6 363 0,-10-4 181 0,-7 2 91 16</inkml:trace>
  <inkml:trace contextRef="#ctx0" brushRef="#br0" timeOffset="20249.89">31631 3477 2095 0,'0'0'0'0,"2"0"0"0,-1 0 0 0,1 0 0 0,2 4 0 0,-1 0 0 0,-1 3 0 0,-2 3 0 0,0 4 92 0,-2 1-28 0,-14 7 0 0,-9 5-737 16</inkml:trace>
  <inkml:trace contextRef="#ctx0" brushRef="#br0" timeOffset="20846.72">26495 3870 1227 0,'-5'-3'0'0,"-2"-5"0"0,-1-1 0 0,8 4 0 0,0-1 0 0,0 1 0 0,13 2 0 0,8 2 348 16,9-2-145-16,2 0-87 0,7 1-40 0,5 1 267 15,2 1-152-15,0-1-77 0,9-2 51 0,-9 3-68 16,1 0-29-16,-6 0-230 0,-2-3 100 0,1 3 69 16,-14 0 6-16,-7 0-470 15,-5 0 247-15,-6 0 124 0,-7 0 41 0,1 3-433 0</inkml:trace>
  <inkml:trace contextRef="#ctx0" brushRef="#br0" timeOffset="21022.31">26768 3783 1546 0,'-3'4'0'0,"-1"0"0"0,-2 0 0 15,3 4 0-15,-1 6 0 16,4 0 0-16,0 6 321 0,0 7-141 0,-2 4 329 0,2 5-236 0,-2 7-108 0,0-1-68 0,-2 2-138 0,-1 3 40 0,-2-1-1 16,3-4 40-16,0 6-187 0,0-15 88 0,0-1 50 15,3-7 24-15,-1-5-638 0,1-3 332 0</inkml:trace>
  <inkml:trace contextRef="#ctx0" brushRef="#br0" timeOffset="21156.46">26729 4127 1276 0,'6'-6'0'0,"-2"1"0"0,2 2 0 0,3-1 0 0,0 1 0 0,5 2 258 0,0-1-114 0,0 2-53 0,6 0 17 0,1 0-35 0,2 2 0 31,3 2-25-31,-4 3-641 0,1 1 303 0</inkml:trace>
  <inkml:trace contextRef="#ctx0" brushRef="#br0" timeOffset="21307.02">26982 4198 2267 0,'-5'0'0'16,"2"0"0"-16,-1 0 0 0,3 0 0 0,1 0 0 0,0 0 0 0,0 3 0 0,8 3 0 0,4 2 0 0,3 0 203 0,-2 0-88 0,4 2-38 0,-1-1-425 0,2 1 192 0,-1 0 97 15,0-1 58-15,-2-1-747 0,-3 1 368 0</inkml:trace>
  <inkml:trace contextRef="#ctx0" brushRef="#br0" timeOffset="21492.26">27250 4142 1928 0,'0'-5'0'0,"0"2"0"0,0 1 0 0,0 0 0 0,0 2 0 0,0 0 0 0,-4 9 0 0,-2 9 342 0,-1 5-152 0,-4 8 25 0,-3 5-94 0,0 4-41 0,-4 3-1 0,-1 3-146 16,-1 3 52-16,-6 4 35 0,6-7-8 0,1-4-266 47,0-4 146-47,4-5 73 0,2-4 36 0,1-3-516 16,9-16 268-16,3-7 45 0,0-3-513 0</inkml:trace>
  <inkml:trace contextRef="#ctx0" brushRef="#br0" timeOffset="21660.66">27560 3937 1403 0,'-11'8'0'0,"-1"0"0"0,3 11-1 0,-4 2 0 0,-1 9 0 0,4-1 0 0,0 3 762 0,3 5-364 16,5 1-182-16,2 0-90 0,0 1 143 16,2-8-122-16,14-2-56 0,3-7-489 0,5-2 217 15,3-6 110-15,5 0-735 0,0-10 397 0,0-4 197 16,-4 0 97-16</inkml:trace>
  <inkml:trace contextRef="#ctx0" brushRef="#br0" timeOffset="21873.66">27801 4043 1522 0,'6'-13'0'0,"-1"0"0"0,1 0 0 0,6 5 0 0,-3 5 0 0,4 1 0 0,1 2 0 0,-1 0 0 0,4 0 0 0,-2 9 332 0,-1 7-147 0,-2 0-74 0,1 4 12 0,-8-1-43 16,3 5 9-16,-8-2-96 0,0 1-1 0,-9 3 45 0,-8-3 0 0,-2 1-93 63,-5 2 55-63,-2-7 15 0,-3 1 0 0,-2-2-45 0,-1-6 39 0,-2 2 0 0,2-3-11 0,4-5-338 0,5-3 140 0,4-3 96 0,3 0-373 0,8 0 220 0,4-11 102 0,4-7-269 0</inkml:trace>
  <inkml:trace contextRef="#ctx0" brushRef="#br0" timeOffset="22238.86">28045 3926 1704 0,'10'-13'0'0,"-2"5"0"16,-5 7 0-16,-2 1 0 0,-1 0 0 0,0 6 0 0,-11 12 273 0,-3 6-117 0,-1 0-60 15,-2 6 395-15,4-4-232 0,2 4-110 0,0-4-57 0,2 3 47 0,4 0-51 0,-1 3-16 16,6-9-202 0,0 0 84-16,3-1 42 0,9-4-1 0,5-4-450 0,4-3 255 46,0-7 113-46,5-4-447 0,2 0 217 0,-3-4 152 0,1-10 1 0,0 2-43 0,-5-4 89 0,-4 2 40 0,-3-3 1 16,-4 5 228 0,-3 0-94-16,-1 2-57 15,-4 3 191-15,-2 3-115 0,0 1-56 0,-2 3-29 0,-6 0 477 0,0 3-244 0,-1 8-34 0,1 2 157 0,2-1-155 0,1 4-78 0,1-3-39 0,4 4-60 16,0-4-9-16,0-1 30 16,0-3 1-16,4 0-213 0,5-4 106 0,1-1 63 15,2-4-95-15,0 0 69 0,-2 0 35 0,3-4 0 16,-2-5-171-16,-1-2 41 0,-1-3 58 0,-5 0 23 15,-1-1 19-15,-1-2 0 0,-2 0-39 0,0 0 106 16,0 1-30 0,-3 4 7-16,-5 1-44 0,-4 0 90 0,0 4-39 0,0 0-5 15,-2 5-199-15,2-1 88 0,3 3 40 0,0 0 2 16,3 5-195-16,2 2 92 0,2 2 66 0</inkml:trace>
  <inkml:trace contextRef="#ctx0" brushRef="#br0" timeOffset="22413.92">28430 4246 1114 0,'0'0'0'0,"0"1"0"0,-3 2 0 0,3-3 0 0,-3 5 0 0,0-3 558 0,0 4-261 0,-3-2-130 0,0 3-66 0,0 1 147 0,-2 2-97 0,1-2-61 16,-1 3-27-16,3-2-353 0,-2-1 163 0,1 1 82 16,1-4-288-16,3 0 180 15,-1 0 95-15,1-5-851 31</inkml:trace>
  <inkml:trace contextRef="#ctx0" brushRef="#br0" timeOffset="22548.7">28541 3946 1454 0,'-5'4'0'0,"-1"-1"0"0,3 1 0 0,2 0 0 0,0-1 0 0,1 5 0 0,0-1 384 0,0 3-164 0,1 0-97 0,7 0-27 0,2 1-30 0,2 1 1 0,1 1-31 16,3 1-459-16,1-2 225 0,1-4 117 0,-1 1-271 15,0-2 195-15,2-2 105 0</inkml:trace>
  <inkml:trace contextRef="#ctx0" brushRef="#br0" timeOffset="22738.19">28860 3895 1262 0,'0'5'0'0,"-4"1"0"0,-1 1 0 0,-3 1 0 0,-1 5 0 16,-1 1 0-16,-2 5 0 0,-5 7 503 0,0 5-238 0,-3 4-114 0,-1 6 285 0,-6 7-200 15,-2-1-100-15,-7 5-40 0,3-7-54 0,-1-2-5 16,1-4 0-16,4-2-522 0,6-6 261 0,-1-1 140 16,9-10 55-16,7-5-341 15,1-6 203-15,7-7 102 16,0-2-71-16</inkml:trace>
  <inkml:trace contextRef="#ctx0" brushRef="#br0" timeOffset="22871.91">28827 4266 1820 0,'2'0'0'0,"-1"0"0"0,1 0 0 0,-2 1-1 0,0 2 1 0,0 1 0 0,0 1 0 0,0 3 0 0,-8 3 456 0,-2-3-210 0,1 6-104 15,-2-1-189-15,-2 1 51 0,5 0-9 16,-4-2 41-16,4-1-611 0,1-2 306 0,3-2 153 16,1-2 86-16</inkml:trace>
  <inkml:trace contextRef="#ctx0" brushRef="#br0" timeOffset="23204.36">29203 3904 1714 0,'13'-17'0'0,"5"5"0"0,-3 0 0 0,1 5 0 0,1-3 0 0,-6 9 0 0,0-2 0 0,-1 3 389 0,0 0-177 0,-3 4-87 0,2 4-35 0,-6 4 7 0,-2 2-30 0,-1 3-1 0,0 4-27 0,-3 2-2 0,-7 3 9 0,-4 0-10 0,1 4 33 0,-3-1-1 0,0 0-31 0,-2 2 59 0,-2 0-20 0,2-3-9 16,2-1-30-16,-1-2-104 0,6-2 53 15,-2-2 24-15,1 2 11 0,4-8-153 16,5-3 80-16,1-1 33 0,2-4-70 0,0 0 40 16,7-4 29-16,12-3-132 0,4 0 71 0,8 0 13 15,2-7 25-15,5-1-396 0,-2-2 205 0,2-2 99 16,-3 2 50-16,-1-1-392 0,-1-1 221 0,-4 1 100 15,-6 2 64-15,-7-4-207 16,-6 4 132-16,-7-3 64 0,-3-2 0 0,0-1 36 16,-18 1 67-16,-6-1 0 0</inkml:trace>
  <inkml:trace contextRef="#ctx0" brushRef="#br0" timeOffset="23325.22">29163 4062 1530 0,'-24'-8'0'0,"9"1"0"0,8 5 0 0,4 0 0 0,3 1 0 0,0 0 0 0,2 1 192 0,13 0-82 0,2 0-37 0,7 0 108 0,1 0-73 0,4 1-35 0,1 2-143 31,-1-1 48-31,0 5 30 0,0-4 0 0,-2 2-482 0,1-1 255 0,0 1 138 0,-6 0 53 0,0 2-677 16</inkml:trace>
  <inkml:trace contextRef="#ctx0" brushRef="#br0" timeOffset="23572.62">29499 4197 935 0,'-10'2'0'16,"4"3"0"-16,2 0 0 0,-1 2 0 0,2 0 0 0,3 1 409 0,0 0-187 0,0 0-92 0,0 2 400 0,5-1-251 15,3-1-121-15,7 0-61 16,-1 0-19-16,2 0 0 0,3-5-32 0,2 1-67 0,-1-3 29 0,-1-1 0 16,1 0 28-16,-1 0-247 15,0 0 133-15,-5-2 53 0,0-6 30 0,-7-2-165 0,-1-1 99 0,-4 0-22 16,0-3-12-16,-2 3 3 16,-12-2 36-16,-3 3 176 15,-6 1-73-15,-2 0-43 0,-1 0-2 0,-3 7 71 0,1 0-46 16,2 0-3-1,3 2-1-15,0 0 1 0,0 0 21 0,6 0-32 0,1 5 1 0,5 2-459 0,2 2 219 0,2-4 105 16,3 2-564-16,2-2 329 0,2-5 160 0</inkml:trace>
  <inkml:trace contextRef="#ctx0" brushRef="#br0" timeOffset="23721.99">29775 3897 2290 0,'20'-2'0'0,"-5"0"0"0,1 1 0 0,-2 1 0 0,3 0 0 0,-5 5 0 0,3 10 0 0,-7 3 0 0,1 5 338 0,-4 3-151 0,-5 8-75 16,2 3 41-16,-2 1-64 0,0 4-25 0,-6-1-1 0,-4-1-365 16,0-1 170-16,-2 4 93 0,2-8-861 0,-7-4 469 15</inkml:trace>
  <inkml:trace contextRef="#ctx0" brushRef="#br0" timeOffset="24122.42">30296 4314 1841 0,'0'3'0'0,"0"-3"0"0,-3 1 0 0,-1 4 0 0,-3-3 0 0,-1 4 0 0,3 1 0 0,-3 0 219 0,-2 2-92 0,-3 4-37 0,3 1 37 0,-3 1-45 0,3 1-23 0,-1 2-1 0,0 1-283 47,0-2 139-47,5-3 57 0,0 1-221 0,2-6 143 0,3-1 71 0,1-2-594 0,0-6 319 0,0 0 42 0,5-7 117 16</inkml:trace>
  <inkml:trace contextRef="#ctx0" brushRef="#br0" timeOffset="24284.43">30402 3906 1229 0,'4'-17'0'0,"1"0"0"0,5 5 0 0,4 3 0 0,4-1 0 0,3 3 406 15,2 4-185-15,2 2-93 0,2-1-46 0,2 2 335 0,3 0-181 0,-5 0-105 16,1 0-266-16,-2 2 85 16,-4 2 43-16,4 3-240 0,-11 2 137 0,-2-1 73 15,-6 0 36-15,-3 1-700 0,-2 0 347 0,-2 2 173 16,-6-4 88-16</inkml:trace>
  <inkml:trace contextRef="#ctx0" brushRef="#br0" timeOffset="24431.87">30557 3875 1097 0,'-15'-3'0'0,"6"-2"0"0,0 4 0 0,3 1 0 0,1 0 0 0,2 0 0 0,2 9 0 0,1 5 0 0,0 9 473 31,0 2-219-31,1 2-109 0,1 5-55 0,1 7 242 0,0-3-153 0,-2 5-71 0,0-3-274 0,1 4 101 16,-2-4 51-16,0 2-444 0,0-6 242 0,0-7 126 0,0-1 63 0,-2-6-275 15,0-4 163-15,-1-2 10 0,1-14 64 0,1 0-456 16</inkml:trace>
  <inkml:trace contextRef="#ctx0" brushRef="#br0" timeOffset="24564.28">30545 4137 1638 0,'3'-16'0'0,"-2"2"0"0,1 2 0 0,4 0 0 0,1 3 0 0,5 3 0 0,3 3 0 0,2 2 0 0,7-1 0 15,4-1 465-15,1 3-219 0,3 0-106 0,-2 6-191 0,3 0 43 0,2 4 9 0,-7-3-615 16,1 5 324-16,-4 1 163 0,-3-2 82 0</inkml:trace>
  <inkml:trace contextRef="#ctx0" brushRef="#br0" timeOffset="24794.8">30871 4188 849 0,'0'-1'0'0,"0"-3"0"0,2-1 0 0,1 2 0 0,4-1 0 0,1 4 176 0,2 0-71 0,3 0-34 0,0 0 9 0,0 7 267 0,1 3-156 16,-4 6-78-16,-1 1 30 0,-3 4-54 0,-4 4-18 0,-2 1 102 16,0 3-69-16,-9-2-34 15,-4 3 0-15,-3-2 163 16,1 6-89-16,3-9-59 0,-2-2-24 0,5 0 12 0,-1-4 0 0,8-1-38 16,-1 0 10-16,3-8-119 15,0-3 55-15,10-7 28 0,7 0-251 0,5 0 139 0,3-5 79 0,2-8 25 16,-1-4-636-16,4-1 309 15,0 0 98-15,-1 1 96 0,3-4 39 0</inkml:trace>
  <inkml:trace contextRef="#ctx0" brushRef="#br0" timeOffset="24941.41">30861 4335 1093 0,'-24'0'0'0,"0"0"0"0,14 0 0 0,5 2 0 0,4 0 0 0,1 1 418 0,1 2-191 0,9 1-86 0,10-2 138 0,3-2-122 16,6 2-60-16,2-3-31 0,1 1-158 0,6-1 73 31,-3-1 23-31,1 0-584 0,0 0 299 0,-1 0 150 0,-2 0 74 0</inkml:trace>
  <inkml:trace contextRef="#ctx0" brushRef="#br0" timeOffset="25199.13">31411 3971 1385 0,'-19'-7'0'0,"2"6"0"0,0 1 0 0,0 0 0 0,-1 13 0 0,2 7 0 0,4 4 662 16,1 8-314-16,0 0-156 16,4 7 161-16,0 4-150 0,6-5-88 0,1-1 39 0,0-3-60 0,5 2-29 15,5-8 1-15,3 6-408 0,3-14 185 0,1-2 97 16,-1-5 47-16,4-5-683 0,0-2 366 0,4-1 140 94,-4-5-705-94</inkml:trace>
  <inkml:trace contextRef="#ctx0" brushRef="#br0" timeOffset="25316.39">31502 4130 1336 0,'0'-14'0'0,"0"3"0"0,0 4 0 0,0 1 0 0,5 2 336 0,4 4-154 0,4 0-73 0,-3 3 112 0,4 6-93 0,0 5-46 0,-1 2-14 0,1 0 66 0,-4 1-49 0,-1 3-24 0,-4 1-1 15,0-1-206 1,-5 3 100-16,0 0 37 0,-9-4-291 0,-7-2 169 0,0 2 83 0,-4-5 42 0,-1 1-364 0,-4-5 155 15,4-3 103-15,-3-2-173 0,3-4 125 16,2-1 62-16,2 0 22 0,5-6-256 0</inkml:trace>
  <inkml:trace contextRef="#ctx0" brushRef="#br0" timeOffset="25699.33">31726 3964 1211 0,'0'-1'0'0,"0"-4"0"0,0 4 0 0,0 1 0 0,-7 0 0 0,-6 7 0 0,-4 14 0 0,-6 7 434 0,2 4-203 0,0 2-98 15,3 3 360-15,0 3-229 16,3-4-114-16,7 6-48 0,5-10-69 0,3-6 3 16,0-4 0-16,11-3-301 31,10-7 151-31,2 0 83 0,3-12 29 0,3 0-183 0,3 0 110 0,-2-8 55 0,-1-3 28 0,1-2-430 0,-7 2 115 0,-6-2 135 16,-5 4 96-16,-4 1 0 0,-4 2 40 0,0-2-8 15,-4 8 311-15,0-3-152 0,-6 3-75 0,-6 3 292 16,2 6-158-16,-2 2-99 0,1 3 9 0,5 0 73 31,2 1-16-31,1-2-52 0,3 2-27 0,0-2-54 0,0-3 27 0,3 0 1 0,6-4-145 16,4-1 72-1,3-5 37-15,3 0 8 0,-1 0-124 0,1-2 75 0,-2-7-2 0,0-4-50 47,-5-1 30-47,2-1 30 0,-8-2-17 0,-5-1 0 0,1 0 3 0,-2 0 1 63,-3 1-22-63,-6-1-32 0,-6 3 35 0,-3 5 0 0,1 0-70 0,-4 6 50 0,4 1 25 0,-1 0-10 0,6 3-287 0,1 0 161 0,5 3 79 0</inkml:trace>
  <inkml:trace contextRef="#ctx0" brushRef="#br0" timeOffset="25826.26">32166 4376 1784 0,'-7'1'0'0,"0"5"0"0,1-1 0 0,0 0 0 0,-4 2 0 0,0-2 158 31,-4 3-60-31,-5 3-32 0,-4-1 10 0,-1-1 49 0,1 1-45 0,1 0-22 0,2-2-126 0,2 1 51 0,1-3 36 0,8 0-9 16,2-6-515-16,5 0 270 0,2 0 136 0,0 0-601 16</inkml:trace>
  <inkml:trace contextRef="#ctx0" brushRef="#br0" timeOffset="26075.66">32128 3961 1853 0,'20'-8'0'0,"5"7"0"0,3-1 0 0,0 2 0 0,-6 0 0 0,1 7 0 0,-3 6 0 0,-2 2 0 0,-2 6 205 0,-2 5-75 15,-4 1-51-15,-9 2 54 0,-1 1-48 0,-3 3-25 0,-14 5 78 0,-7-4-55 16,-1-2-24-16,2-1 0 0,0-4 83 16,5-1-53-16,2 5-18 0,5-10-9 0,6-4-104 15,3-1 38-15,2-4 0 0,0-2-224 0,9-2 141 16,7-6 57-16,8-2 29 0,2 0-201 0,3-6 77 15,2-8 65-15,5 2-507 0,-9-5 270 0,-2 1 131 32,-6-1 65-32,-3-3-344 0,-7-1 204 0</inkml:trace>
  <inkml:trace contextRef="#ctx0" brushRef="#br0" timeOffset="26203.32">32168 4132 1227 0,'-5'-5'0'0,"-2"2"0"0,6 2 0 0,1-1 0 0,0 2 0 0,0 0 0 0,8 0 0 0,6 6 502 47,6 4-234-47,1-4-116 0,4 5-269 0,2-2 85 0,0 2 29 0,-1-2 1 0,3 0-741 0</inkml:trace>
  <inkml:trace contextRef="#ctx0" brushRef="#br0" timeOffset="26521.21">32542 4308 1682 0,'5'-3'0'0,"0"-1"0"16,5 3 0-16,-2 0 0 0,-3 0 0 0,3 1 0 0,-5 0 0 0,-1 0 0 0,-2 7 512 0,0 5-237 0,-13 1-120 16,0 3 83-16,-2-1-105 0,-1 1-49 0,-2 1-23 0,4 0-101 15,1-4 38-15,1 4 10 0,7-6-198 16,-2 0 113-16,4-2 57 0,3 2 29 16,0-6-146-1,3-1 97-15,14-4 33 0,3 0-71 0,5 0-267 0,2-12 115 0,2 0 96 16,1-4-43-16,-1-4 75 0,-3 0 32 0,-4-4 1 0,-3 3-19 0,-4 0 25 15,-2-3-9-15,-10 6 142 0,-3-2-53 0,0 3-27 16,-12 3 0-16,-7 2 68 16,0 1-57-16,-3 4-14 0,-1 2-1 0,1 2 323 15,-1 1-129-15,3 2-91 0,1 0 182 0,6 0-123 16,1 0-43-16,3 0-34 0,0 5-116 0,5 1 41 16,-1 4 9-16,5 1-403 0,0 0 209 0,0 3 109 15,2-2 33-15,5 2-315 0,2 1 132 0</inkml:trace>
  <inkml:trace contextRef="#ctx0" brushRef="#br0" timeOffset="27195.74">32106 3860 707 0,'-4'-10'0'0,"-1"-1"0"0,2 6 0 0,1-2 0 0,1 0 0 0,1 4 417 0,0 0-190 0,0 2-96 0,0 1-47 0,0 0 433 0,0 0-231 0,1 8-129 16,4 5 395-16,4-1-258 31,-3 5-129-31,3 4-64 0,3 0 129 0,0 0-167 0,-1 3-63 0,5-3 0 0,-2 1 0 0,5-2 0 0,0 5 0 0,-2-6 0 16,0-2 0-16,-1-3 0 0,0 3 0 0,0-5 0 15,-5-4 0-15,-4-3 0 0,1-1-243 0,-7-4-27 16,1 0 136-16,-2 0-14 0,0-2-599 0,-7-6 355 15,-2-2 178-15,-3-1-221 16,6-4 199-16</inkml:trace>
  <inkml:trace contextRef="#ctx0" brushRef="#br0" timeOffset="27529.36">32408 3714 1740 0,'0'-16'0'0,"0"-1"0"0,0 7 0 0,0 3 0 0,0 2 0 0,0 1 0 0,0 1 0 0,0 3 0 0,0 0 470 0,-5 18-217 0,0 8-108 0,-2 8 157 0,-4 10-132 0,-2 9-58 15,-1 6-43-15,-4 5 345 16,-1 6-189-16,-4 5-194 0,-5 8-31 0,-2 11 0 0,-1-12 0 0,-3 0 0 31,1-2 0-31,2-6 0 0,-3-4 0 0,-2 4 0 0,16-28 0 0,3-13-71 0,7-8 34 0,2-8-176 16,6-11 77-16,0-2 65 0,2-4-33 0,0 0-60 15,0-7 61-15,2-4 33 0,5-4-10 0,-1 0 106 16,-2-3-31-16,2-1 0 0,4-3-177 16,-5 1 73-1,4-6 28-15,-2 5 8 0,3-2-299 0,-2 1 168 16,1-2 83-16,3 1-303 0,1-7 184 16,-4 8 107-16,6-2 48 31,-4 0-117-31,-1 0 83 0,6-3 41 0</inkml:trace>
  <inkml:trace contextRef="#ctx0" brushRef="#br0" timeOffset="27946.82">32382 3892 390 0,'0'0'0'0,"-2"0"0"0,1 0 0 0,0 0 0 0,0 0 305 0,-2 0-126 0,1 0-75 15,1 0-34-15,-1 8 372 0,-2 4-202 0,1 4-102 16,-2 8-42-16,-2 3 161 15,-3 7-111-15,-6 8-54 0,-1 6 228 0,-2 5-142 47,-5 6-62-15,1-4-44-32,0-3-81 0,2 0 46 0,-1-5-1 0,-1 3-193 0,8-14 93 0,1-5 49 0,3-9 27 0,5-3-218 0,0-8 121 0,2-2 33 0,4-7 34 0,0-2-165 0,0 0 85 0,0-2-38 0,1-4 34 0,6-3 23 0,0-3 9 0,2-3 34 15,0-1 55-15,2-1-28 0,-1-6 0 0,5 0-7 16,-3-1 10-16,-1 0-28 0,3-1-2 0,1-1 10 15,-3 0-4-15,3-2 6 16,-2 4-3-16,-3 4 158 0,0-3-74 0,-2 6-32 0,1 0 91 16,-2 0-58-16,-5 9-32 0,1 6 193 15,-2 0-102-15,-1 2-34 0,0 0-32 0,-1 12 33 16,-8 5-8-16,-4 6-34 0,-3 4-5 0,-1 4-83 16,1 1 42-16,-4 4 8 0,2-4-122 0,0-1 70 15,2 1 38-15,-1 0 2 0,0-1-64 0,-1 4 23 31,3-9 28-31,3-5-137 0,0 0 72 0,4-6 19 0,0-4 23 0,5 0-133 16,3-11 75-16,0 0 26 0,0 0 0 0,0-9-249 0,5-4 144 16</inkml:trace>
  <inkml:trace contextRef="#ctx0" brushRef="#br0" timeOffset="28376.22">32455 4284 737 0,'0'-5'0'0,"0"0"0"0,0 1 0 0,0-2 0 0,0-1 0 0,0 5 0 0,0-3 0 0,0 1 134 15,0 0-49-15,-2 1-14 0,-1 2 205 16,0-1-119-16,-1 2-60 0,-1 0 100 0,0 3-80 0,-1 8-30 15,-2 2-10 1,5-1-11 0,-2 5-29-16,-2 2 0 0,4-2 0 0,0 1-87 0,2 0 39 0,0-1 24 0,1-4 0 0,0 1-218 47,0-2 121-47,0 0 70 0,0-3-500 0,1-4 251 0</inkml:trace>
  <inkml:trace contextRef="#ctx0" brushRef="#br0" timeOffset="28636.27">32762 4472 1042 0,'-1'0'0'0,"1"0"0"15,0 0 0-15,0 0 0 0,-1 0 0 0,0 6 0 0,-1 2 593 16,-3 2-283-16,0 3-136 0,-1 2 1 0,-4-1-69 0,2 0-25 0,-3 2-10 16,2-2-232-16,-2 0 99 0,3 0 50 0,-4-1-328 15,4 1 178-15,1-8 84 0,0 2 44 0,3-2-402 16,3-4 204-16,1-2 102 0,0 0 33 0,0 0-326 16</inkml:trace>
  <inkml:trace contextRef="#ctx0" brushRef="#br0" timeOffset="28904.62">32896 3996 963 0,'24'-12'0'0,"0"5"0"0,3 6 0 0,0-1 0 0,0 2 0 0,-4 0 0 0,0 3 0 0,-8 8 456 0,-8 1-209 0,-6 6-106 16,-1 2 136-16,-4 4-121 0,-17 2-50 0,-3 2-39 15,-7-1 72-15,-4 4-51 16,0-1-25-16,-1-1 124 0,0 2-66 0,7-6-46 16,6-3-1-16,7-2 23 0,5-2-31 0,5-1 1 15,3 1-21-15,3-8-65 0,14-1 27 0,10-7 1 16,8 0-170-16,8-2 109 0,0 0 39 0,5 0 26 16,1-7-224-16,-3-2 84 0,-3-1 71 0,-2 0-606 15,-14 0 317-15,-6-2 154 0,-5 1 77 0,-11-4-554 16</inkml:trace>
  <inkml:trace contextRef="#ctx0" brushRef="#br0" timeOffset="29271.82">32836 4140 989 0,'-3'0'0'0,"2"0"0"0,1 0 0 0,0 0 0 0,0 0 0 0,0 0 303 16,7 0-133-16,6 0-66 31,4 8 134-16,2-2-92-15,1 3-59 0,3-1-24 0,0 3-396 0,1-1 186 0,0 2 92 0,2-1-296 0,-5 0 179 0,-2 1 90 0,0 0 46 0,-2 1-445 16,-7-2 241-16,5 1 115 0,-7 0 47 0,-2-2 78 16,-3-1 0-16,0-1 0 0,-2 2 228 0,1 0-160 15,-1-3-48-15,2 0-29 0,-1 0 537 0,2 0-243 16,1-1-152-16,4 3 263 16,-2-4-185-16,6-1-83 0,-3 2-46 0,5-4 38 0,1 0-41 0,1-1 9 15,0-1-51-15,-2 0-98 16,-3 0 48-16,-1 0 26 15,-2-3-16-15,-4-6 16 0,-3 1 0 0,-2-4 24 0,0 0-59 0,-7 1 29 0,-10-3-2 0,2 0-29 16,-4 6 7-16,-1-3 0 16,-1 4 12-16,1 0 9 0,0 1 9 0,3 2-3 15,0 1 11-15,4 2-191 0,-1-2 83 0,2 3 43 16,1 0-306-16,3 0 166 16,4 0 60-16,1 0 46 0,3 4-381 0,0-1 212 15,1-1 95 1,11-2-103-16</inkml:trace>
  <inkml:trace contextRef="#ctx0" brushRef="#br0" timeOffset="29414.83">33377 4076 1543 0,'14'-5'0'0,"0"2"0"0,7 3 0 0,2 3 0 0,1 11 0 0,-1 8 523 32,3 10-233-32,-9 3-132 0,-8 6-60 0,-8 8 269 0,-1 7-165 0,-16 5-83 0,-12 7 360 0,-12-10-327 15,-12-2-152-15,-11-1 0 0,-6-5-46 0,5-1-127 16,-10 0 114-16,15-15-878 0,5-5 488 0</inkml:trace>
  <inkml:trace contextRef="#ctx0" brushRef="#br0" timeOffset="31248.48">28644 4536 651 0,'-8'0'0'0,"-1"2"0"0,4-2 0 0,-3 4 0 0,2 2 0 0,3 1 0 0,2-1 335 0,1 5-149 0,0 1-74 16,0 3 125-16,11-3-105 0,5 0-47 0,3-1-62 16,4-2 14-16,-1-1 0 0,2-4 10 0,-1-2-48 15,1-2 0-15,-3 0 39 0,1-2-1 0,-1-6-88 16,-6-2 39-16,-4-6 25 15,-1-1-49-15,-5-1 35 0,-4 0-22 0,-1 0 5 16,0 2 129-16,-9 2-48 16,-8 5-10-16,0 2 79 0,-5 3-50 0,-1 1-22 0,-1 3 13 0,3 0-150 15,1 6 60-15,4 3 25 32,5 3 18-32,-2 2-219 0,8 0 108 0,4 2 56 0,1 0-779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35:55.1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0:36:17.749"/>
    </inkml:context>
  </inkml:definitions>
  <inkml:trace contextRef="#ctx0" brushRef="#br0">14670 5825 2210 0,'-8'-1'0'0,"4"-3"0"0,-2 0 0 0,0 2 0 0,4 1 0 0,0-1 0 0,1 2 0 0,1 0 328 0,0 0-137 0,0 0-81 0,1 0 234 16,9 0-153-16,2 0-77 0,2 0 146 16,3-2-102-16,3 1-133 0,1 0-25 0,4-3 0 15,3 0 0-15,1 1 0 0,6-3 0 0,-4 0 0 16,6 1 0-16,2 1 0 0,3-1 0 0,9 1 0 15,-5 0 0-15,2-2 0 0,3 5 0 0,1-2 0 16,3 1 0-16,5 0 0 0,-10-1 0 0,0 3 0 16,0 0 0-16,-2 0 0 15,-1 0 0-15,7 0 0 0,-11 0 0 0,2 0 0 16,0 0 0-16,5 0 0 0,1 0 0 0,8 0 0 0,-7 0 0 0,1 0 0 16,1 0 0-16,1 0 0 0,1 0 0 0,8 0 0 15,-11-2 0-15,5 0 0 16,-1-1 0-16,1-1 0 0,-2 2 0 0,9-2 0 15,-15 3 0-15,0-1 0 16,1 1 0-16,2-2 0 0,2 3 0 0,9 0 0 16,-9 0 0-16,0 0 0 0,4 0 0 0,-1 0 0 15,3 0 0-15,6 0 0 0,-10 0 0 0,3 0 0 0,2 0 0 0,0 0 0 16,1 0 0-16,8 0 0 0,-13 0 0 16,-5 0 0-16,5 0 0 0,-1 0 0 15,2 0 0-15,7 0 0 0,-8 0 0 0,0 0 0 16,-1 0 0-16,3-2 0 0,-2 2 0 0,8 0 0 15,-14-2 0-15,6 2 0 0,0 0 0 0,-1 0 0 16,-2 0 0-16,9 0 0 0,-17 2 0 0,4 0 0 16,-3 1 0-16,2 0 0 0,11-2 0 0,-10 2 0 15,4-2 0-15,1-1 0 0,3 2 0 0,-1 0 0 16,7 0 0-16,-12-2 0 16,2 3 0-16,-1-2 0 0,1 5 0 0,1-4 0 15,6 4 0-15,-15 0 0 0,-2-1 0 0,-3 1 0 16,-1 0 0-16,-4-1 0 0,5 2 0 0,-9 1 0 15,-2-4 0-15,0 1 0 0,2 0 0 0,-1-1 0 16,6 2 0-16,-8-4 0 0,-2 1 0 0,1 1 0 16,-1-1 0-16,-3 0 0 0,3 0 0 15,-9-2 0-15,-2 2 0 0,-1-3 0 16,-2 0 0-16,-3 2 0 0,1 0 0 0,-4-2 0 16,-3 1 0-16,3-1 0 0,-1 0 0 0,-2 0 0 15,3 0 0-15,-3 0 0 0,-1 0 0 0,-1 0 0 16,2 0 0-16,-2 0 0 0,-2 0 0 0,1 0 0 15,0 0 0-15,-2 0 0 0,0 0 0 0,0 0 0 16,0 0 0-16,0-3 0 0,-8-2 0 0,-6 2 0 16,-8 2-210-16</inkml:trace>
  <inkml:trace contextRef="#ctx0" brushRef="#br0" timeOffset="15720.59">15663 1962 1653 0,'-2'-7'0'0,"-1"0"0"0,0 1 0 0,1 3 0 0,1-4 0 0,1 5 0 0,0-1 0 0,1 0 603 0,9 0-284 0,8 0-141 0,3 2 274 0,7-1-213 0,3 2-101 31,3 0-50-31,7 0 53 0,-1 2-53 0,10 2-56 0,-8 2-32 0,2-3 0 0,-2 1 0 0,-5-3 0 16,-1 3 0-16,3-2-61 16,-17-2 42-16,-3 1-471 0,-7-1 256 0,-3 4 132 31,-7-3-7-31,-1 0-635 0,-1 1 358 0,-3 0 175 0,-10 1 87 0,-5 1-207 15,-2-1 147-15</inkml:trace>
  <inkml:trace contextRef="#ctx0" brushRef="#br0" timeOffset="15905.14">15851 1910 1480 0,'-15'0'0'0,"-1"0"0"0,5 4 0 0,-1 3 0 0,3 2 0 0,5 2 0 0,4 4 402 31,0 7-183-31,0 5-91 0,4 7 602 0,3 2-352 0,6 5-170 0,-4 5 135 0,-1 2-300 0,1 4-43 0,-1 8 0 0,-3-10 0 15,-1-1 0-15,1 2 0 0,-2-2 0 0,3-5-535 16,-3 5 268-16,1-15 147 16,-3-5 78-16,1-3-315 0,-1-8 65 0,1-5 141 0,-2-2-567 15,0-11 345-15,0 0 168 0</inkml:trace>
  <inkml:trace contextRef="#ctx0" brushRef="#br0" timeOffset="16052.41">15848 2372 982 0,'-6'-21'0'0,"1"1"0"0,4 3 0 0,-3 1 0 0,4 3 205 15,0 5-85-15,2 2 585 0,8 2-334 0,4-1-168 32,6 2-74-32,0 0 392 0,1 3-243 0,3 0-120 0,3 0-61 0,1 5-300 15,3 2 130-15,-3 1 49 0,2 1 31 0,-1 1-759 16,1 0 394-16,-1-1 198 0,4-1-308 0</inkml:trace>
  <inkml:trace contextRef="#ctx0" brushRef="#br0" timeOffset="16208.61">16386 2126 2594 0,'-16'0'0'0,"1"0"0"0,-1-3 0 0,0 3 0 0,-1 0 0 0,-2 3 0 0,6 8 0 0,2 4 0 0,2 5 476 0,2 4-219 16,4 3-111-16,3 9 278 0,0-4-390 0,2 2-34 16,11 4 0-16,5-5 0 0,5 1-122 0,-1 0 67 15,0-9-771-15,1-4 431 0,0 0 216 0,-1-4-338 16,-3-6 265-16,3 1-14 0</inkml:trace>
  <inkml:trace contextRef="#ctx0" brushRef="#br0" timeOffset="16422.03">16486 2252 1553 0,'0'-13'0'0,"-4"2"0"0,1 0 0 0,3 4 0 0,0 2 0 0,0 3 0 0,10 2 0 0,3 0 0 0,5 0 481 31,0 6-226-31,1 3-109 0,3 5-55 0,0-2 101 0,-1 3-77 0,0 2-30 0,-2 1-224 0,-7 0 87 47,0 1 45-47,-7 3-180 0,-3 0 111 0,-2 4 66 0,0-6 18 0,-11 2-23 0,-6-1 26 0,-5-4-11 0,-3-2-1 0,-2-1-91 0,-2-8 43 0,1-2-26 15,0-4 27 1,3 0-110-16,0 0 55 0,9-10 32 0,4-4-343 16,7-9 188-16,5-1 95 0,0-4-372 0</inkml:trace>
  <inkml:trace contextRef="#ctx0" brushRef="#br0" timeOffset="16607.89">16716 2121 2502 0,'6'-8'0'0,"1"0"0"0,-4 5 0 0,-2 2 0 0,1 1 0 0,-2 0 0 0,0 8 0 0,-3 6 489 0,-5 3-231 0,-2 4-111 0,1 2 307 15,1 2-373-15,2 1-81 32,1 0 0-32,4-3 0 0,1 0 0 0,0 1 0 0,0-4 0 0,6 3 0 15,5-1-46-15,6-8-27 0,2 0-728 0,3-4 419 0,3-3 168 0,1-5-726 16,2 3 442-16</inkml:trace>
  <inkml:trace contextRef="#ctx0" brushRef="#br0" timeOffset="16735.62">17015 2300 1554 0,'1'0'0'0,"2"0"0"0,-1 0 0 0,-1 0 0 0,3 0 0 0,-2 0 0 0,-1 0 789 0,-1 7-376 0,0 3-179 0,0 4-104 0,0 1 199 15,-8 5-146-15,-3 3-74 0,0-2-36 0,-3 7-54 31,-2-6-9-31,3 2 26 0,-4 0-386 0,0-2 193 0,3-4 97 0,-2-1-642 16,5-6 365-16,2-2 187 0,2-6 17 0</inkml:trace>
  <inkml:trace contextRef="#ctx0" brushRef="#br0" timeOffset="16909.25">17139 2176 2317 0,'0'-2'0'0,"0"-2"0"0,0 1 0 0,0 3 0 0,0 0 0 0,0 0 0 0,0 0 575 0,0 0-273 0,0 12-132 16,5 0 270-16,3 0-313 16,0 2-127-16,2 2-77 0,2-2-71 0,-3 1 92 15,2-1 46-15,0-2-805 0,-2 0 419 0,2-1 217 16,-2-3 99-16,1-2-792 0</inkml:trace>
  <inkml:trace contextRef="#ctx0" brushRef="#br0" timeOffset="17088">17443 2000 2787 0,'0'-4'0'0,"0"1"0"0,0 0 0 0,0 2 0 0,0 1 0 0,0 0 0 0,0 6 0 0,-1 12 0 0,-4 5 328 0,-1 8-137 0,-2 4 430 0,-1 6-617 0,-5 7-4 16,0 3 0-16,-7 7 0 0,-2 5 0 0,1-5 0 0,-3-2 0 0,-1-2 0 15,1-6 0-15,2-4 0 0,0 0 0 0,11-19-555 16,4-8 192-1,5-7 105-15,3-8-823 0</inkml:trace>
  <inkml:trace contextRef="#ctx0" brushRef="#br0" timeOffset="17248.83">17624 2342 1410 0,'3'0'0'0,"0"0"0"0,0 0 0 0,-1 0-1 0,0 0-1 0,-1 0 850 0,-1 4-399 0,0 5-213 31,0 2-102-31,-3 3 89 0,-3 0-94 0,-3 2-49 0,-1 4-13 0,2-5-457 0,-1 2 213 0,-2-2 106 16,2-2-808-16,-1 0 428 16,3-6 220-16</inkml:trace>
  <inkml:trace contextRef="#ctx0" brushRef="#br0" timeOffset="17491.9">17880 1990 985 0,'21'-10'0'0,"0"3"0"0,4 0 0 0,-4 4 0 0,-1 2 0 0,-5 1 0 0,-3 0 522 0,-1 3-243 0,-1 8-112 0,-9 3 49 16,-1 9-89-16,-3 3-46 0,-11 5 0 15,-6 2 5-15,-4 8-16 0,1-4-9 0,-2 3 195 16,-2 3-110-16,4-2-55 0,1 0-27 0,5 4 123 16,6-10-79-16,8-4-37 0,3-2 1 0,0-5 83 15,8-4-60 1,10-1-84-16,7-12-11 0,3-7-50 0,5 0-22 0,5 0 55 31,-1-17-580-31,3-2 321 0,-7-3 108 0,-3-1-817 0,-6-2 474 16</inkml:trace>
  <inkml:trace contextRef="#ctx0" brushRef="#br0" timeOffset="17643.2">17671 2264 1494 0,'-14'0'0'0,"3"-2"0"0,5 1 0 0,4-1 0 0,2 2 300 0,2 0-122 0,15 0-76 0,6 0 542 0,9 0-304 0,5 0-152 0,2 0-76 16,6 0-137-16,0 0 26 31,-1 0-1-31,4-3-571 0,-3 3 303 0,2-3 153 0,3 3 84 0,-14 0-887 0</inkml:trace>
  <inkml:trace contextRef="#ctx0" brushRef="#br0" timeOffset="17958.66">18292 2077 3089 0,'2'-15'0'16,"-1"1"0"-16,3 2 0 0,2 0 0 0,2-2 0 0,2 9 0 0,3-2 0 0,4 5 0 0,2 1 0 0,6 1 427 0,3 3-186 0,-2 13-107 0,2 6-94 0,-1 4-40 0,-5 7 0 0,-2 1 0 0,0 7 0 0,-10-1 0 0,-7 2 0 15,-3 1 0-15,0 1 0 16,-14 0 0-16,-8 7 0 0,-8-10 0 0,-6-2 0 31,-1-1 0-31,-3-5-280 0,1-6 71 0,-2 0 18 0,6-13 82 0,5-5-242 0,3-9 158 0,7 0 78 16,5-6 40-16,3-12-636 0</inkml:trace>
  <inkml:trace contextRef="#ctx0" brushRef="#br0" timeOffset="18110">18681 2176 2329 0,'12'-2'0'0,"-3"-2"0"0,5 1 0 0,-1-4 0 0,4 2 0 0,0-2 0 0,2 2 923 0,-2 0-444 0,6 2-279 0,2-3-200 16,2 3 0-16,2-2 0 0,-1 4 0 0,0-1-295 15,-2 0-16-15,-3 2 173 16</inkml:trace>
  <inkml:trace contextRef="#ctx0" brushRef="#br0" timeOffset="18227.09">18742 2348 2543 0,'-12'3'0'0,"1"1"0"0,4-2 0 0,4 1 0 0,1 0 0 0,2-3 0 0,0 2 0 0,9-1 0 0,8-1 145 0,5 0-69 0,5 0-40 15,1 0-1-15,4-3-972 0,6-3 456 0</inkml:trace>
  <inkml:trace contextRef="#ctx0" brushRef="#br0" timeOffset="18476.11">19229 2198 1041 0,'-1'0'0'0,"-7"0"0"0,0 0 0 0,1 0 0 0,0 0 352 0,1 0-157 0,4 5-80 16,1 5-31-16,1 2 858 0,0 2-453 0,3 3-227 15,14 0 189-15,-2-2-451 0,7 2 0 0,2-3 0 16,5-4 0-16,2-3 0 16,2-1 0-16,1-5 0 0,4-1 0 0,-5 0 0 15,-2-8 0-15,2-10-186 0,-8-1 47 0,2-8 97 16,-13 0-23-16,-9-2-121 0,-4-2-7 0,-1-1 79 31,-16 1 57-31,-11-1 13 0,-7 8 8 0,-7 7 249 0,-3 3-124 0,1 10-63 16,-1 1-30-16,-4 3 53 0,14 5-17 0,1 14-29 15,5 3 26-15,5 6-528 0,7 0 250 0,-3 7 108 0</inkml:trace>
  <inkml:trace contextRef="#ctx1" brushRef="#br0">24432 9525 0,'0'0'16,"0"0"-16</inkml:trace>
  <inkml:trace contextRef="#ctx0" brushRef="#br0" timeOffset="22974.68">15903 3229 1378 0,'-20'-7'0'0,"2"4"0"0,3 1 0 0,5 2 0 0,4 0 0 0,6 0 0 0,0 0 571 15,8 0-265-15,15 0-134 0,9 0 163 0,6-4-153 0,3-2-72 0,7-1-36 16,3 0 288-16,-2 3-162 0,6-4-71 0,-7 2-151 16,-3 4 30-16,0-2 0 15,-3 1 31-15,-3 1-409 0,3 1 214 0,-18 0 93 16,-7 1 50-16,-6 0-690 0,-8 2 302 0,-3 9 201 0,0-2-326 15,-16 3 249-15,-5-3 119 0</inkml:trace>
  <inkml:trace contextRef="#ctx0" brushRef="#br0" timeOffset="23158.95">16087 3231 1212 0,'-8'3'0'15,"3"5"0"-15,0 2 0 0,1 1 0 0,4 4 0 0,0 6 183 0,0 3-76 0,4 3 647 0,7 8-357 0,-1 3-180 16,1 7-89-16,1 4 273 15,-4 2-186-15,-2 2-88 0,-1 2-44 0,-1-1-227 16,-2-1 92-16,-1 6 55 0,-1-12-10 0,0-5-593 16,0-3 318-16,0-7-208 0,0-4 263 0,0-4 62 15,0-14 86-15,-3-10-711 0</inkml:trace>
  <inkml:trace contextRef="#ctx0" brushRef="#br0" timeOffset="23275.55">16093 3684 1763 0,'-2'-14'0'0,"-2"0"-1"0,0 1-2 0,4 8 0 0,0-4 0 0,2 4 225 0,8-2-94 16,6 4-47-16,5-4 625 0,2 6-342 0,2 0-155 16,3-2-92-16,3 1-291 0,4 2 105 0,4 0 62 31,-2 0-804-31,0 0 425 0,1 0 211 0,-2 0 106 0</inkml:trace>
  <inkml:trace contextRef="#ctx0" brushRef="#br0" timeOffset="23433.31">16627 3361 1755 0,'-17'0'0'0,"0"0"0"0,2 0 0 0,0 0 0 0,2 10 0 0,0 6 280 0,2 3-122 0,0 5-50 0,5 3 699 31,6 4-385-31,0 4-192 0,0 1-97 0,3 1-95 0,10 2-38 0,4-7 0 0,3-3 0 16,2-2-436-16,1-5 114 0,0-4 180 0,2 2-950 0,-6-11 536 15</inkml:trace>
  <inkml:trace contextRef="#ctx0" brushRef="#br0" timeOffset="23641.86">16714 3523 1959 0,'0'-14'0'0,"0"5"0"0,0 1 0 0,0 1 0 0,6 4 0 0,4 2 0 0,7-2 0 0,-1 3 345 0,6 0-153 0,1 7-78 0,2 6-38 0,0 1 169 0,0 0-109 15,-3 3-49-15,-2-1-274 0,-4 2 112 16,-6 2 56-16,-2 4 38 0,-8-4-308 0,0-2 163 15,-7 0 82-15,-9-3-190 0,-4-1 79 0,-5-2 82 0,-1-6-54 16,-2-5-133-16,2-1 111 0,0 0 56 16,2-2 28-16,3-12-121 0,8-4 79 0,4-6 35 15,7-2-318-15</inkml:trace>
  <inkml:trace contextRef="#ctx0" brushRef="#br0" timeOffset="23775.99">16934 3363 839 0,'8'-1'0'0,"1"1"0"0,-3 0 0 0,-1 1 0 0,0 13 424 0,-5 2-198 0,0 7-94 0,0 0 730 0,-3 6-412 15,-5-2-206-15,3 7-94 16,-1-6 186-16,5-3-149 0,1 0-106 0,0-2-375 16,3-4 151-16,9-1 99 0,3-5 36 0,5-6-803 15,4-6 424-15,1-1 212 0,2 0 107 0</inkml:trace>
  <inkml:trace contextRef="#ctx0" brushRef="#br0" timeOffset="23916.83">17234 3580 1197 0,'0'0'-1'0,"0"0"-1"0,0 0 0 0,-1 0 1 0,-1 0-1 0,1 0 831 16,-1 4-399-16,-1 4-199 0,2 5 139 0,-1-1-169 16,1 4-75-16,-3 1-64 15,1 3 0-15,0 0-28 0,-2-1 1 0,1 2-544 0,-4-1 281 0,3-5 129 16,-1-1 67-16,-2-2-799 0,2-6 410 0,-1-3 204 16</inkml:trace>
  <inkml:trace contextRef="#ctx0" brushRef="#br0" timeOffset="24063.33">17280 3434 2841 0,'3'0'0'0,"-1"0"0"0,3 0 0 0,-1 0 0 0,0 0 0 0,1 0 0 0,0 4 0 0,1 0 517 0,3 1-232 0,-2 2 3 16,0 2-288-16,3-1 0 0,-1 3 0 0,0 0-23 16,3 1-132-16,-3 0 91 15,0 0 51-15,1-1-995 0,0-2 523 0</inkml:trace>
  <inkml:trace contextRef="#ctx0" brushRef="#br0" timeOffset="24237.67">17564 3304 2217 0,'0'0'0'0,"0"5"0"0,-1-2 0 0,-2 5 0 0,0 5 0 0,-3 6 502 15,-1 9-237-15,0 5 465 0,-5 10-513 0,0 6-217 0,-3 5 0 0,-1 8 0 0,-1-7 0 16,0-1 0-16,0-1 0 0,1-6 0 15,1-5 0-15,-1 3 0 0,5-17 0 0,5-6-634 16,4-8 215-16,2-6 228 0</inkml:trace>
  <inkml:trace contextRef="#ctx0" brushRef="#br0" timeOffset="24411.24">17633 3630 3479 0,'0'0'0'0,"0"0"0"0,0 0 0 0,0 0 0 0,0 0 0 0,0 0 0 0,0 5 0 0,0 3 452 0,0 1-452 0,0 6 0 0,0-1 0 16,0 1 0-16,-3 3 0 16,0 0 0-16,-4 0 0 15,5 0-68-15,-4-3-23 0,1 0-959 0,-1-2 515 0,-1-7 262 0,0-2-644 16</inkml:trace>
  <inkml:trace contextRef="#ctx0" brushRef="#br0" timeOffset="24808.9">17816 3345 2332 0,'12'-12'0'0,"5"2"0"0,1 1 0 0,-1 4 0 0,-1 5 0 0,0-3 0 0,0 3 0 0,-2 0 503 15,3 0-224-15,-6 6-126 32,-1 3-58-17,-2 5 13-15,-4 1-36 0,-3 5 0 0,-1 5-28 0,0 2-7 0,-5 2 0 0,-8 2-1 0,2 3 127 0,-3-1-163 0,1 6 0 0,4-4 0 16,0-3 0-16,6 0 0 0,1-5 0 15,2-2 0 17,0 1 0-32,3-8 0 15,8-6 0-15,5-4 0 0,0-2 0 0,4-6 0 0,0 0 0 0,-2 0 0 0,0-3 0 0,-2-8 0 0,-1-1-282 0,-3 0 114 16,-3-3 10-16,-4 4-626 0,-3-7 373 0,-2 3 187 0,0-5 92 0,-7-1-459 0,-5-3 268 16,-4 2 148-16,-2-1 69 0,-3 2-115 15,-2-1 92-15,-2 3 46 0,-3-4 50 16,0 11-4-16,-1 0 1 0,1 4 484 0,1 4-242 0,0-2-131 15,7 5-50-15,3 1 787 0,6 0-359 0,6 7-229 16,5 3 17-16,0 1 377 0,5 0-296 0,14 2-142 16,4-1-72-16,5-1 73 0,5-2-181 0,4-1 0 15,-1-4-51-15,0 1-55 0,2-5 71 0,-4 0-921 16,3 0 496-16,0 0 258 31</inkml:trace>
  <inkml:trace contextRef="#ctx0" brushRef="#br0" timeOffset="24970.29">18288 3255 1239 0,'4'-2'0'0,"-1"1"0"0,2-3 0 0,3 2 0 0,0 2 0 0,3 0 809 15,0 9-390-15,0 9-192 0,6 4-95 0,-2 6 483 16,-1 6-289-16,1 5-162 0,-5 3-164 0,-5 2 0 16,-4 3 0-1,-1 1 0-15,0 1 0 0,-9 5 0 0,-8-14 0 0,-2-4-173 16,-1 0-43-16,-3-7 127 0,0-5 62 0,-1-2-850 15,5-14 434-15,2-5 146 0</inkml:trace>
  <inkml:trace contextRef="#ctx0" brushRef="#br0" timeOffset="25102.22">18615 3474 2754 0,'20'-8'0'15,"5"1"0"-15,-3 2 0 0,3 3 0 0,1 0 0 0,1-1 0 0,-1 2 0 0,6-3 176 0,-8 4-74 0,2-3-33 0,-3 3-320 0,-1 0 144 0,-2 0 72 16</inkml:trace>
  <inkml:trace contextRef="#ctx0" brushRef="#br0" timeOffset="25231.76">18679 3667 1927 0,'-5'3'0'0,"-1"-2"0"0,1 1 0 0,5 1 0 0,0-3 0 0,10 0 0 0,11 0 0 0,9 0 736 0,8 0-342 0,4 0-182 0,8 0-102 0,4-3-36 15,7 1-1-15,4 2-1168 16,7 0 574-16</inkml:trace>
  <inkml:trace contextRef="#ctx0" brushRef="#br0" timeOffset="25905.17">19494 3292 1746 0,'-6'-17'0'0,"-2"4"0"0,3 3 0 0,5 4 0 0,0 2 0 0,0 3 0 0,9-2 0 0,9 2 0 0,8 1 405 16,6 0-185-16,2 0-91 0,4 5-15 0,2 3-39 16,6 2 9-16,-8 2-142 0,-3 1 47 0,-5 1 24 15,-7 4 0-15,-8 3-71 16,-7 8 56-16,-8 2 15 0,-15 7 0 0,-16 4 156 15,-6 3-66-15,-12 5-33 0,-5 7 9 0,1-8 252 16,0-4-147-16,2-1-74 0,7-1 79 0,5-8-189 16,5 5 0-16,23-17 0 0,9-7 0 0,4-4 0 15,21-6 0-15,11-3 0 0,9-1 0 0,5-2 0 16,2 0 0-16,1-7 0 16,-1-6 0-16,-3 2 0 0,4-4 0 0,-15 2 0 0,-3-1-128 0,-5 2-53 31,-7 1-696-31,-6 4 421 0,-2-1 200 0,-12 2-206 0,-1 3 213 0,-1-1 106 78</inkml:trace>
  <inkml:trace contextRef="#ctx0" brushRef="#br0" timeOffset="25985.96">19468 3588 1613 0,'-16'-13'0'0,"5"4"0"0,3 1 0 0,7 3 0 0,1 3 0 0,4-1 0 0,13 1 746 0,8-1-355 0,5 1-168 15,1 1-98 1,6 1 501-16,1 0-419 0,0 0-207 0,2 3 0 0,7 3-29 0,-6 4-4 0,0 1-1049 0,1 1 560 0,0 2 279 0</inkml:trace>
  <inkml:trace contextRef="#ctx0" brushRef="#br0" timeOffset="26141.74">20069 3647 3576 0,'-18'0'0'0,"-2"0"0"0,8 0 0 0,3 0 0 0,4 0 0 0,3 0 0 0,2 0 0 0,4 0 0 0,14 0 0 0,8 0 355 16,4 0-355-16,3 0 0 0,4 0 0 0,1 0 0 16,0 0-27-16,1 3-1016 0,-1-1 539 0,0 2 270 15,1-1 143-15</inkml:trace>
  <inkml:trace contextRef="#ctx0" brushRef="#br0" timeOffset="26399.01">20851 3278 1119 0,'6'-44'0'0,"2"-5"0"0,-2 16 0 0,-4-1 0 0,-2 7 0 0,0 3 0 0,-5 7 0 0,-6 0 586 0,-1 14-279 0,-4 1-136 0,2 2 287 16,-3 10-211-16,1 11-106 0,-2 11-44 0,7 7 207 16,2 9-135-16,2 8-66 15,3 6-34-15,4 4 60 0,0 11-98 0,0-7-31 16,0 2 0-16,1-1 0 0,1 2 0 0,3 2 0 15,-2 9 0-15,2-16 0 0,-1-4 0 0,-1-3-224 16,-3-4 30-16,0-4 115 0,0 5 7 0,-10-22-629 16,0-6 333-16,-5-11 166 0,0-10 83 0,2-9-471 15,-2 0 268-15,2-9 148 0,1-16-143 0</inkml:trace>
  <inkml:trace contextRef="#ctx0" brushRef="#br0" timeOffset="26542.05">20465 3484 1417 0,'-8'-13'0'0,"0"5"0"0,2 1 0 0,6 2 0 0,0 1 0 0,0 3 0 0,11 1 504 0,9 0-235 16,7 6-116-16,5 6 273 0,7-2-196 0,5 1-88 15,-2-1-57-15,1 0-496 0,2 2 224 0,4-4 111 16,-2 1 56-16,4-3-886 0,-11-3 444 16</inkml:trace>
  <inkml:trace contextRef="#ctx0" brushRef="#br0" timeOffset="26680.82">21048 3405 1819 0,'-14'0'0'0,"0"0"0"0,2 0 0 0,3 0 0 0,-2 5 0 0,2 8 393 0,3 3-178 0,-2 7-81 15,6 0 226-15,2 9-162 0,0 2-81 0,0 3-27 16,8 1-27-16,3 3 9 0,3-5-37 0,2-5-702 16,2-6 351-16,-2-1 176 0,2-9 88 0</inkml:trace>
  <inkml:trace contextRef="#ctx0" brushRef="#br0" timeOffset="26868.84">21183 3484 1342 0,'4'-9'0'0,"1"2"0"0,3 5 0 0,1-1 0 0,2 3 0 0,2 0 275 16,2 0-110-16,-1 11-70 0,4 6 250 0,-4 1-154 16,1 4-78-16,-3 2-41 0,3 3 10 0,-10 0-47 15,-3-1 1-15,-2 1-233 16,0-1 117-16,-11-1 57 0,-7 0 38 0,-2-7-314 15,-2-6 167-15,-3-1 84 0,0-7-389 0,2-4 172 16,0 0 118-16,7 0 18 0,4-15-257 0</inkml:trace>
  <inkml:trace contextRef="#ctx0" brushRef="#br0" timeOffset="27009.38">21396 3387 2515 0,'0'8'0'0,"0"-1"0"0,-4 4 0 0,-4 1 0 0,0 5 0 0,0 0 0 0,-3 8 505 0,2 0-240 15,2 3-114-15,5 1 189 0,2 1-185 0,0-1-155 16,2 2 0-16,14-6 0 0,2-3 0 0,4-5-9 16,5-3-853-16,3-1 458 0,-2-10 215 0</inkml:trace>
  <inkml:trace contextRef="#ctx0" brushRef="#br0" timeOffset="27144.89">21646 3638 1763 0,'-5'0'0'0,"0"0"0"0,0 0 0 0,0 0 0 0,-2 3 0 0,1 3 0 0,-2 2 708 16,-1 1-340-16,1 6-166 0,0-3-84 0,-2 3-295 0,0 0 106 0,-1 3 62 0,2-3 18 0,-1-1-381 15,3-2 203-15,2 0 103 0</inkml:trace>
  <inkml:trace contextRef="#ctx0" brushRef="#br0" timeOffset="27293.7">21733 3517 2545 0,'0'0'0'0,"0"0"0"15,2 3 0-15,-1 0 0 0,1 0 0 0,1 5 0 0,7-1 439 0,-2 3-201 0,3 2-102 0,3 0-133 16,0 4-1-16,3 0 42 0,-1-2-8 0,0-2-852 0,-2-2 426 0,1-1 212 16</inkml:trace>
  <inkml:trace contextRef="#ctx0" brushRef="#br0" timeOffset="27458.86">22071 3459 2653 0,'-8'9'0'0,"0"1"0"0,-1 4 0 0,-2 6 0 0,-3 5 0 0,-1 8 0 0,-4 4 0 0,2 6 474 0,-2 0-220 16,-1 3-108-16,3 3 60 0,-5 2-76 0,7-12-62 0,4-1-68 15,1-6-397-15,5-4 173 0,1-5 129 16,-1 1-362-16,0-12 242 0,4-4 125 0</inkml:trace>
  <inkml:trace contextRef="#ctx0" brushRef="#br0" timeOffset="27637.16">22233 3369 2357 0,'17'0'0'0,"0"2"0"0,2 7 0 0,1 6 0 0,4 6 0 15,-5 5 0-15,-3 7 0 0,-1 8 0 0,-2 3 718 0,-3 8-341 0,-2 3-161 0,-8-2-55 0,0-2-62 16,-10-2-96-16,-10-2-56 0,-5-1 12 0,-6 5 47 16,-1-15-8-16,-4 0-482 15,-5-1 259-15,-1 0 130 0</inkml:trace>
  <inkml:trace contextRef="#ctx0" brushRef="#br0" timeOffset="27792.66">22508 4257 2362 0,'-2'1'0'0,"-1"4"0"0,3-1 0 0,0 1 0 0,0 1 0 0,0-2 0 0,0 1-292 0,0-2 129 16</inkml:trace>
  <inkml:trace contextRef="#ctx0" brushRef="#br0" timeOffset="31882.12">21510 1835 1340 0,'-4'-1'0'16,"2"-3"0"-16,1 0 0 0,1 1 0 0,0-3 0 0,0 3 0 0,5-2 0 0,6 0 208 0,5 0-85 0,0 2-43 0,4-2 10 16,-2 3-25-16,1 0 1 0,-1 2-29 15,-1 0-116-15,-3 4 59 16,1 5 38-16,-7 2-122 0,-4 5 70 0,-3 0 37 0,2 3-1 0,-3 0 16 15,0-2-23-15,-6 0-1 0,-4 0-25 0,3-3 156 16,-1-1-70-16,2-1 3 0,-1-3-61 0,4-4 88 16,0 3-27-16,3-3 0 0,0-1 42 0,0 3-28 15,1-3-2-15,8-1-2 16,6 2-31-16,-3-2 1 0,4 4 0 0,-3-1-99 31,2 3 44-31,-1-1 28 0,-4 0-1 0,0 2-190 0,-4 2 90 0,-2 0 40 0,-1 1 29 0,-3-1-44 16,-3 0 12-16,-9-1 26 0,-3 0-106 0,-3 1 32 15,-1-7 41-15,-1-1-209 0,-1-3 115 0,4-1 59 16,-1 0 28-16,0-7-269 16,2-6 153-16,4-7 73 0,2-6 37 0,2-4-199 15,3 0 136-15,0-2 64 0,5 3 46 0,0 7 26 0,0 4 0 0,0 2 0 16,0 5 0-16,0 1 0 16,0 7 0-16,0 3 417 0,1 5-246 0,4 15-95 15,0 7-55-15,2 6 705 0,0 3-349 0,-2 6-170 16,-1 5-85-16,0 0 188 0,-3 3-136 0,0 6-59 15,0-4-336-15,-1 0 129 0,0 1 65 0,0-2 32 16,0-2-237-16,0 6 143 0,0-17 60 0,0-5-630 16,0-9 336-16</inkml:trace>
  <inkml:trace contextRef="#ctx0" brushRef="#br0" timeOffset="32365.02">22214 1663 1134 0,'-1'0'0'0,"-2"0"0"0,-4 0 0 0,1 0 0 0,-1 4 0 0,-6 5 281 0,-3 0-127 0,-1 7-58 0,-2 0-31 16,-2 1 0-16,-2 4-27 0,-3 1 9 0,2-2-144 16,3-1 67-16,1-3 33 0,3-3 1 0,5-3-79 15,2-1 66-15,7-6 18 0,3-1-59 0,0-2 39 16,8 0 0-1,8 0-6-15,3 0 7 0,5-2 13 0,-1-1 0 0,2-3-24 16,-1 0 19-16,1 4 0 0,0-1 20 0,-5 1-55 0,-3 0-1 0,-1 2 59 16,-5 0-17-16,1 0-69 15,-4 0 28-15,-6 0 0 0,-2 5 76 0,0 5-45 16,-13-1 0-16,-9 4 159 16,-2 0-78-16,-3 1-38 0,-2 0 7 0,-2-1 213 0,2 0-110 0,-2 2-55 31,5-4-18-31,5-1 69 0,2-3-52 0,4 1-27 0,4-4 0 0,2 1 41 0,9-3-38 0,0-1-1 15,10-1-112-15,10 0 42 0,5 0 0 16,2 0 51-16,1 0-195 0,1 0 92 0,1-1 48 0,-2-2-178 16,0 2 85-16,2-2 55 15,-5 3-7-15,-3 0-3 16,-5 0-6-16,0 0-1 0,-4 0 5 0,0 3 168 31,-8 5-74-31,-2 0-32 0,-1 3 319 0,-2 1-162 0,0 4-67 0,0-1-44 0,-3-1 178 0,-3 3-97 16,1 3-39-16,0-6-307 0,1 3 126 0,-1 3 73 0,4-5 23 0,0 1-642 15,0-4 310-15,1 1 162 16,-2 0 48-16,-1 0-329 0,0-4 208 0</inkml:trace>
  <inkml:trace contextRef="#ctx0" brushRef="#br0" timeOffset="32545.71">21979 2139 1856 0,'-9'0'0'0,"-3"0"0"0,6-1 0 0,4 0 0 0,2-1 0 0,0 2 0 0,8 0 0 0,10-2 262 0,4 0-116 0,4 0-55 0,-2 1-235 47,7 1 90-31,-4 0 46-16,4 0 9 0,-8 0-644 0,-1 0 321 0,-3 0 160 0</inkml:trace>
  <inkml:trace contextRef="#ctx0" brushRef="#br0" timeOffset="32662.79">22020 2239 1334 0,'-18'0'0'0,"-2"0"0"0,9 0 0 0,1 0 0 0,2 0 0 0,6 0 0 0,2 0 156 0,0 0-49 0,7 0-40 0,8 0 169 0,8 0-99 0,1 0-50 0,2-3 6 0,4 0-19 0,-2 2-9 0,-2-1-27 0,1-1-326 16,-2 1 163-16,-6 0 81 0,7 2 50 0,-9 0-631 0,-4 0 318 0</inkml:trace>
  <inkml:trace contextRef="#ctx0" brushRef="#br0" timeOffset="32794.67">22029 2321 1622 0,'-15'4'0'0,"-1"2"0"0,0-1 0 0,2 2 0 0,-3 3 0 0,6 0 0 0,-1 2 0 0,2-1 153 0,2 4-58 0,2 0-29 0,-3 3-11 16,6-2-19-16,3 1 0 0,0-3 1 0,0 1-529 16,3-4 264-16</inkml:trace>
  <inkml:trace contextRef="#ctx0" brushRef="#br0" timeOffset="33059.94">22113 2410 1992 0,'-5'4'0'0,"1"1"0"0,-1 2 0 0,2 1 0 0,0 0 0 0,-1 5 0 0,4-1 0 0,0 2 0 0,0 3 274 16,0-1-123-16,5 2-57 0,5-1-91 0,4-2 34 16,0 0 1-16,4-2-147 0,-3-3 68 0,3-3 40 15,-2-2-1-15,-1-5-383 0,-2 0 212 0,1 0 114 16,-3 0 43-16,-5-9-434 15,-4-3 215-15,1-2 51 0,-3-3-3 0,0-1 66 0,-3-1 46 0,-7 1 78 16,-1 0-1-16,-1 1-39 16,-1 2 0-16,0 1 119 0,3 5-55 0,-1 1-32 15,2 3 0-15,1 2 342 0,2 1-183 0,-1 0-41 0,6 2-61 16,1 0 164-16,0 5-94 0,0 6-21 16,0 0-218-16,6 0 72 0,2 3 42 0,3-1-486 15,0-1 255-15</inkml:trace>
  <inkml:trace contextRef="#ctx0" brushRef="#br0" timeOffset="33205.37">22416 2450 1700 0,'0'0'0'0,"0"0"0"0,0 0 0 0,0 0 0 0,0 0 0 0,0 0 0 0,1 0 0 0,2 0 245 16,-2 0-94-16,1 2-62 0,1 3-25 0,2 0-163 15,0 0 68-15,1 0 34 16,4-2-578-16,0 1 299 0</inkml:trace>
  <inkml:trace contextRef="#ctx0" brushRef="#br0" timeOffset="33364.08">22592 2075 1369 0,'0'-10'0'0,"0"5"0"0,0-2 0 0,0 2 0 0,9 0 0 0,6-2 556 16,4 2-264-16,5 1-128 0,5-1-63 0,7 0 82 15,0 2-73-15,8-2-27 0,-7 2-296 0,2 2 125 0,-6 1 63 0,-2 0-640 16,-6 0 349-16,0 0 182 0</inkml:trace>
  <inkml:trace contextRef="#ctx0" brushRef="#br0" timeOffset="33755.57">22774 2215 648 0,'0'3'0'0,"2"2"0"16,0 0 0-16,3 0-1 0,-2 1 0 0,0 1 92 0,0 3-28 0,1 1 9 16,-4-1 109-1,2 4-73-15,0 0-37 0,-2 3-1 0,0 2 0 0,0 0-25 0,0-2-9 0,-4 0-2 16,0-4 2-16,0-1 0 0,0-1 0 0,-2 0-102 16,4-9 47-16,2 0 27 0,0-2 1 0,0 0-209 15,0-10 97-15,0-6 38 0,7-5-83 0,1-7 49 16,1-6 44-16,1-1-159 0,2-7 75 0,0-9 38 31,2-2 37-31,-2-1 12 0,0-8 16 0,2-3-1 0,-1-6-9 0,-4 11 131 0,-6 9-61 0,2 8-31 16,-5 8 1-16,0 14 392 0,0 4-206 15,0 14-64-15,-5 3 314 0,2 12-188 16,-1 17-102-16,2 6 58 0,0 13-71 0,2 7-49 16,0 10-1-16,8 7 164 15,3 6-102-15,0-1-51 0,8 12-17 0,1-13 65 0,3 1-49 0,4-1-26 16,-1-6 1-16,0-4-154 0,2 4 74 0,-6-28 22 15,-4-7-466 1,-3-11 250-16,-4-12 124 0,-3-9-323 16,-2-3 203-16,-4 0 39 0,-1-24 73 0,2-6-416 0</inkml:trace>
  <inkml:trace contextRef="#ctx0" brushRef="#br0" timeOffset="33878.62">23162 1632 1903 0,'-3'-10'0'0,"-1"1"0"0,3 8 0 0,1-1 0 0,0 2 0 0,1 5 0 0,6 10 0 16,6 4 0-16,0 5 517 0,2 0-231 0,-2 0-130 16,0 3-643-16,1 0 262 0,-3 2 130 0</inkml:trace>
  <inkml:trace contextRef="#ctx0" brushRef="#br0" timeOffset="34448.5">21164 4841 1807 0,'-6'0'0'0,"-3"0"0"0,5 0 0 0,0 0 0 0,3 2 0 0,1 5 0 0,0 4 0 0,0 0 0 0,0 5 0 0,4 0 156 0,5 2-59 0,1 0-31 0,2 2-344 0,-3 4 167 0,1-5 69 15,-1 0 39-15,-1 0-566 0,-2-2 279 0,-3-2 138 16</inkml:trace>
  <inkml:trace contextRef="#ctx0" brushRef="#br0" timeOffset="34652.28">21171 4773 1370 0,'-3'-19'0'15,"3"2"0"-15,0 0 0 0,3 3 0 0,10 4 0 0,8 2 0 0,5-2 0 0,6 5 0 0,11-1 133 0,-2 5-53 0,4 1 151 0,-1 0-97 0,0 0-49 0,-3 9-24 0,0 4 25 16,-13 1-10-16,-2 1-40 0,-6 5 1 0,-5 0-1 15,-5 3 0-15,-2 3 10 0,-8-2-9 0,0 2 38 16,-3 2-38-16,-8-1 0 0,-1 1-80 0,-3 0 50 16,2-4-10-16,0-2-147 15,-1-3 90-15,3-5 26 0,-1 1 28 0,1-3-656 16,1-3 321-16</inkml:trace>
  <inkml:trace contextRef="#ctx0" brushRef="#br0" timeOffset="34811.89">21202 4932 1953 0,'-8'-7'0'0,"1"1"0"0,3 0 0 0,4 1 0 0,1 1 0 0,12 0 0 0,9-1 0 0,3-2 0 0,4 3 152 16,0 0-57-16,3 2-408 0,-2 1 175 0,1-2 87 16,3 3 53-16,-9 0-281 0,1 0 155 0,-5 7 78 15,-4 3 39-15</inkml:trace>
  <inkml:trace contextRef="#ctx0" brushRef="#br0" timeOffset="34952.8">21345 5037 654 0,'-24'4'0'0,"3"1"0"0,-1-1 0 0,0 1 0 0,9-1 261 0,6-2-112 0,1 0-56 15,6-2-28-15,0 0 355 0,1 0-182 0,16 0-106 16,5 0-47-16,6 0 184 16,2 0-116-16,1-2-58 0,6 0-159 0,-6-2 46 15,-2 3 27-15,2-1-529 0,-6 2 279 0,-2 0 139 0,2 0 78 0,-6 0-658 16</inkml:trace>
  <inkml:trace contextRef="#ctx0" brushRef="#br0" timeOffset="35122.44">21436 5078 765 0,'-5'1'0'0,"-2"4"0"0,0 2 0 0,1 1 0 0,1 2 0 0,-3 2 0 0,5 3 531 15,-2 2-247-15,-1 4-115 0,3 1-74 0,-1-1-29 31,3 3-1-31,1-3-360 0,0 3 166 0,0-3 92 16,0-4 32-16,0-5-617 16</inkml:trace>
  <inkml:trace contextRef="#ctx0" brushRef="#br0" timeOffset="35246.62">21451 5114 652 0,'0'0'0'0,"-6"0"0"0,3 0 0 0,-3 0 0 0,2 3 458 0,1 1-216 0,1 4-102 16,2 4 5-16,0-3-54 0,0 6-27 0,0-1 9 15,0 3-274-15,2-2 119 0,3 1 60 0,0-1-588 16</inkml:trace>
  <inkml:trace contextRef="#ctx0" brushRef="#br0" timeOffset="35364.14">21259 5261 713 0,'-6'0'0'0,"0"0"0"0,1 0 0 0,2 0 0 0,0 0 0 0,3 4 311 0,0-1-138 0,1 2-67 0,12-2-35 16,5 2-221-16,5-2 103 0,3 1 37 0</inkml:trace>
  <inkml:trace contextRef="#ctx0" brushRef="#br0" timeOffset="35606.19">21688 5233 893 0,'-13'9'0'0,"1"1"0"0,-5-1 0 0,-1 4 0 0,-5 2 0 0,-3 3 0 15,-7 4 223-15,-1-2-98 0,1 3-44 0,-4 0 79 0,-1 1-61 0,-1-5-32 16,-6 6 10-16,7-6 0 16,-1-3 0-16,-2-1-40 0,3-5 72 0,2-1-35 15,2-3 8-15,14-5-45 0,9-1 208 0,8 0-103 16,3 0-53-16,0 0 94 0,8-1-64 0,15-5-46 16,10 2 1-16,6-3 100 0,7 2-68 0,3 0-35 15,8-1 9-15,-5 3-127 16,1-1 42-16,-3 1 0 0,1-1-417 0,-1 1 230 0,7 0 123 0,-8 0-705 15,-4 0 380-15,-4 1 147 16,1-3 105-16</inkml:trace>
  <inkml:trace contextRef="#ctx0" brushRef="#br0" timeOffset="35789.05">21854 5066 1863 0,'0'-11'0'0,"0"2"0"0,0 4 0 0,3-1 0 0,13 0 0 0,1 2 0 0,7-3 326 0,2 4-150 0,4-1 84 16,2 1-113-16,6 2-55 0,1-2-29 0,4 1-449 15,-5 0 207-15,-5 2 106 0,-5 0 55 0,-3 0-334 16,-11 7 185-16,3 3 98 0</inkml:trace>
  <inkml:trace contextRef="#ctx0" brushRef="#br0" timeOffset="36127.15">21938 5316 1208 0,'0'1'0'0,"0"2"0"0,2-3 0 0,0 2 0 0,1 1 0 0,0 1 0 0,1-1 0 0,3 1 0 0,-1-1 292 0,0 0-128 16,2 3-55-16,-3-5-127 0,1 5 27 0,-4 0-1 16,5-1 28-16,-5-3-193 0,1 3 105 0,-1 0 39 15,-1-2 25-15,-1-1-81 0,2-2 52 0,-2 0 26 16,1 0-286-16,0-2 139 15,3-11 15-15,-1-4-142 0,3-7 113 0,-1-7 59 32,1-6 19-32,-1-9-83 0,0-2 60 0,-2-10 31 0,-1-3 0 0,2-4 88 0,-3-3-31 0,-1 15-17 15,0 5 26-15,0 9 98 0,0 9-85 0,-5 12-24 16,3 3 630-16,-1 15-313 0,3 7-111 0,0 22 318 16,0 7-239-16,1 12-119 31,11 11-51-31,1 4 292 0,1 5-180 0,2 5-90 0,2 4-46 0,0-2-76 15,5 11 8-15,-1-14 24 0,-1-5-1 0,5-4-372 0,-3-5 187 0,-1-7 92 0,2-3-185 0,-9-21 135 16,-3-6 72-16,-1-11 36 16,-5-10-706-16,-4 0 335 0</inkml:trace>
  <inkml:trace contextRef="#ctx0" brushRef="#br0" timeOffset="36262.44">22383 4714 1840 0,'2'1'0'0,"-1"1"0"0,2 1 0 0,1 3 0 0,1 2 0 0,0 4 0 0,3 0 0 0,1 5 0 0,0 3 20 15,3 6-8-15</inkml:trace>
  <inkml:trace contextRef="#ctx0" brushRef="#br0" timeOffset="36409.49">23122 5505 0 0</inkml:trace>
  <inkml:trace contextRef="#ctx0" brushRef="#br0" timeOffset="50497.91">15392 7371 1693 0,'-8'8'0'0,"-3"-4"0"0,2 4 0 0,-2 1 0 0,4-3 0 0,2 1 0 0,1-2 583 16,4 2-273-16,0-3-136 0,0 6 314 0,9-7-230 15,7 0-111-15,6 1-21 0,3-4-45 0,4 0-10 16,-2 0-71-16,3 0-25 0,-1-2 3 0,1-2 30 15,-4 2-1-15,1-3-481 16,-1 5 265-16,-6-1 119 0,-4 1 63 0,-2 0-898 0,-6 6 447 0</inkml:trace>
  <inkml:trace contextRef="#ctx0" brushRef="#br0" timeOffset="50863.78">15475 7735 2349 0,'-16'9'0'0,"0"2"0"0,7 0 0 0,3 1 0 0,2 0 0 0,4-5 0 0,0 3 417 0,2-4-181 16,12-1-104-16,3-4 96 0,8-1-95 0,6 0-49 63,0-4-23-63,5-7-341 0,-1 0 154 0,-1-3 81 0,-2 1 41 0,1-1-745 0,0-2 393 0,3-2 205 0,-7 0-693 0,-1 0 404 0,-4 0 201 0,-5 0 18 0,-2 3 110 0,-1 0 37 0,-9 5 74 0,-6 6 264 15,-1 1-169-15,0 3-66 16,-5 0-32-16,-7 12 294 0,-2 5-158 0,0 4-86 0,2 2-41 0,1 1 804 15,5 0-337-15,4 1-208 16,2-4 231-16,0-1-229 0,10-3-115 0,8-5-56 16,7-3-30-16,3-2 10 0,3-7-39 0,2 0-238 15,1-7 119-15,-1-10 60 0,-2-8 29 0,1-2-91 16,-12-1 56-16,-8 0 32 0,-5 0 0 0,-7 0-46 16,0 1-34-16,-8-2 43 0,-14 6 217 0,-8 0-94 15,-2 4-71-15,-6 4 322 0,-3 0-150 16,5 12-132-16,-5 0-59 0,5 3 0 0,3 4 0 0,4 7 0 15,2 4 0-15,14 5-102 0,12 1-159 16,1 3 148-16,11 0 76 0,12 0-612 0</inkml:trace>
  <inkml:trace contextRef="#ctx0" brushRef="#br0" timeOffset="56465.71">4528 7587 1813 0,'-2'0'0'0,"-2"0"0"0,1-2 0 0,0 0 0 16,1 1 0-16,1 0 0 0,0-2 0 0,1 2 122 0,0-1-27 0,0 0-11 0,1 2 51 0,6 0-44 0,5 0-1 0,4 0-44 0,0 0 64 15,4 0-11-15,1 0-53 0,1 0 0 0,2 0 82 16,1 0-41-16,4 0 11 16,-2 2-8-16,1 1 0 0,0 0-44 0,3-2 47 15,-1 0 0-15,4 1-36 0,-2-2-11 0,-1 0 42 0,0 0 1 16,1 0-43-16,-3 0-1 0,7 0 13 15,-7 0-58-15,-2 0 0 0,-1 0 0 0,2 0 0 16,0 0 0-16,5 0 0 0,-4 0 0 0,-2 0 0 16,2 0 0-16,1 0 0 0,4 0 0 0,3 0 0 15,-5 0 0-15,4 0 0 0,0 0 0 0,2 0 0 16,-2 0 0-16,8 0 0 0,-8-2 0 0,1 2 0 16,-1-1 0-16,0 0 0 0,5 1 0 15,-9 0 0-15,-2 0 0 0,0 0 0 16,-1 0 0-16,1 0 0 0,5 0 0 0,-9 0 0 62,0 0 0-62,2 1 0 0,-2 0 0 0,3 3 0 0,3-2 0 0,-4-1 0 0,0 1 0 0,3 0 0 0,2-1 0 0,-3-1 0 0,7 1 0 0,-6-1 0 16,-1 0 0-16,0 0 0 0,2 0 0 0,-4 0 0 0,7 0 0 0,-7 0 0 16,0 3 0-16,1-3 0 0,0 3 0 0,0-1 0 15,7-1 0-15,-6 2 0 0,2 0 0 16,1 0 0-16,3 1 0 0,-1 0 0 0,8-1 0 0,-7 1 0 31,0 2 0-31,2-3 0 0,0-1 0 0,-1 4 0 0,8-3 0 0,-9 1 0 0,2-1 0 0,2 1 0 16,2-3 0-16,3 1 0 15,7-1 0-15,-7 0 0 0,0-1 0 0,4 0 0 0,0 0 0 0,4 0 0 16,8 0 0-16,-8 0 0 0,1 0 0 0,5 0 0 16,0 0 0-16,3 0 0 0,9 0 0 0,-12 0 0 15,-2 0 0-15,0 0 0 0,1 0 0 16,12 0 0-16,-14 2 0 0,2 2 0 15,0-1 0-15,-1 0 0 0,2 2 0 0,7 1 0 16,-12-1 0-16,2-1 0 16,1 3 0-16,3-3 0 0,-1 1 0 0,10 0 0 0,-13-1 0 0,2 1 0 15,-1-3 0-15,-2 1 0 0,4 0 0 0,8-2 0 16,-11 3 0-16,-3-2 0 0,2 1 0 0,-2 1 0 16,-3-1 0-16,9 0 0 0,-14 0 0 15,-3 0 0-15,4 2 0 0,-3-1 0 16,2-2 0-16,7 4 0 0,-11-5 0 0,2 2 0 15,1-2 0-15,-1-1 0 0,-1 0 0 0,9 0 0 16,-11 0 0-16,3 0 0 0,-1 0 0 0,4-1 0 16,-3-2 0-16,11 1 0 0,-11-4 0 15,0 3 0-15,-1 0 0 0,0 2 0 0,-1-2 0 0,4 0 0 16,-9 1 0-16,1 1 0 0,-1 1 0 0,1-2 0 16,1 1 0-16,10-2 0 15,-9 3 0-15,4 0 0 0,1-3 0 0,1 2 0 16,2 0 0-16,3-1 0 0,-9-2 0 0,3 1 0 15,-3 0 0-15,3 0 0 0,1 1 0 0,8-1 0 16,-11-1 0-16,1 2 0 0,0 2 0 0,-1-3 0 16,9 1 0-16,-14 1 0 0,2 0 0 0,0-2 0 15,-2 2 0-15,1 0 0 16,6-1 0-16,-8-2 0 0,1 1 0 0,2 2 0 16,0-2 0-16,0-1 0 0,3 3 0 0,-7-4 0 0,1 4 0 0,0 0 0 15,-1-1 0-15,3 0 0 16,6 2 0-16,-4-3 0 0,2 1 0 0,3 0 0 15,0-1 0-15,2 0 0 0,6 2 0 0,-13-1 0 16,3 1 0-16,-2-2 0 0,3 3 0 0,-3 0 0 31,8 0 0-31,-9 0 0 0,2 0 0 0,-2 0 0 0,2 0 0 0,2 0 0 0,4 0 0 0,-8 4 0 16,0-2 0-16,-3 0 0 0,3 0 0 0,-2 2 0 16,4-3 0-16,-6 1 0 0,-1 1 0 15,4-3 0-15,2 2 0 0,4-2 0 0,5 0 0 0,-5 2 0 16,-3-2 0-1,1 0 0-15,-3 1 0 0,-1-1 0 0,7 1 0 0,-10-1 0 16,-1 3 0-16,1-1 0 0,-1-2 0 0,-1 1 0 16,6-1 0-16,-8 1 0 0,-2-1 0 0,1 3 0 15,-1-3 0-15,3 1 0 0,-7-1 0 0,0 0 0 16,1 2 0-16,1-2 0 0,0 0 0 0,8 0 0 16,-8 0 0-16,1 0 0 0,2 0 0 15,1 0 0-15,0 0 0 0,4 0 0 16,-6 0 0-16,-2 0 0 0,-2 0 0 0,0 0 0 15,-1 0 0-15,1 0 0 0,-4 0 0 0,-2 0 0 16,-3 0 0-16,2 0 0 0,-3 0 0 0,3 0 0 16,-9 1 0-16,1 1 0 0,-3-1 0 0,-4 2 0 15,2-2 0-15,-2 1 0 0,-3-1 0 0,-1-1 0 16,0 1 0-16,0-1 0 0,0 0 0 16,0 0 0-16,0 0 0 0,0 0 0 15,-1 0 0-15,-2 0 0 31,-2 0 0-31,-3 0 0 0,-4-1 0 0,-3 0 0 0,-8 1 0 0,-6 0-569 0</inkml:trace>
  <inkml:trace contextRef="#ctx0" brushRef="#br0" timeOffset="62621.56">16641 9707 912 0,'-15'-10'0'0,"2"0"0"0,1 6 0 16,-2 2 0-16,3-3 0 0,0 4 0 0,-1 0 185 0,4 1-78 0,1 0-34 0,4 0 0 0,2 0 230 16,1 0-133-16,0 0-56 0,0 0 124 0,4 0-99 0,11 1-50 0,2-1-16 15,3 1 145-15,0-1-94 0,2 4-43 0,3-4 149 16,-3 0-96-16,3 1-48 0,3-1 10 0,-3 0 41 15,1 0-50-15,0 0-23 0,2 0-1 0,2 0 72 16,8 1-135-16,-1-1 0 16,6 1 0-16,6 1 0 0,7 0 0 0,6 1 0 0,16 0 0 0,0 1 0 15,14 0 0-15,14 2 0 16,15-2 0-16,10 0 0 0,30-3 0 0,-9-1 0 16,12 0 0-16,7-1 0 0,9-6 0 0,-1 0 0 15,18 0 0-15,-34 6 0 0,5 1 0 0,-3 0 0 16,11 0 0-16,2 1 0 0,13 9 0 0,-25-6 0 15,7 2 0-15,-1-4 0 16,0 4 0-16,-4 0 0 0,2 0 0 0,-38 0 0 16,3-1 0-16,-9 2 0 0,-13 1 0 0,-7 1 0 15,4 1 0-15,-26-3 0 0,-8 0 0 0,-10 1 0 0,-4 2 0 0,-10-4 0 16,0 2 0-16,-17-3 0 0,-5 0 0 16,-3 1 0-16,-5-1 0 0,-7-4 0 15,-4-1 0-15,-9 0 0 0,-2 0 0 0,0 0 0 31,0 0 0-31,0 0 0 0,0 0 0 0,0-7 0 0,-5-3 0 0,-3 0 0 16,-2 1 0-16,-6-2 0 0,2 4 0 0,-5 4 0 16,-5 2 0-16,-5 1-1353 0</inkml:trace>
  <inkml:trace contextRef="#ctx0" brushRef="#br0" timeOffset="67011.99">22967 9707 1387 0,'-14'-3'0'0,"-2"-7"0"0,6 6 0 0,2 1 0 0,2 3 0 0,4 0 0 0,2 0 191 0,0 0-64 0,0 0-47 16,2 0 247-16,10 7-141 0,3 0-72 16,1-1-36-16,3 1 81 0,2-3-64 0,0 1 1 15,4 0-54-15,3 0 285 0,1 1-143 0,7-2-60 16,2-2 193-16,5 2-220 0,6-1-97 0,12 1 0 16,12-2 0-16,17 0 0 15,11 1 0-15,23-2 0 0,20-1 0 0,21 0 0 0,16 0 0 0,30 0 0 16,-28 0 0-16,3 0 0 0,5 0 0 0,-4 0 0 15,-4 0 0-15,21 5 0 32,-45 2 0-32,-3 3 0 0,6 3 0 0,-9-1 0 0,-12-3 0 0,10 3 0 15,-30-4 0-15,1 1 0 0,-11 3 0 0,-3-2 0 16,5 0 0 0,-30-5 0-16,-8 2 0 0,-6-5 0 15,-10 0 0-15,-8 0 0 0,-3-1 0 0,-14-1 0 0,-1 0 0 0,-2 0 0 0,-1 0 0 0,-4 0 0 0,0 0 0 0,-10 0 0 16,-2-1 0-16,-1-5 0 0,-5 3 0 0,1-1 0 15,-1-3 0-15,-5 2 0 0,1 0 0 0,-3-2 0 16,2 1 0-16,-3-3 0 0,0 2 0 16,0-1 0-16,-8 1 0 0,-10 2-500 15,-3 2 206-15</inkml:trace>
  <inkml:trace contextRef="#ctx0" brushRef="#br0" timeOffset="69966.94">28366 9704 2009 0,'-9'-12'0'0,"1"-4"0"0,6 8 0 0,2 3 0 0,6 2 0 0,18 0 0 0,12-1 611 0,13 0-276 0,9 3-153 0,10-1 148 15,14 0-145-15,14 2-73 0,7 0 55 16,15 0-167-16,-17 2 0 0,3 3 0 0,-6 4 0 16,-8-1 0-16,-9 0 0 0,-3 3 0 0,-26 1 0 15,-10 0 0-15,-6-1 0 0,-9-2 0 0,-5 0 0 16,-1 3 0-16,-10-7 0 0,-7-2 0 0,-3 1 0 16,-1-4 0-16,0 0 0 15,0 0 0-15,0 0 0 0,0 0 0 0,0-6 0 16,0-3 0-16,0 0 0 0,2-3 0 0,-1 7-427 0,2 0-51 0,-3 3 219 15</inkml:trace>
  <inkml:trace contextRef="#ctx0" brushRef="#br0" timeOffset="74407.58">24902 6544 1441 0,'-9'-7'0'15,"-2"-1"0"-15,2 8 0 0,1 0 0 0,0 0 0 0,-1 0 172 0,0 15-67 0,-3 2-23 16,0 10 439-16,1 7-241 0,-4 7-121 0,1 6 175 15,1 5-147-15,-2 9-65 16,8-6-46-16,6 3 20 0,1-8-28 0,4-1-1 0,16-2-18 0,6-14-258 16,6-6 124-16,2-1 62 0,4-5-675 0,1-3 352 15,4 4 196-15,-7-8-485 0,-1-3 298 0</inkml:trace>
  <inkml:trace contextRef="#ctx0" brushRef="#br0" timeOffset="74668.37">25586 6297 2300 0,'-21'-23'0'0,"-4"5"0"0,10 11 0 0,-3 4 0 0,1 3 0 0,-2 0 0 0,3 4 378 16,-1 7-160-16,8 5 258 0,1 4-221 0,5 4-108 31,3 5-54-31,0 7-29 0,3 6-64 0,10 2 0 0,-1 6 0 0,4 6 0 15,0 6 0-15,3 7 0 0,0 10 0 0,-6-6 0 0,-5 0 0 0,1-1 0 16,-8 0 0-16,-1-3-62 0,0 8 6 0,-8-22 36 16,-4-2-446-16,-5-8 178 0,0-5 127 0,-3 0-104 15,2-19 117-15,-2-10 54 0,2-10 27 0,-1-1-399 16,-1-4 213-16,-2-14 98 16,4-8 63-16</inkml:trace>
  <inkml:trace contextRef="#ctx0" brushRef="#br0" timeOffset="74793.57">25117 6815 2638 0,'-2'-17'0'0,"1"0"0"0,1 2 0 16,0 6 0-16,13-3 0 0,9 3 0 0,10 1 0 0,4 0 0 0,9-2 409 0,2 4-190 0,8 4-224 0,2-1 43 0,0 3 0 0,0 0-1 0,1 0-905 16,-15 5 447-16,-1 7 229 0</inkml:trace>
  <inkml:trace contextRef="#ctx0" brushRef="#br0" timeOffset="75019.64">25719 6970 2498 0,'-6'0'0'0,"3"-3"0"0,2 0 0 0,1-2 0 0,0 4 0 0,7-1 0 0,5 2 0 0,7 0 404 16,-1 0-188-16,1 0 16 0,1 6-98 0,0 5-48 0,0 0-14 15,-2 2-230 1,-4 4 98-16,-4 1 49 0,-3 3 25 0,-5 3-218 0,-2 3 131 0,0-2 50 15,-13 2 31-15,-7-1-50 0,-3-4 32 0,-5 1 1 16,-2-2-317 0,2-8 156-16,-1-4 21 0,3-3-315 0,0-6 212 0,6 0 108 0,4-11 43 0,10-11-415 15,6-8 239-15,0-5 119 0</inkml:trace>
  <inkml:trace contextRef="#ctx0" brushRef="#br0" timeOffset="75157.92">25844 6924 1471 0,'12'-8'0'15,"-5"1"0"-15,2 2 0 0,-5 1 0 0,2 4 0 0,-4 0 0 0,0 0 867 0,-2 11-414 0,0 2-208 16,-3 6-104-16,-1 3 466 0,-2 1-460 0,1 0-147 0,3-2 0 0,2 3 0 16,0-3 0-16,0 0 0 15,2 2 0-15,6-5 0 0,5-1 0 0,0-3-725 16,3-2 301-16,2-4 231 0,2 2 124 0</inkml:trace>
  <inkml:trace contextRef="#ctx0" brushRef="#br0" timeOffset="75337.92">26169 7128 1247 0,'1'0'-1'0,"0"0"-1"0,1-1 0 0,0-2-1 0,0 3 1 0,1 0 898 0,0 0-438 0,0 0-212 15,-1 5-107-15,0 4 474 16,-1 5-290-16,2-3-304 0,-3 7-19 0,0 0 0 16,0 3 0-16,-4-1 0 0,-2 3 0 15,-5-1 0-15,1-1 0 0,-3-3-334 0,3 0 64 0,-2-3 153 16,-2-2 77-16,2-1-958 0,0-5 485 0</inkml:trace>
  <inkml:trace contextRef="#ctx0" brushRef="#br0" timeOffset="75841.39">26671 6720 808 0,'9'-21'0'0,"0"-7"0"16,1 9 0-16,0-2 0 0,-1-3 0 0,-1 2 0 0,4-4 430 0,-4-1-188 0,0 2-107 0,-1-1 109 16,-5-1-103-16,1 1-53 0,-1-3-1 0,-2-3-17 0,0 11-8 15,-3 3-26-15,-7 4 108 0,-3 4-54 0,0 6-27 16,-3 2 9-16,-1 2 38 0,3 2-37 0,-3 13 0 15,2 3-37-15,0 6 178 0,-1 8-80 0,7 1-54 16,-2 8 227-16,2 4-135 0,4 8-152 0,0 8-20 16,-3 11 0-16,6-4 0 0,-1 4 0 0,-1 3 0 15,1 4 0-15,3 4 0 0,-1 9 0 16,1-19 0-16,0-2 0 16,0-7 0-16,-5 1 0 0,2 6 0 0,-6-22 0 0,-1-10 0 15,-4-6-551-15,-1-8 214 0,-4-11 146 16,0-2-439-16,1-12 301 0,-1 0 147 15,-2-8 73-15,0-9-492 0,2-9 283 0</inkml:trace>
  <inkml:trace contextRef="#ctx0" brushRef="#br0" timeOffset="75978.32">26261 6929 2196 0,'0'-13'0'0,"0"-3"0"0,2 6 0 0,7 2 0 0,5 1 0 0,5 2 0 0,4-1 0 0,7 3 475 16,1 1-223-16,2 2-109 0,6 0 89 0,1 0-98 15,-2 9-49-15,5 1-842 0,-9 2 392 0,-3 2 201 16</inkml:trace>
  <inkml:trace contextRef="#ctx0" brushRef="#br0" timeOffset="76113.24">26820 7106 2275 0,'-2'0'0'0,"-3"0"0"0,0 0 0 0,1 0 0 0,1 0 0 0,2 0 0 0,1 0 0 0,0 1 0 0,0 3 38 0,0 0-2 0,0 1 0 16,5 2-329-16,4-2 165 0</inkml:trace>
  <inkml:trace contextRef="#ctx0" brushRef="#br0" timeOffset="76284.89">27076 6997 1349 0,'-3'-8'0'0,"0"1"0"0,-2 4 0 0,-1 1 0 0,0 2 0 0,-1 0 1069 15,-3 2-507-15,2 14-268 0,-4 6-129 0,0 8 327 16,-2 3-492-16,-2 7 0 0,-4 3 0 0,2 4 0 16,1 1 0-16,-3 5 0 0,-2 1 0 0,3 4-144 15,-8 3 63-15,4-9-543 16,-1 1 330-16,-3-4 165 0</inkml:trace>
  <inkml:trace contextRef="#ctx0" brushRef="#br0" timeOffset="76618.13">27442 7217 3027 0,'0'0'0'0,"0"0"0"0,0 0 0 0,0 0 0 0,0 0 0 0,0 1 0 0,-1 8 0 0,-2 4 0 0,0 1 0 0,-3 4 0 0,-1 4 0 0,-1 1 24 15,0 2 12-15,-3-1 0 0,2 1 1 0,-2-1-503 32,3-3 252-32,-2-3 133 0</inkml:trace>
  <inkml:trace contextRef="#ctx0" brushRef="#br0" timeOffset="76776.32">27645 6941 2650 0,'2'-12'0'0,"-1"-1"0"0,7 3 0 0,0 3 0 0,5-2 0 0,5 4 518 0,2 1-240 16,5-2-111-16,6 1 151 0,1 5-318 0,2-2 0 16,3-1 0-16,4 3 0 15,2 0 0-15,-10 0 0 0,3 0-678 0,-5 5 226 0,-4 0 244 0</inkml:trace>
  <inkml:trace contextRef="#ctx0" brushRef="#br0" timeOffset="76952.66">28257 6718 2398 0,'0'-3'0'15,"0"1"0"-15,0 0 0 0,0 2 0 0,0 0 0 0,0 5 0 0,1 9 1126 0,3 7-719 0,2 2-407 16,-1 3 0-16,1 2 0 16,2 5 0-16,-4 1 0 0,1 0 0 0,-1 4 0 0,0 1 0 0,2 0 0 31,-5-4-447-31,1-4-43 0,-2-3 263 0</inkml:trace>
  <inkml:trace contextRef="#ctx0" brushRef="#br0" timeOffset="77140.3">28678 6555 3173 0,'17'0'0'0,"5"8"0"0,-2 4 0 0,9 9 0 0,-8 5 0 0,1 9 0 0,-2 11 0 0,-6 8 495 0,-1 4-232 0,-1 12-263 0,-9-5 0 0,-2 0 0 15,-1 0 0-15,-3-3 0 0,-12-2 0 16,-3 3 0-16,-2-15 0 0,-4 0 0 16,-3-6 0-16,-7 2 0 0,-2-7 0 0,-5 7-931 15,5-15 466-15</inkml:trace>
  <inkml:trace contextRef="#ctx0" brushRef="#br0" timeOffset="77285.91">29426 7729 0 0</inkml:trace>
  <inkml:trace contextRef="#ctx0" brushRef="#br0" timeOffset="88107.97">4431 10730 2159 0,'-15'0'0'0,"3"0"0"0,5 0 0 0,3 6 0 0,3-1 0 0,1-4 0 0,7 0 273 0,13-1-118 0,4 0-59 16,5 0 129-16,1-2-84 15,0-6-56-15,2 0-86 0,-2 1 1 0,2-2 37 16,-5 1 1-16,6 0-365 0,-8-1 178 0,-2 2 93 15,-3 1 47-15,-4 0-626 16,-3 3 332-16,1-1 37 0,-12 1 127 0</inkml:trace>
  <inkml:trace contextRef="#ctx0" brushRef="#br0" timeOffset="88616.68">4597 10469 1822 0,'-5'3'0'0,"2"1"0"0,1 3 0 0,0 3 0 0,2 4 0 0,0 8 0 0,0 4 302 0,0 11-132 0,3 7-56 0,3 3 76 16,1 5-76-16,0 2-38 0,-3 0 0 0,3 0-29 16,0 4 0-16,-1-14-9 0,1-5-111 15,0-7 56-15,0-8 27 0,3-6 1 16,0-1-66-16,2-15 41 0,2-2 26 0,-2-6-196 0,3-18 77 0,0-6 62 16,2-6-17-16,-7-4-121 15,1-2 51-15,-2-2 55 0,0 0-6 0,-4-2-232 16,2-4 129-16,0 11 79 0,-4-2-41 0,-2 6 54 15,0-1 29-15,1 0 0 0,-1 1 142 0,1 10-53 16,-2 5-30-16,0 5 349 0,1 4-191 0,1 4-94 16,2-2-54-16,3 8 438 15,5-1-186-15,1 2-116 0,5 0-17 0,2 0 37 32,7-2-52-32,-4 2-39 0,2 0-1 0,3 0-52 0,-3 0 21 0,2 0 11 0,-7 0-81 0,0 0 36 0,-4 2 0 15,0 0-9-15,-6-1 0 0,1 3 54 0,-6-3-10 0,-2 1 76 16,-2 0-40-16,-1-2 1 15,0 1-75-15,0 1 123 0,0-1-57 0,0 2 1 32,0 1 109-32,-1 3-123 0,1 2-53 0,0 5 0 0,0 0 0 0,0 5 0 15,0 2 0-15,0 3 0 0,0 2 0 0,0 7 0 16,1-3 0-16,3 5 0 0,-1 0-44 0,0 2 14 16,-1-2 2-16,-1 7-283 31,1-10 129-31,-2-2 82 0,0-3-127 0,0 0 94 0,0-3 48 0,-5-2-213 0,-2-7 134 0,0-6 64 0,-3-5 30 15,0-2-356 1,0-2 194-16,-2 0 87 0,4-13 59 0,-3-9-349 0,3-7 199 0,-5-5 99 0,2-7 49 0</inkml:trace>
  <inkml:trace contextRef="#ctx0" brushRef="#br0" timeOffset="88861.02">4991 10553 1192 0,'-2'-10'0'15,"-1"2"0"-15,0 4 0 0,2 2 0 0,-1 2 0 0,2 5 0 0,0 10 456 0,0 8-209 0,0 4-105 0,2 3-52 0,-1 9 254 16,2-6-158-16,-2 7-74 31,-1-1-18-31,0 0-28 0,0 10 10 0,-5-8-38 0,-2-1-194 0,0-4 98 0,-4 0 47 0,0-7-395 0,0 2 231 0,-2-15 102 16,3-3 55-16,-3-10-573 0,6-3 280 0,-2-1 118 15,3-14 68-15</inkml:trace>
  <inkml:trace contextRef="#ctx0" brushRef="#br0" timeOffset="88983.29">5438 10460 2414 0,'5'-6'0'0,"4"1"0"0,-1 0 0 0,3 0 0 0,5-2 0 0,3 0 0 0,4 0 0 0,1 2 0 0,5-2 452 0,2-1-208 0,3-1-104 0,3 1-42 16,-3 1-216-16,-2 2 78 0,-2 1 38 15,-2 2-542-15,-3-1 291 0,-2 3 153 0,-10 0-735 47,-9 0 408-47,-1 9 204 0</inkml:trace>
  <inkml:trace contextRef="#ctx0" brushRef="#br0" timeOffset="89095.99">5511 10498 1345 0,'-15'5'0'0,"2"2"0"0,3 0 0 0,0 0 0 0,7 3 0 0,3-2 0 0,0-1 0 0,1 3 535 0,9-1-248 0,5 2-117 0,1-3-71 0,5-1-188 16,1 2 63-16,0-1 31 0,0-2-683 0,6 1 361 15</inkml:trace>
  <inkml:trace contextRef="#ctx0" brushRef="#br0" timeOffset="89349.09">5930 10502 1650 0,'0'3'0'0,"0"2"0"0,0 2 0 0,-1-2 0 0,-8 4 0 0,-2 3 0 0,-5 0 0 0,-8 8 307 0,0-1-139 0,-4 1-66 16,-5 1-33-16,-4-1-7 0,-2 2 0 0,-6 2-16 15,3-7-10-15,-2-2-118 0,-3-1 59 0,4-7 29 16,-1-1-83-16,0-2 66 16,17-4 20-16,5 0 89 0,9 0-30 0,6-3-1 0,7-4-78 0,0 0 265 15,10 2-121-15,15-4-50 0,7 1-24 16,6 1 41-16,8-1-23 0,-2 4-9 16,3-1-31-16,1 2-65 0,1-1 33 0,-1 3-1 15,5-3-211-15,-9 4 116 0,-3-3 65 0,-3 1 30 31,-2 2-682-31,-6 0 333 0,2 0 106 0,-15 0-367 0,-7 0 286 0,-6 0 141 0,-4 0 71 0</inkml:trace>
  <inkml:trace contextRef="#ctx0" brushRef="#br0" timeOffset="89513.69">5665 10472 1283 0,'-6'-2'0'0,"-1"1"0"0,4 1 0 0,1 0 0 0,2 7 0 0,0 10 0 0,0 3 342 16,3 6-153-16,9 7-76 0,-4 6 393 0,4 3-239 15,-3 3-115-15,1 0-108 0,-2 2-8 0,0-1 1 16,-2 6 8-16,-3-11-482 0,-1-3 237 0,-1-4 118 16,1-5 59-16,-2-3-650 15,3 1 342-15,-3-17 169 0</inkml:trace>
  <inkml:trace contextRef="#ctx0" brushRef="#br0" timeOffset="89935.93">6257 10321 1308 0,'6'-6'0'0,"-2"2"0"0,3 3 0 0,-3 0 0 0,-1 1 0 0,-1 0 0 0,-2 2 525 0,0 11-245 0,-7 5-121 0,-6 0-62 0,-2 11 211 16,1 0-140-16,-4 5-66 16,0 4-32-16,-1 6 96 0,-1 1-64 0,-2 6-24 0,6-4-24 15,0 0-18-15,5-3 0 0,2-4-192 16,5 0 96-16,-2-3 57 0,6-13 15 0,0-4-343 15,0-3 184-15,0-8 34 0,2-4 64 0,1 0-409 16,-2-5 214-16,-1 0 105 0,0-5 51 0,0-9-100 16,0-4 77-16,0-2 27 15,0-3 18-15,0-6-1 0,0-2 30 0,0-5 31 0,2-2-30 0,3-4-10 16,5 4 10-16,0 1 106 0,6 2-53 0,-1 1-26 16,5 4-1-16,5-3 161 0,2 9-87 15,4 6-10-15,5 5-36 0,0 6 288 16,2 4-145-16,3 1-36 31,-7 2 55-31,-4 9-71 0,0 6-37 0,-4 2 26 0,2 5-22 0,-8 2-9 0,-1 1-31 0,-6 4 163 0,2 1-81 0,-3-1-41 16,4 7 9-16,-10-6 96 0,2-1-72 0,0 2-37 15,-2-2 0-15,0 0-194 0,0 2 88 16,-3-8 30-16,-2-2-509 0,1-1 262 16,-1-2 141-16,-1-3 37 0,0 2-686 0,0-10 365 0,-3-2 179 15,-7-4-150-15</inkml:trace>
  <inkml:trace contextRef="#ctx0" brushRef="#br0" timeOffset="90110.57">6307 10553 2323 0,'-4'6'0'0,"-2"3"0"0,4 0 0 0,0 4 0 0,1 3 0 0,1 7 0 0,0 2 0 0,0 4 0 0,0 1 401 0,0 4-183 0,0 3-115 0,3 3-25 0,-1-8-8 0,4 0-34 0,-2-2-597 0,2-5 299 0,-2-1 149 0,1-1 83 0,-2-10-412 16,-2-5 228-16</inkml:trace>
  <inkml:trace contextRef="#ctx0" brushRef="#br0" timeOffset="90266.76">6443 10517 2164 0,'3'5'0'0,"-2"-1"0"0,2 5 0 0,1 3 0 0,1 4 0 0,-1 3 0 0,1 10 0 0,-3 2 336 0,1 3-150 0,0 2-74 0,0 1-185 16,2 3 54-16,-2 2 38 0,-2-9-11 0,2-4-265 0,-1-3 147 15,0-5 73-15,-1-1 37 0</inkml:trace>
  <inkml:trace contextRef="#ctx0" brushRef="#br0" timeOffset="90673.37">6356 10747 2191 0,'-7'0'0'0,"0"0"0"0,0 0 0 0,4 2 0 0,-3 0 0 0,6 0 0 0,0 3 0 0,0-2 0 0,7 4 284 0,2-2-124 0,4 2-53 16,3-1-39-16,-3 1-313 0,2 0 141 0,-2-2 70 16,3 2 44-16,-7 0-226 0,1 1 125 0,-3-1 64 15,-2-1-387-15,-1 3 204 0,-3 0 101 0,1 0 36 16,-2-3-1-16,0 3 38 15,0-1 0-15,-2-1 281 0,-2-2-149 0,-1 2-62 0,2-2-35 0,1-1 218 16,0 1-94-16,1 0-70 0,1 2 32 0,0-3 45 16,0 0-47-16,0 6-24 0,0-3-107 0,0 4 41 15,0 1 10-15,-3 2-256 0,-2 0 140 0,-3 2 49 32,-2-1 42-17,-3 4-30-15,-3 1 22 0,-4-3-22 0,-1 0 0 0,-5-1 423 0,-1-2-188 0,3-3-100 0,-7 1-46 16,8-3 571-16,2-6-285 0,3 2-144 0,4-5 137 0,7 0-139 15,-1 0-108-15,8 0-69 0,1 0 0 0,12-2 0 16,10-3 0-16,7-1 0 16,5-1 0-16,1 3 0 0,0 1 0 0,7-2 0 15,-4 3 0-15,1-1 0 0,5 2 0 16,-6-1-539-16,-3 2 164 0,-1 0 97 0,-1 0-583 0,-5 2 412 16,3 4 197-16</inkml:trace>
  <inkml:trace contextRef="#ctx0" brushRef="#br0" timeOffset="90875.51">7197 11131 2433 0,'0'0'0'0,"2"0"0"0,-2 0 0 0,2 0 0 0,-1-2 0 0,1-2 299 0,-2 1-133 0,1 0-57 0,1-3-42 0,-1 3-309 16,3-3 126-16</inkml:trace>
  <inkml:trace contextRef="#ctx0" brushRef="#br0" timeOffset="91710.04">8430 10860 1861 0,'-2'0'0'0,"-1"-2"0"16,0-1 0-16,3-1 0 0,0 3 0 0,0 0 0 0,4 0 0 0,10 1 0 0,5 0 318 0,1 0-131 0,6 0 223 15,3 0-186-15,2 0-93 16,5 0-47 0,5 0-10-16,2 0 9 0,-2 0-46 0,-1 0 1 0,-3 0-197 0,-3 0 98 0,-5 0 49 0,-1-4 35 0,-11 4-487 15,-7 0 251-15,-6 0 125 0,-2 0-674 0,-2 0 325 16,0 0 190-16</inkml:trace>
  <inkml:trace contextRef="#ctx0" brushRef="#br0" timeOffset="92043.32">9726 10317 1380 0,'8'-29'0'0,"-3"0"0"0,-1-5 0 0,-4 8 0 0,0-3 0 0,-6-1 0 0,-7 3 0 0,-2-2 239 0,-2 9-105 0,0 4 313 16,-3 8-205-16,-1 1-103 16,-1 5-51-16,-2 2 271 0,2 9-166 0,0 13-78 0,1 8-39 0,5 9 109 15,2 6-74-15,0 14-28 16,11 0-9-16,3 12-8 47,0 4-66-47,1 7 0 15,11 2 0-15,-1 13 0 0,3-10 0 0,3 6 0 0,-4 4 0 0,2 1 0 0,-2 1 0 0,-4 3-19 0,-4-26-231 0,-1-6 141 0,-4-10 9 0,0-12-279 0,0-9 134 0,-11-3 96 0,2-23 60 16,-5-13-357-16,1 0 205 0,-3-13 103 16,0-6-353-16,-2-10 218 0,1-1 123 0</inkml:trace>
  <inkml:trace contextRef="#ctx0" brushRef="#br0" timeOffset="92146.29">9251 10754 2163 0,'-6'-17'0'0,"0"4"0"0,4 2 0 0,2 4 0 0,0 2 0 0,11-2 0 0,8 2 0 0,6 0 705 0,5 3-339 0,3-3-165 16,5 4-82-16,6-1-8 16,1 2-37-16,7 0 9 0,-7 0-47 0,-1 2-324 0,0 6 163 0,-6 2 80 15,2 2-939-15</inkml:trace>
  <inkml:trace contextRef="#ctx0" brushRef="#br0" timeOffset="92382.89">9728 10940 1323 0,'-2'0'0'0,"-1"0"0"0,-2 0 0 0,4 0 0 0,1 0 0 0,0 0 829 16,3 0-396-16,11 0-199 15,2 0-98-15,2 0 147 0,3 7-115 0,-1 3-69 16,0 0-32 0,-1 3-72-16,-2 2 42 0,-3 2-1 0,-2 1-156 0,-4 2 74 0,-6 2 41 0,-2 0-38 15,0 2 40-15,-14 0 0 0,-7-3 49 0,-3-4 24 16,-4-1-1-16,-3-5-87 15,-1-4-1-15,1-2-132 0,0-4 65 0,9-1 38 0,4-1 24 0,5-9-620 16,10-3 304-16,3-4 152 0,1 1-277 0,18-2 218 31</inkml:trace>
  <inkml:trace contextRef="#ctx0" brushRef="#br0" timeOffset="92546.31">10027 10955 2895 0,'0'-2'0'0,"0"-1"0"0,0 2 0 0,0 1 0 0,-3 0 0 0,-5 0 0 0,0 4 0 0,-4 7 382 0,-1 5-164 0,3 3-96 0,-3 3 192 0,6 1-314 0,1 4 0 32,6 0 0-32,0 4 0 0,6-7 0 0,12 0 0 0,5-4 0 0,7 0 0 0,4-6 0 0,5 3 0 47,-3-10-943-47,1-7 276 0</inkml:trace>
  <inkml:trace contextRef="#ctx0" brushRef="#br0" timeOffset="93601.07">10742 10554 1358 0,'-14'0'0'0,"2"1"0"0,-2 8 0 0,0 6 0 0,1 6 0 0,-2 5 0 0,4 6 0 0,5 3 0 0,-2 2 458 16,6 2-211-16,2-1-105 0,0 3-43 0,8-11 111 15,4-1-87-15,7-5-43 0,1-5-259 0,4 5 117 16,1-9 44-16,-1-3-559 0,0-5 307 0,2 3 153 15,-4-7 77-15,3 5-360 0</inkml:trace>
  <inkml:trace contextRef="#ctx0" brushRef="#br0" timeOffset="94085.75">10916 10674 1994 0,'-12'-6'0'0,"3"-2"0"0,2 2 0 0,4 2 0 0,2-2 0 0,1 4 0 0,3 0 0 0,13 0 0 0,5 2 261 0,5 0-112 0,1 0-47 0,1 2-8 0,-1 5-29 0,0 1 0 16,0 5-29-16,-5-2-179 0,3 4 99 0,-9 1 35 16,-1 4-90-16,-8-3 67 15,-6 5 34-15,-1 3 0 0,0 0-47 0,-18 4 37 32,-6-5-35-32,-7-2 81 0,-8 2-52 0,2-6 11 0,-6 1-61 0,7-9 47 0,1-4-1 0,2-5 6 15,5-1 13-15,6-1-300 0,2-15 139 0,15-7 72 16,5-7-223-16,8-4 138 0,15-3 62 0</inkml:trace>
  <inkml:trace contextRef="#ctx0" brushRef="#br0" timeOffset="94486.48">11250 10503 1977 0,'0'4'0'0,"0"0"0"0,0 4 0 0,0 2 0 0,0 4 0 0,-9 7 0 0,-2 2 0 0,-2 8 254 0,-3 5-109 0,-2 4 426 15,4 2-267-15,-1 6-126 0,8-10-75 0,4-2 28 16,3-3-48-16,2-3-23 0,14-8-1 0,5 4-398 15,4-15 183-15,6-4 96 16,-1-5 49-16,3-2-571 0,1 0 309 16,4-10 120-16,-11-9-251 0,-2 2 129 0,0-5 119 0,-6 2-71 0,-5 1 95 0,3-2 39 15,-10 9 33-15,-6-1 156 16,0 4-66-16,-1 1-33 0,0 6 0 0,-3 1 470 16,-8 1-247-16,2 0-128 15,-5 3 511-15,1 9-245 0,2 1-163 0,-1 4-63 16,5-1 74-16,-1 0-85 0,4 0-42 0,4 1 5 0,0 0-23 15,0 0 8-15,4-6-33 0,8-2-208 0,3 0 104 0,4-4 52 16,-3-5 26-16,8 0-303 16,-4 0 160-16,0-9 71 15,-2-5-129-15,0-2 55 0,-8 0 59 0,2-2 125 16,-5-1-37-16,-6 0-24 0,-1 0 1 0,0-2 73 0,-7 2-49 0,-2-3-32 16,-5 6 8-16,-4 1 198 15,-2 4-100-15,1 0-10 0,-6 4-38 0,5 2 78 0,3 5-46 0,1 0 10 16,1 0-23-16,4 5-334 0,2 0 155 0,7 8 67 15,2 0-728 1,0 0 360-16,0 2 193 0,14-2-216 0,5 2 195 0</inkml:trace>
  <inkml:trace contextRef="#ctx0" brushRef="#br0" timeOffset="94625.14">11758 10872 1810 0,'3'1'0'0,"2"-1"0"0,-4 2 0 0,2-2 0 0,-1 3 0 0,1-1 450 0,-2 1-212 0,-1 2-101 0,0 1 219 0,0 1-160 0,-7 3-80 0,-2 0-31 0,-1 0 86 16,1 2-68-16,-2-2-33 0,2-1-581 0,1 1 274 0,0-2 145 0,1-1 60 16,2-4-982-16</inkml:trace>
  <inkml:trace contextRef="#ctx0" brushRef="#br0" timeOffset="94780.32">11756 10592 2030 0,'0'0'0'0,"0"0"0"0,0 0 0 0,0 0 0 0,0 0 0 0,0 0 0 0,0 0 0 0,0 2 478 16,0 3-220-16,1 2-103 15,6 1-63-15,1 2 192 0,3 4-124 0,3 2-62 0,0 2-537 0,5 4 246 0,-2-3 110 0,1 3-739 0,3 0 429 0,-2-1 215 16,1-3 107-16</inkml:trace>
  <inkml:trace contextRef="#ctx0" brushRef="#br0" timeOffset="94953.41">12102 10467 1078 0,'0'-16'0'0,"0"5"0"0,0 6 0 0,0 2 0 0,0 3 611 0,0 3-287 0,-7 16-136 15,-3 12-80-15,-2 8 226 0,-5 12-149 0,-1 3-74 0,-2 6 335 16,-3 11-196-16,0-7-111 0,2 5-139 16,-1 2 1-16,2 0 35 0,3-5 0 0,3 5-726 31,9-18 358-31,4-11 184 0,1-9 93 0,0-12-932 0,9-12 423 0</inkml:trace>
  <inkml:trace contextRef="#ctx0" brushRef="#br0" timeOffset="95191.16">12069 11050 1384 0,'4'-10'0'0,"-1"2"0"0,3 5 0 0,-3-5 0 0,2 8 0 0,1-3 0 0,2 3 574 0,0 0-270 0,1 0-133 15,3 0 119-15,1 5-132 0,1-1-60 0,0-2-31 0,3-1-74 0,0-1 43 16,4 0 9-16,-7 0-203 0,1-1 97 0,-4-7 49 15,0 1 24-15,-5-6-27 16,0 2 35-16,-6 0-9 0,0-1 25 0,-4 0 76 0,-11 0-41 0,-2 5-74 16,-3-3 127-16,-4 7-74 15,1 1 0-15,0 0 40 16,2 2-29-16,0 0 0 0,4 0 10 0,5 2-277 0,4 5 121 0,3 0 61 16,0-2 29-16,5 4-740 0,0-1 356 0,0-1 144 15,10 0 104-15,6-4-636 0</inkml:trace>
  <inkml:trace contextRef="#ctx0" brushRef="#br0" timeOffset="95362.26">12347 10636 1664 0,'8'-13'0'0,"1"-1"0"0,2 4 0 0,3-1 0 0,1 3 0 0,0 7 396 0,2 1-180 0,0 0-90 16,2 3 260-16,2 15-166 0,-5 2-97 0,1 7 316 15,-4 3-203-15,-2 6-111 0,-2 4-125 16,-4 7 0-16,-5-5 0 0,0 3 0 0,-7 3 0 0,-9 0-236 31,-6 1-12-31,-1 8 151 0,-3-12-911 0,-4-7 446 0</inkml:trace>
  <inkml:trace contextRef="#ctx0" brushRef="#br0" timeOffset="96991.64">13271 10459 1510 0,'0'-22'0'0,"0"3"0"0,-3 2 0 0,-3 2 0 0,-2 6 0 0,-3 4 0 0,-3 2 0 0,-5 3 0 0,-2 3 456 0,-6 18-201 0,-3 10-114 0,1 12-52 0,-1 7 264 0,2 3-158 0,5 5-80 0,2 7 89 15,9-11-88-15,7-1-40 0,5-3 135 0,3-3-88 0,19-4-43 16,9 2-73-16,4-15-116 15,8-5 31-15,4-5 57 0,3-4 29 0,0-6-700 0,4 1 373 16,-12-10 115-16,-4-1 110 0,-3 0-898 0</inkml:trace>
  <inkml:trace contextRef="#ctx0" brushRef="#br0" timeOffset="97222.98">13461 10709 1622 0,'-4'-15'0'0,"-4"-3"0"0,5 7 0 0,3 1 0 0,0 2 0 0,0 4 0 0,4 3 282 0,12-1-114 16,0 2-70-16,4 0 267 0,0 10-164 0,2 5-82 16,-1 4-42-16,3 3-8 0,-5 2-9 0,-2 0-23 15,-3 3-1-15,-2 0-158 0,-4 1 79 0,-3 7 49 16,-5-9-94-16,0 1 62 0,-7-2 31 0,-9 0-20 16,-5-2 26-16,-6-2-30 0,-1-7-6 0,-1-4-113 15,-1-2 66-15,2-7 4 0,3-1 27 0,1 0-326 16,8-1 170-16,6-19 80 15,8-2-401-15,2-9 240 0,7-3 121 0,10-7 52 0</inkml:trace>
  <inkml:trace contextRef="#ctx0" brushRef="#br0" timeOffset="97379.68">13720 10594 1897 0,'6'-7'0'0,"-1"0"0"0,-4 6 0 0,-1 1 0 0,0 0 0 0,0 9 0 0,-7 9 0 0,-3 0 0 0,-2 5 795 0,2 4-379 15,-2 0-190-15,4 2 294 16,-1 1-443-16,6-1-77 0,3-2 0 0,0 0 0 0,0 2 0 0,12-4 0 15,8 4 0-15,4-8 0 0,5-3-102 0,4-3 16 16,3-3-769-16,0-5 446 16,6-3 139-16,-10-4 137 0</inkml:trace>
  <inkml:trace contextRef="#ctx0" brushRef="#br0" timeOffset="97532.4">14052 10790 1875 0,'-14'-1'0'0,"1"-7"0"0,6 2 0 0,-4 0 0 0,8 5 0 0,3 0 0 0,0-2 699 0,0 3-331 0,7 0-166 16,6 0-74-16,1 0-17 0,5 0-37 0,1 3 0 15,0 1-557-15,3 3 259 0,4-1 140 0,-3 0-838 16,-3 0 448-16,1-1 223 0</inkml:trace>
  <inkml:trace contextRef="#ctx0" brushRef="#br0" timeOffset="97741.31">14421 10643 1687 0,'0'-9'0'0,"0"-1"0"0,0 4 0 0,0-1 0 0,2 2 0 0,6 5 0 0,2-3 0 0,3 3 384 0,4 0-174 0,2 0-78 0,1 8-52 0,0 5-1 16,-1 3 1-16,1 2-44 0,-4 1-139 0,-1 5 78 16,-9-1 26-16,-2 2 0 0,-4 1-127 0,0 0 81 15,-15 0 41-15,-3 0-25 0,-7-4 28 0,-5-4 0 16,-2-2-33-16,-3-2-21 0,0-6 3 0,-2 1 21 15,5-6-12-15,4-3-295 16,4 0 148-16,10-7 80 0,5-10-194 0,8-5 126 0</inkml:trace>
  <inkml:trace contextRef="#ctx0" brushRef="#br0" timeOffset="98125.53">14695 10553 2714 0,'2'0'0'0,"-1"0"0"0,1 0 0 0,0 0 0 0,-2 0 0 0,0 8 0 0,-8 7 0 0,-2 3 0 0,-2 5 0 0,-1 3 368 0,2 3-165 16,-1 2-84-16,4 3 154 16,2 0-118-16,3 3-56 0,3-5-99 0,0-4-141 0,8-2 53 0,9-3 62 15,5-4-466-15,2-9 260 0,1-6 134 0,3-4-126 16,-1 0 130-16,-3-3-43 0,2-9 66 0,-8-4-146 16,-3-2 90-1,-5 2 46-15,-3-1 22 0,-4 2 229 0,0 1-112 0,-3 4-42 0,0 3-27 0,0 4 495 16,-8 1-261-16,-2 2-79 0,0 0 330 0,0 5-208 15,4 7-115-15,-1 2-58 16,6-1-74-16,1 4-19 0,0-1 0 0,0-1 0 16,7 0 0-16,7-1 0 15,4-3 0-15,0 0-246 0,7-6 108 0,-4-3 82 0,1-2 46 0,2 0-377 16,-4-2 188-16,-3-6 22 16,2-3 98-16,-11 0 9 0,-1-3 34 15,-5 0-1-15,-2 0 113 0,0-1-57 0,-11 2-36 0,-3 1 282 16,-5 2-150-16,0 3-68 0,-4 2-41 0,1-1 245 15,-6 3-119-15,5 0-5 0,4 3-49 16,1 0-260-16,2 0 108 0,5 0 59 0,-3 0-748 0,9 6 366 16,2-2 193-16,3-1 55 0</inkml:trace>
  <inkml:trace contextRef="#ctx0" brushRef="#br0" timeOffset="98321.86">15177 10535 1338 0,'12'-11'0'0,"2"6"0"0,0 4 0 0,3 0 0 0,1 1 0 0,2 0 0 0,3 5 715 0,-4 8-343 16,1 5-169-16,-1 4-83 0,-4 3 267 0,1 4-176 0,-5 7-78 15,-6-3-32-15,-5 4-32 0,0 4-1 0,-11-1-244 47,-10 2 106-47,-6 5 62 0,-3-9 18 16,-4-2-429-16,-2 0 228 0,-2-4 113 0,1 2 52 0,-5-2-390 0,12-9 107 0,5-8 135 0,5-5 64 0</inkml:trace>
  <inkml:trace contextRef="#ctx0" brushRef="#br0" timeOffset="98506.81">15579 10812 2980 0,'5'0'0'0,"2"0"0"0,1 0 0 0,5 0 0 16,2 0 0-16,7 0 0 0,6 0 456 0,9 0-210 0,10 0-96 0,3 0-51 0,4 0-99 15,0 0 0-15,1 0 0 0,-5 0-46 16,3 0-61-16,-15 0 66 0,-7 0-804 0,-6 0 440 16,-11 0 220-16,-9 0 110 0,-5 0-1037 15</inkml:trace>
  <inkml:trace contextRef="#ctx0" brushRef="#br0" timeOffset="99018.29">17246 10349 839 0,'-4'-38'0'0,"-2"10"0"0,0-2 0 0,-6 2 0 0,2-3 0 0,-4 1 0 0,-5-7 285 0,-1 9-129 0,-2-2-61 0,0 6 152 0,-3 3-105 16,2 7-54-16,-2-2 83 0,8 14-71 0,2 2-33 15,2 0 1-15,5 11 116 0,1 12-74 0,3 11-27 16,4 7-10-16,0 14 45 16,2 7-41-16,9 8 0 0,0 8-41 0,1 15 56 15,-1-8-32-15,-3 5 0 0,-2 3-78 0,-4 7 26 16,-2 8 1-16,0 16-106 0,-7-27 62 0,-7-5 36 15,-3-10 0-15,-3-12-350 0,2-14 179 0,-6-3 57 16,4-29 56-16,1-11-320 0,1-10 171 0,-1-3 85 16,3-6 42-16,0-18-305 0,4-8 178 0,0-4 85 15,1-10-307-15,3-5 195 0</inkml:trace>
  <inkml:trace contextRef="#ctx0" brushRef="#br0" timeOffset="99141.55">16710 10674 1924 0,'-5'-24'0'0,"-1"-2"0"15,4 13 0-15,2 4 0 0,0 1 0 0,5 2 0 0,12 3 306 0,6 0-127 0,3 3 206 0,7 0-175 0,3 0-86 16,4 12-45-16,4 0-175 16,7 2 75-16,-7 2 24 0,-2 2 0 15,1 0-708-15,-5 3 371 0</inkml:trace>
  <inkml:trace contextRef="#ctx0" brushRef="#br0" timeOffset="99279.29">17253 10843 2179 0,'0'0'0'0,"-1"0"0"0,1 1 0 0,-3-1 0 0,3 0 0 0,-2 4 0 0,2-4 0 0,0 1 0 0,0 0 319 0,0 2-133 0,6 0-424 0,5 1 136 0,0 1 70 0,0 2 33 0,5-1-815 0,-2 1 386 0,1-1 203 16</inkml:trace>
  <inkml:trace contextRef="#ctx0" brushRef="#br0" timeOffset="99464.79">17577 10709 1025 0,'0'0'0'0,"0"0"0"0,0 0 0 0,0 3 0 0,0 3 0 0,-4 6 0 0,-6 7 787 0,-4 10-375 0,-2 10-189 15,-4 11 340-15,-4 9-255 0,-1 4-141 0,-2 1-102 16,4 2-2-16,0-6-29 0,5-2 0 0,-2 1-527 16,6-20 260-16,3-3 134 0,3-7 67 0,1-7-362 46,3-9 214-46,3-5 117 0</inkml:trace>
  <inkml:trace contextRef="#ctx0" brushRef="#br0" timeOffset="99632.08">17888 10439 1861 0,'-13'0'0'0,"-2"0"0"0,0 8 0 0,-2 10 0 0,1 5 0 0,-4 11 762 16,5 7-368-16,2 2-180 0,7 6-88 0,3 2 241 0,3-3-165 0,3 3-197 15,11-12-5-15,7-1 0 0,3-9 0 16,3-2 0-16,4-1-629 0,-5-11 283 16,1-4 191-16,-3-6-773 0,0-1 472 0</inkml:trace>
  <inkml:trace contextRef="#ctx0" brushRef="#br0" timeOffset="99834.67">18037 10644 1662 0,'0'-16'0'0,"0"-1"0"0,0 5 0 0,0-2 0 0,0 6 0 0,2 3 0 0,7 3 0 0,2 2 0 0,1 0 469 0,4 6-207 0,-3 6-118 16,3 6 36-16,-3 2-73 0,-1 1-35 0,-4 4 0 15,-3 3-29-15,-4-1-7 16,-1-1 0-16,-3 2-65 0,-10-2 33 0,-5-1 0 0,-3 1 40 16,2-7-160-16,-3-5 76 0,-3-3 38 31,0-4 0-31,1-5-489 0,3-2 243 0,4 0 76 0,9-14 76 0,5-10-490 0,3-6 275 0</inkml:trace>
  <inkml:trace contextRef="#ctx0" brushRef="#br0" timeOffset="100214.75">18279 10444 1626 0,'1'0'0'0,"-1"0"0"0,0 0 0 0,0 0 0 0,0 3 0 0,0 7 0 0,-3 6 814 0,-5 4-390 0,-4 6-194 0,-1 8 150 0,1 3-173 0,-5 7-76 15,9-4-53-15,0 1-37 16,4-3-41-16,4-2 0 0,0-8 0 0,7 3 0 15,6-15 0-15,7-5-34 0,0-4-501 0,4-6 285 16,-1-1 143-16,3 0 80 0,-5-10-461 0,-3-5 179 16,1 0 137-16,-5-1 20 0,0 3 59 0,-2-1 19 15,-7 4 9-15,-2 3 125 0,-1 2-48 0,-2 2-24 16,0 1 0-16,0 2 348 16,-6 0-182-16,-4 3-94 0,0 10 458 0,2-2-215 15,0 3-146-15,2 3 14 0,4 0 118 0,2-4-127 16,0 4-64-16,0-4-156 0,2 1 47 0,10-1 32 0,3-7-9 15,1-2-124-15,6-4 73 0,1 0 38 16,-1 0 0-16,5-7-278 0,-6-6 122 0,-2-2 91 16,-3 0-47-16,-2-2-114 0,-5-1 73 0,-1-1 50 15,-6 0 99-15,-2-2 1 0,0 4-32 0,-7-1 192 16,-5 4-96-16,-5-3-57 16,-3 9-15-16,-3 4 139 0,0-1-46 0,0 5-49 0,-2 0 27 15,7 0 62-15,2 5-20 0,3 7-39 16,2 0 22-16,5 0-518 0,1 3 230 0,5 1 108 15,0 0-902-15</inkml:trace>
  <inkml:trace contextRef="#ctx0" brushRef="#br0" timeOffset="100364.54">18810 10871 2003 0,'0'0'0'16,"0"1"0"-16,0-1 0 0,0 3 0 0,0-1 0 0,0 3 0 0,0 0 778 15,-6 2-374-15,-2 1-184 0,-2 4-85 0,-2 0 6 0,0 1-54 0,0 3-26 16,-1-4-541-16,2 0 258 0,-3 1 137 0,4-4 56 0,2-2-1059 0</inkml:trace>
  <inkml:trace contextRef="#ctx0" brushRef="#br0" timeOffset="100522.75">18832 10650 1727 0,'0'0'0'0,"0"0"0"0,1 0 0 0,1 0 0 0,1 0 0 0,0 0 0 0,2 0 690 0,3 0-328 0,1 1-154 32,3 3-91-32,2 6 65 0,2-3-73 0,1 4-36 0,2 1-256 0,-1-1 119 15,-2 4 45-15,3-6 27 0,-5 3-845 0,3-3 436 0</inkml:trace>
  <inkml:trace contextRef="#ctx0" brushRef="#br0" timeOffset="100693.6">19224 10452 1138 0,'0'-8'0'0,"0"-1"0"0,0 3 0 0,0 5 0 0,0 1 0 0,0 0 726 0,-4 14-345 0,-6 13-165 0,-4 7-94 0,0 9 457 15,-6 5-272-15,-1 8-135 0,-3 0 4 0,-4 11-62 16,0-6-114-16,-4 2 0 0,3 0-19 0,1-5-44 31,3 0 50-31,-1 2-726 0,8-17 383 0,1-5 196 0,8-12 97 0</inkml:trace>
  <inkml:trace contextRef="#ctx0" brushRef="#br0" timeOffset="100930.86">19164 10960 2257 0,'0'0'0'0,"0"0"0"0,0 0 0 0,0 2 0 0,0 3 0 0,0 0 0 0,0 0 0 0,0 1 331 0,0 1-147 0,1 0-75 15,7-1-107-15,1 2 33 0,1-4 9 0,7-1-175 16,-3-3 83-16,3 0 42 15,-1 0 0-15,1 0-259 0,-2-7 158 0,-2-3 67 16,-4-1 38-16,-3 0-105 0,-2-3 60 0,-2 4-44 16,-2-2 300-16,-2 1-149 0,-11 3-44 0,-6 2-39 15,0 2 316-15,-4 1-137 16,-2 1-78-16,2 2 14 0,1 0-34 0,1 2 19 0,3 5 1 0,4 1-548 16,-1 2 258-16,7-3 131 0,5 3 58 0</inkml:trace>
  <inkml:trace contextRef="#ctx0" brushRef="#br0" timeOffset="101113.65">19567 10464 2666 0,'16'-4'0'0,"-5"3"0"0,7 1 0 0,1 0 0 0,0 10 0 15,3 8 0-15,-7 6 0 0,-1 7 0 0,-4 3 355 0,-1 7-161 0,-8 3-79 0,-1 8 60 16,-6-4-74-16,-14 1-33 0,-8-1 0 0,-7 1-278 15,-3-3 123-15,-6 2 70 0,3-9-504 0,-4-5 278 16,0-3 139-16,-2 0-907 0</inkml:trace>
  <inkml:trace contextRef="#ctx0" brushRef="#br0" timeOffset="101635.35">19899 10304 1242 0,'-25'-10'0'0,"5"10"0"0,-2 0 0 0,0 12 0 0,-4 14 0 0,-1 8 0 0,-4 13 233 0,8 7-104 16,-1 8-47-16,10 9 335 0,6-2-191 0,8-2-95 15,3 2-38-15,21-23 116 32,10-7-86-32,7-6-44 0,4-9 0 0,8 0-475 0,-8-13 211 0,2-6 111 0,-2-2-666 0,-4-3 381 0,-4 0 191 0</inkml:trace>
  <inkml:trace contextRef="#ctx0" brushRef="#br0" timeOffset="101797.9">20127 10569 1447 0,'-7'-6'0'0,"0"1"0"16,2 1 0-16,-1 3 0 0,3 1 0 0,-2 0 0 0,5 5 0 0,0 9 439 0,0 2-202 0,3 2-101 0,6 2-50 0,4 4 18 15,-1-3-39-15,4 1 1 0,-2-2-516 0,3 0 242 16,-1-2 123-16,0 2-306 0,-1-5 200 0,-3-4 102 16</inkml:trace>
  <inkml:trace contextRef="#ctx0" brushRef="#br0" timeOffset="101981.56">20365 10366 999 0,'1'-19'0'0,"-1"4"0"0,0 5 0 0,0 3 0 0,0 6 0 0,0 1 0 0,0 18 671 16,-8 15-317-16,0 12-160 0,-4 10-70 0,-1 9 440 16,-2 9-265-16,0 8-131 0,-4 4 184 0,-1 8-158 15,-1 18-182-15,1-13-41 0,3-3-24 0,0-5 45 16,2-6-1-16,0-8-244 0,0 3 153 0,6-25 63 15,-1-7 37-15,3-10-860 0,2-13 440 0,2-12 92 16</inkml:trace>
  <inkml:trace contextRef="#ctx0" brushRef="#br0" timeOffset="102141.3">20457 10786 1828 0,'0'-3'0'0,"0"-5"0"0,0 1 0 0,0 3 0 0,5 1 0 0,1 2 0 0,3 1 607 16,2 0-277-16,5 0-152 0,2 0-71 16,6 1-112-16,3 5 0 0,3 0 40 0,6-1 10 0,-3 0-645 15,1-2 317-15</inkml:trace>
  <inkml:trace contextRef="#ctx0" brushRef="#br0" timeOffset="102305.27">20959 10537 1919 0,'-7'-9'0'0,"4"3"0"0,2 3 0 0,1 2 0 0,0 1 0 0,0 0 0 0,0 4 673 0,3 9-323 0,6 1-157 15,5 2-79-15,-1 1-167 0,2 4 45 0,3 2 9 16,-2-2 34-16,-1 0-310 0,5 0 155 0,-3-4 77 16,-1 4-876-16,4-1 444 15</inkml:trace>
  <inkml:trace contextRef="#ctx0" brushRef="#br0" timeOffset="102485.36">21406 10430 2647 0,'-2'-8'0'0,"-5"4"0"0,3 1 0 0,-5 3 0 0,-4 3 0 0,1 19 0 0,-8 11 0 0,-5 12 0 0,-3 7 604 0,-3 8-284 0,-5 11-134 15,1 1-79-15,-1 3-40 0,0-2-67 0,1 3 0 16,4-5 0-16,-2 3 0 0,8-19 0 0,6-4-677 15,2-10 342-15,8-6 185 0,1-5 102 0,8-20-944 16,0-10 479-16</inkml:trace>
  <inkml:trace contextRef="#ctx0" brushRef="#br0" timeOffset="102719.35">21255 10971 1363 0,'0'1'0'0,"0"3"0"0,0-1 0 0,0 3 0 0,0 1 0 0,0 2 0 0,0 1 547 15,0 0-256-15,0-1-128 0,0 3-24 16,3-1-57-16,6-3-23 0,2-1-96 16,0-3 37-16,3-2-1 0,3-2 45 0,0 0-253 15,-1 0 121-15,-1-9 63 0,-2-2 29 0,-2-1-91 16,-2-1 70-16,-6-1-23 0,-1 0 30 0,-2 3 37 0,0 1-34 0,-9 2-47 16,-4 1 147-16,-1 4-54 15,-6 1-25-15,2 2-24 0,-2 0 6 0,2 0 38 16,0 9-30-16,3-2-475 0,4 2 228 0,3 0 117 15</inkml:trace>
  <inkml:trace contextRef="#ctx0" brushRef="#br0" timeOffset="102925.05">21714 10590 2571 0,'17'-10'0'0,"1"0"0"0,3 8 0 0,3-1 0 0,0 3 0 0,3 7 0 0,-6 11 0 0,-3 9 381 0,-5 3-173 0,2 12 198 15,-5-1-186-15,-6 12-83 0,-4-2-129 16,-3 5-8-16,-16 0 0 0,-7 1 0 0,-2 0 0 0,-8 4 0 16,-1-17-101-16,-1-2 63 0,-1-5-442 0,3-6 258 47,5-6 127-47,0-4 72 0,11-15-838 0,7-6 414 0,7 0 205 0</inkml:trace>
  <inkml:trace contextRef="#ctx0" brushRef="#br0" timeOffset="103067.8">22034 10848 2592 0,'24'-9'0'0,"9"4"0"0,0 2 0 0,6 1 0 0,6 0 0 0,2 2 0 0,3 0 0 0,3 0 386 16,-6 0-180-16,-5 0-85 0,0 4-291 0,-6 1 103 16,-5-1 50-16,0 0 35 0,-8 2-752 0,-8-3 380 15,0 0 190-15,-7-3-762 0,-2 0 459 0</inkml:trace>
  <inkml:trace contextRef="#ctx0" brushRef="#br0" timeOffset="103203.19">22441 10535 1130 0,'0'0'0'0,"-4"0"0"0,-1 0 0 0,2 0 0 0,0 9 690 0,2 11-328 0,-3 10-164 16,-1 12-73-16,0 11 318 0,-1 7-204 0,-5 10-103 15,2 5 197-15,-4 3-149 0,-1 4-93 0,1-11-91 16,1-7-637-16,-5-5 286 0</inkml:trace>
  <inkml:trace contextRef="#ctx0" brushRef="#br0" timeOffset="103589.3">23042 10551 1246 0,'-19'3'0'16,"2"4"0"-16,-6 7 0 0,5 5 0 0,1 7 0 0,1 5 0 0,8 2 465 0,1 4-215 0,3 2-98 16,4-6-62-16,7-2 200 0,13-2-127 0,7-2-64 0,0-6-341 15,7 2 148-15,-3-11 60 0,2-2-496 16,-3-6 284-16,3 1 141 0,-1-5 70 0,4 0-331 15</inkml:trace>
  <inkml:trace contextRef="#ctx0" brushRef="#br0" timeOffset="103864.25">23357 10526 1296 0,'1'-19'0'0,"4"5"0"0,1-3 0 0,3 2 0 0,6 1 0 0,8-1 0 0,2 5 0 0,3 3 0 0,6 3 364 16,1 3-164-16,-3 1-81 0,5 0-79 0,-9 3-4 15,-5 8 1-15,-3 4-1 16,-4 5-130-16,-8 2 66 0,-4 8 40 0,-4 1-14 0,-14 3 38 16,-8 4 0-16,-7 1 1 0,-2 1 217 15,-1 4-100-15,-1-5-63 0,2-3-28 0,0 1 399 0,3-4-213 0,3-1-107 16,4 0 229-16,11-9-351 16,4-3-20-16,6-4 0 0,0-3 0 0,15-2 0 0,6-4 0 15,8-7 0-15,1 0-52 0,5 0-10 16,-2-6 50-16,0-6-325 0,0 0 196 0,-7 0 84 15,-4-2-65-15,-5-1-829 0,-2 3 458 0,-3-2 228 16,-2-2-477-16</inkml:trace>
  <inkml:trace contextRef="#ctx0" brushRef="#br0" timeOffset="104017.45">23373 10718 1565 0,'-16'0'0'0,"3"0"0"0,4 0 0 0,5 0 0 0,3 3 0 0,1 1 0 0,4 1 724 15,15 1-343-15,6 1-172 0,6-1-87 0,6-1 147 16,1 1-121-16,2-2-56 0,1 1-28 0,0 1-259 31,-2-3 115-31,6 3 68 0,-8-1-894 0,1 0 471 0,-4-3 236 0</inkml:trace>
  <inkml:trace contextRef="#ctx0" brushRef="#br0" timeOffset="104211.79">23946 10800 2114 0,'-14'-3'0'0,"4"2"0"0,4-1 0 0,0 1 0 0,6 1 0 0,0 0 0 0,0 0 872 0,9 0-422 0,10 0-207 15,4 0-104-15,7 0-250 32,1 0 73-17,8 0 46-15,-5-3-333 0,2 2 180 0,1-7 90 0,1 3-822 0,1-2 435 0,1 2 215 0,-5-5 111 0,-5 3-590 16,-3-4 334-16</inkml:trace>
  <inkml:trace contextRef="#ctx0" brushRef="#br0" timeOffset="104443.71">24503 10522 1413 0,'5'-12'0'0,"4"-3"0"0,-2 5 0 0,5 1 0 0,5 2 0 0,1-1 0 0,5 2 0 0,8 0 0 16,-2 4 466-16,4 1-214 0,3 1-109 0,0 0-53 0,-5 3 68 16,5 8-52-16,-12 2-40 15,-5 7-72-15,-6 1 42 0,-9 7 0 0,-4 0-86 16,-3 8 52-16,-18-2-9 0,-7 0 44 0,-2 1 116 15,-4 0-58-15,1 1-30 0,-3 1 9 16,7-5 286-16,2-4-162 0,4-3-81 0,7 1-41 0,4-5-25 16,4 4-51-16,8-9 0 15,0-3 0-15,9-1 0 0,10-6 0 0,3 0 0 0,9-3-82 0,2-3 54 16,6 0 33-16,1 0-715 0,4-12 355 0,-5-1 108 16,1-2 104-16,-10 1-629 15,-5-2 367-15,-7-1 185 0,-7-5 92 16</inkml:trace>
  <inkml:trace contextRef="#ctx0" brushRef="#br0" timeOffset="104790.21">24684 10665 2221 0,'-19'0'0'0,"4"0"0"0,4 0 0 0,3 0 0 0,8 0 0 0,0 0 0 0,5 6 0 0,12 2 354 0,5 2-160 15,6-1-5-15,1-1-81 0,2 4-37 0,4-3 1 0,-2 0-240 0,2 2 101 0,2 0 61 16,-6-1 17-16,-4 0-442 0,0 1 234 15,-5 1 117-15,-5-1 57 0,0 4-226 0,-11-2 127 0,-4 2-26 16,-2 1 293-16,0-4-107 0,-6 2-37 0,-4 3 555 16,0-5-287-16,3 0-143 0,3-1-74 0,0 0 264 15,4-4-148-15,0 3-15 16,0-4-63-16,9 0 40 0,6-5-47 16,0-1-23-16,4 0-45 0,0 0-50 0,1-1 9 0,0-9 31 15,-2-2-249-15,-2 0 141 0,-2-3 69 0,0-1-107 16,-6 1 46-16,-4 0 51 0,-3-2 27 0,-1 0-43 15,0 0 0-15,-6-2-17 0,-7 5 16 0,-4 1 220 16,-6 2-98-16,-3 3-46 0,0 1-23 0,-3 3 195 16,1 1-71-16,3 3-57 0,1 0-253 0,2 0 101 15,3 0 70-15,6 9-841 0,4-1 415 16,7 1 206-16,2 3 103 0,0-4-639 16</inkml:trace>
  <inkml:trace contextRef="#ctx0" brushRef="#br0" timeOffset="104998.08">25365 10535 2912 0,'11'-6'0'0,"-1"-1"0"0,5 3 0 0,1 4 0 0,5 0 0 0,-1 4 0 0,0 11 0 0,2 9 0 0,-2 3 0 0,-1 9 393 0,-1 5-170 0,-6-3-144 16,-5 6-1-16,-6 3-42 15,-1 1 0-15,-4-2-301 0,-14 6 160 0,-8-10 65 16,-7-1 39-16,-6-3-362 0,-5-2 200 0,1-4 99 31,-7-1 46-31,9-13-262 0,5-7 42 0,6-10 104 0,7-1-464 0,7-7 281 0,8-15 131 16,8-8-325-16</inkml:trace>
  <inkml:trace contextRef="#ctx0" brushRef="#br0" timeOffset="105122.13">25664 10682 2064 0,'17'-14'0'0,"0"6"0"0,2 2 0 0,3 2 0 0,1 1 0 0,-1-1 0 0,10 1 572 15,-5 1-272-15,3 2-133 0,3 0-65 0,1 0-486 16,2 0 210-16,0 0 115 0,-7 0 42 0,-6 5-501 16</inkml:trace>
  <inkml:trace contextRef="#ctx0" brushRef="#br0" timeOffset="105268.35">25766 10861 2396 0,'-10'0'0'16,"3"0"0"-16,3 4 0 0,3-1 0 0,1 2 0 0,4-1 0 0,13 1 361 0,7-2-163 0,8 0-80 0,6 0-167 0,-1-1 39 0,3-2 22 0,1 0 1 0,-3 0-930 15,3 0 443-15,3 0 213 0,-10-3 120 0</inkml:trace>
  <inkml:trace contextRef="#ctx0" brushRef="#br0" timeOffset="105516.64">26337 10724 2717 0,'-11'0'0'0,"-1"0"0"0,3 0 0 0,1 0 0 0,2 6 0 0,0 1 0 0,4 7 0 0,0 2 0 0,2 1 422 0,0 4-192 16,4-2 11-1,13 1-102-15,3 3-51 0,6 0-17 0,4-6-180 0,3-5 73 0,1-2 36 0,4-3 0 0,-3-4-406 16,7-3 230-16,-8 0 102 0,-2-1 55 0,-3-13-277 16,-4-3 164-16,-5-5-37 15,-2-5 146-15,-12 1-38 0,-5-5 25 0,-1-2 149 16,-6 0-74-16,-10-1-38 0,-5-2-9 0,-7 7 277 15,-7 4-151-15,-2 6-26 0,-5 4-55 0,-1 6 246 16,2 4-118-16,4 5-58 0,9 0-36 0,-1 16-266 16,8 7 115-16,2 5 58 15,-1 7-757-15,13 1 372 0,3 0 203 0</inkml:trace>
  <inkml:trace contextRef="#ctx0" brushRef="#br0" timeOffset="105665.34">26902 11148 3755 0,'3'-27'0'0,"8"13"0"0,4 9 0 0,-6 4 0 0,-4 1 0 0,-5 0 0 0,-7 0 0 0,-14 6-634 0</inkml:trace>
  <inkml:trace contextRef="#ctx0" brushRef="#br0" timeOffset="110814.4">7022 12189 1855 0,'-15'0'0'0,"1"0"0"0,6 0 0 0,0 2 0 0,4 2 0 0,2-1 142 0,1 3-43 0,1-1 567 16,0 1-314-16,3-2-157 15,9 3-80-15,1 0 104 0,-1-1-83 0,3 0-55 0,1-1-10 0,0 1-278 16,-2 0 117-16,-1 1 64 16,3 2 42-16,-7 0-689 0,2 1 356 0,-4 3 177 15,0-3-374-15,-3 5 163 0,-1-3 163 0</inkml:trace>
  <inkml:trace contextRef="#ctx0" brushRef="#br0" timeOffset="110934.63">7032 12515 1367 0,'-3'1'0'0,"-3"4"0"16,2-3 0-16,0 2 0 0,1 1 0 0,3-2 0 0,0 2 150 0,0 2-55 0,0 0-29 0,0 1-53 0,1 2-10 16,5 1 35-16,4 2 1 0,2 0-711 15</inkml:trace>
  <inkml:trace contextRef="#ctx0" brushRef="#br0" timeOffset="111054.51">7127 12853 890 0,'-8'9'0'0,"-4"0"0"0,5-2 0 0,1-1 0 0,3-1 0 0,-1-1 583 0,2-3-275 0,2 1-128 15,0-2-78-15,0 0 345 16,12-8-208-16,0-6-101 0,4-7-203 0,4 1 60 0,1-4 16 16,-1-1-723-16,1-1 375 0,3 1 187 0,-4 1 94 0</inkml:trace>
  <inkml:trace contextRef="#ctx0" brushRef="#br0" timeOffset="111227.32">7305 12380 1673 0,'-9'0'0'0,"3"0"0"0,3-3 0 0,1-1 0 0,2 2 0 0,0-1 0 0,7-1 0 0,12-1 786 0,4 1-374 0,5-1-188 0,3-2 38 0,2 3-117 15,-2-1-54-15,2-1-596 0,1 0 271 0,2 4 136 16,3-1 78-16,-5 1-349 15,-7 2 204-15,-2 0 102 0,-3 0 50 0,-6 0-815 16</inkml:trace>
  <inkml:trace contextRef="#ctx0" brushRef="#br0" timeOffset="111649.09">7610 12192 1715 0,'-7'-1'0'0,"1"1"0"0,1-2 0 0,1 2 0 0,1 0 0 0,3 0 0 0,0 6 0 0,0 3 0 0,0 6 231 15,0 2-97-15,0 4-51 0,2 6-45 0,-2 2-1 16,0 5 10-16,0 2-148 0,-3-1 70 0,-6 2 34 16,-4-2 0-16,0 2 13 0,-2-7-10 0,0-4 32 15,-1-2 0-15,3-6 35 0,-1-4-13 0,5-2-16 16,5-7 6-16,2-4-26 0,2-1-27 0,0 0-25 16,6 0 3-16,9 0 51 0,-1 0 15 0,5-1-165 15,-2-4 74 1,2 5 35-1,-3 0 1 1,-1 0-108-16,-3 0 54 0,-3 0 34 0,-4 6-4 0,0 3 0 0,-4 3-2 0,-1 0 35 0,0 2 244 0,-9-1-124 0,-4 4-65 0,-1 0 289 31,-2-3-150-31,2 5-80 0,0-6-20 0,3-1 67 16,0-3-59-16,3 0-30 0,5-3 0 0,-2 1-161 0,5-3 60 0,0-1 36 0,7-3 0 0,9 0-55 16,2 0 45-16,2 0 10 0,1-2-114 0,-1-3 72 15,2 1-4-15,-2 3 136 0,-1-1-59 0,-1 2 2 16,-3 0-81-16,-2 0 329 0,-3 5-137 0,-2 4-66 15,0 3-23-15,-4 3 68 0,-3-5-108 16,1 4-17-16,-2-4 0 0,0 1 0 16,0-4 0-16,0 1 0 0,0-3-503 0,0-5 218 15,0 0 132-15,0 0-856 0,0 0 486 16</inkml:trace>
  <inkml:trace contextRef="#ctx0" brushRef="#br0" timeOffset="111986.16">8081 12302 2438 0,'0'-5'0'0,"0"1"0"0,-4 0 0 0,1 1 0 0,-1 1 0 0,-1 2 0 0,2 0 0 0,-2 3 311 0,-1 7-128 0,3 3-78 16,-2 2-28-16,2 1-40 0,1 4 0 0,-1-1-303 16,-4 5 161-16,4-4 66 0,-2-1 38 15,3 0-272 1,-2-1 149-16,-1-4 77 0,2 3 43 0,1-5-119 0,1-3 62 0,1-3-45 0,0-1 40 0,0-3 66 15,0 3-46-15,0-5 9 16,0 0 223-16,1 0-105 0,2 0-57 0,1 0 172 16,-1 0-105-16,1 0-10 0,-2 0-39 0,-2 0 365 15,0 4-185-15,0 6-92 0,0 5-38 0,0-3 158 16,0 4-106-16,0-1-54 0,2 2-93 16,-1-2 1-16,7 2 12 0,-1-4-10 15,2-2-219-15,1-2 91 0,0-1 83 0,2-3-171 0,0-2 123 0,-2-1 28 16,-2-2 45-16,0 0-607 0,-1 0 295 15,-2 0 138-15,-2 0 83 0,-3 0-404 16,0 0 239-16,-5 1 119 0</inkml:trace>
  <inkml:trace contextRef="#ctx0" brushRef="#br0" timeOffset="112094.51">8009 12857 1376 0,'0'2'0'0,"0"3"0"0,0-3 0 0,2 2 0 0,-1-3 0 0,3-1 0 0,2 0 0 0,3 0 209 16,2 0-91-16,4-7-40 0,4-5-170 0,2-5 64 15,0-2 33-15,9-5-719 0</inkml:trace>
  <inkml:trace contextRef="#ctx0" brushRef="#br0" timeOffset="112258.02">8327 12373 1976 0,'-4'0'0'15,"-3"0"0"-15,5 0 0 0,1-2 0 0,1 0 0 0,0 1 0 0,1-3 0 0,10 1 329 0,6-2-151 0,3 0-71 16,6 0-104-16,2 0-1 16,3-1 43-16,0 3-678 0,-3-1 335 0,1 2 167 0,-3 1 83 0</inkml:trace>
  <inkml:trace contextRef="#ctx0" brushRef="#br0" timeOffset="112405.83">8374 12533 880 0,'-22'7'0'0,"4"3"0"0,3-3 0 0,6 1 0 0,5-2 386 0,2-2-166 15,2 0-96-15,7-4-44 0,12 0 160 16,5 0-102-16,5 0-51 16,-1-3 211-16,0-1-135 0,-1-3-64 0,-3 1-31 0,0-2-401 0,-3 4 184 15,2-3 102-15,-8 5-607 0,-1-3 333 0,-3 4 169 16,-2-5 83-16</inkml:trace>
  <inkml:trace contextRef="#ctx0" brushRef="#br0" timeOffset="112689.26">8464 12195 1031 0,'-5'0'0'0,"-4"2"0"0,3 4 0 0,4 2 0 0,0 9 0 0,2 5 633 0,0 8-298 0,0 12-141 15,7 4 141-15,7 7-149 0,1 6-76 0,-1 6 176 47,2-2-125-47,1 8-53 0,-1-13-41 0,0-4-162 0,-1-5 65 0,2-6 34 0,-3-7-1 0,5 2-384 16,-7-17 204-16,-2-7 106 31,-3-6 54-31,-4-7-432 0,-2-1 223 0,0 0 15 0,-1 0 40 0,0-9 68 0,-8-6 33 0,-1-2 107 0,-3-1-36 0,-2-2-9 16,-2 3-28-16,2 1 182 0,-5 2-91 0,3 1-46 0,-4 3-22 0,-3 2 166 15,3 6-86-15,-2 2 1 16,0 0-38-16,-4 11 92 0,1 6-52 0,-1 2 13 0,6 4-310 0,1-1 127 16,3 1 61-16,3-3-271 15,7-2 154-15,0-4 58 0</inkml:trace>
  <inkml:trace contextRef="#ctx0" brushRef="#br0" timeOffset="112839.84">8710 12055 1586 0,'10'-16'0'0,"0"-1"0"0,-2 11 0 0,2 0 0 0,-2 4 0 0,0 2 704 0,-3 0-325 0,-1 2-176 15,-3 10 48-15,1 3-108 0,-2 3-52 0,0 3-28 16,0 4-801-16,0 0 383 15,0-1 196-15</inkml:trace>
  <inkml:trace contextRef="#ctx0" brushRef="#br0" timeOffset="113561.59">11638 12179 1194 0,'0'-11'0'0,"0"0"0"0,0 0 0 0,0 4 0 0,9 1 0 0,6 4 0 0,5-3 0 0,1 5 467 0,6 0-206 0,0 0-117 16,2 5-53-16,1 7 33 0,-4 5-44 15,-1 2 0-15,-1 5-34 0,-12-2-117 0,-4 4 54 16,-6 2 27-16,-2 3-25 0,-4-2 25 16,-13 5 10-16,-5-7-19 0,-9 2 0 0,-5-3 36 15,-1-2 0-15,-5-6-96 0,-1 3 25 0,6-12-5 16,2-3 23-16,5-4-226 0,8-2 117 0,5-2 58 16,5-10 17-16,12-12-466 15,4-3 240-15,21-8 119 0</inkml:trace>
  <inkml:trace contextRef="#ctx0" brushRef="#br0" timeOffset="113726.23">12007 12005 2623 0,'-10'5'0'0,"-1"7"0"0,-2 3 0 0,-1 6 0 0,-1 6 0 0,-3 5 0 0,5 5 0 0,0 0 284 0,6 2-124 16,7-2-62-16,0 6 401 0,5-12-236 0,18-3-259 0,5-3-4 0,8-3 0 15,5-6 0-15,4 1 0 0,-1-11 0 16,2 1-529-16,-2-4 221 0,1-3 172 0,-6 0-728 15,4-2 362-15,-14-6 244 0</inkml:trace>
  <inkml:trace contextRef="#ctx0" brushRef="#br0" timeOffset="113865.77">12257 12230 1438 0,'-16'0'0'0,"4"0"0"0,2-2 0 0,1 0 0 0,4 1 0 0,4 1 345 0,1 0-159 0,1 0-74 16,15 0-38-16,3 0 225 15,4 0-131-15,6 0-57 0,-4 0-41 0,3 1-438 16,2 1 203-16,2 0 100 0,-3-2-814 0</inkml:trace>
  <inkml:trace contextRef="#ctx0" brushRef="#br0" timeOffset="114093.62">12640 12051 1329 0,'-5'-7'0'0,"2"2"0"0,3-1 0 0,0 2 0 0,0 0 0 0,6 1 319 0,10 3-140 0,8 0-72 0,-1 0-35 16,7 4 305-16,5 7-161 0,-4 2-95 16,3 5-42-16,-2-1-51 0,-3 2 9 0,-4 3 0 15,-3 3-194-15,-10 1 92 0,-10 1 51 0,-2-1-143 16,-12 5 97-16,-15-1 49 0,-5 1 32 0,-7-7-158 16,-7-2 40-16,-2-5 46 0,0-2-30 0,1-6-23 15,-4 0 4-15,13-5 36 16,5-4 0-16,7 0-263 0,9-10 145 0</inkml:trace>
  <inkml:trace contextRef="#ctx0" brushRef="#br0" timeOffset="114467.02">13014 11972 1093 0,'-3'0'0'0,"-5"0"0"0,2 0 0 0,-2 1 0 0,0 5 404 0,-3 6-184 0,0 5-92 0,-2 6-45 0,2 1 206 15,-2 9-117-15,2 0-72 0,3 1-32 0,5 2 11 16,3-1-43-16,0 1 10 0,2-7-124 0,10-7 58 16,5-1 28-16,5-8-363 0,-1-2 196 0,6-5 107 15,-5-6 39-15,3 0-373 16,-2-5 159-16,-2-7 107 0,-1 2-16 0,-1-2 69 16,-10 0 30-16,-1 4 1 0,-5 1-1 0,-1 2 159 0,-2 5-79 0,0-2-49 15,0 2 457-15,-8 2-242 0,-1 9-86 0,-2 3 426 16,4 2-239-16,-2 1-127 0,4 0-78 15,5-2 90-15,0 2-79 0,0-3-39 16,2 1-1-16,8-3-140 0,5-1 46 0,0-5 27 16,5-2 0-16,1-4-94 0,2 0 61 0,2 0 39 15,-3-7-237-15,-3-7 107 0,-4 3 68 0,-2-3-156 16,-4 0 94-16,-4 0-6 0,-4 2 46 16,-1 0 74-16,-1 3-1 0,-13-1-40 0,-1 4-1 0,-3-4-63 15,-5 9 36-15,1-1 0 0,-3 2 28 0,0 0-303 16,0 0 151-16,-1 2 66 15,4 5-179-15,0-1 132 0</inkml:trace>
  <inkml:trace contextRef="#ctx0" brushRef="#br0" timeOffset="114788.11">10906 12672 1377 0,'-5'-4'0'0,"4"-1"0"0,1 0 0 0,4 4 0 0,24 1 0 0,11 0 0 0,19 0 0 0,13 4 477 0,18 7-220 0,17 4-111 16,11 0 232-16,13-1-171 0,19-1-76 15,-18-9-52-15,4-4 14 0,4 0-29 16,8-4 1-16,-4-8-15 0,12-1-5 0,-31-1-9 15,3-1 1-15,-8 1-158 0,-8 0 79 0,-15 4 39 16,-1 0 9-16,-35 5-274 0,-6 1 152 0,-13 2 23 16,-12 1-219-16,-10 1 115 0,-10 0 78 0,-9 0 23 15,-6 0-184-15,-19 5 122 0,-12 5 61 0,-7 0-324 16,-11 4 183-16,1 0 105 16</inkml:trace>
  <inkml:trace contextRef="#ctx0" brushRef="#br0" timeOffset="114967.83">11248 13237 2398 0,'-23'3'0'15,"0"1"0"-15,15 3 0 0,8-2 0 0,0 4 0 0,13-3 0 0,10-1 0 0,6-1 0 0,3-1 244 0,4 3-105 0,1-2-51 0,3-1-107 0,-1 1 28 0,5 3 8 16,-6-2 19-16,0 0-659 0,-2 0 329 0,0-1 165 15</inkml:trace>
  <inkml:trace contextRef="#ctx0" brushRef="#br0" timeOffset="115225.34">12160 12896 1354 0,'0'-30'0'0,"0"4"0"0,0 4 0 0,-1 9 0 0,-9 5 0 0,2 6 0 0,-7 2 565 0,1 0-255 0,-2 14-141 0,3 10-67 0,1 7 143 0,4 3-105 0,1 7-51 16,4 10 292-16,3 0-176 15,0 6-85-15,1 1-42 0,9 7 95 0,0-3-173 0,3 15 0 0,-1-8 0 16,1 1 0-16,-2 2 0 0,-2 3 0 0,-4 0-249 16,-1 7 105-16,-4-19 85 0,0-3 48 15,-12-9-595-15,-5-5 252 0,-5-8 163 0,-3-3-123 16,4-19 144-16,-5-9 68 0,5-7-372 15,2-6 220-15,0-13 109 0,-1-11 45 0</inkml:trace>
  <inkml:trace contextRef="#ctx0" brushRef="#br0" timeOffset="115350.65">11809 13266 1939 0,'-6'-19'0'0,"5"6"0"0,1 0 0 0,0 7 0 0,6-1 0 0,11 4 0 0,2-1 0 0,7 3 520 0,1-3-233 0,5 1-130 16,0 3-61-16,7 0-304 15,2 0 121-15,2 0 62 0,6 4-418 0,-9 4 232 0</inkml:trace>
  <inkml:trace contextRef="#ctx0" brushRef="#br0" timeOffset="115563.93">12335 13348 1460 0,'0'0'0'0,"0"0"0"0,1 0 0 0,1-1 0 0,2 0 0 0,1-2 0 0,1 3 262 0,4 0-114 15,2 0-55-15,3 0 106 0,-1 3-86 0,2 6-38 16,0 3 0-16,-4 2-125 0,-1 4 43 0,-2 1 9 16,-5 0-105-16,-4 2 70 0,0 0 34 0,-5-1-28 15,-10-1 31-15,-5 3 9 16,-3-8 23-16,-2 0-195 0,-1-6 88 0,1-2-14 16,4-6 41-16,-2 0-335 0,8 0 177 0,7-14 80 15,6-7 43-15,2-1-366 0</inkml:trace>
  <inkml:trace contextRef="#ctx0" brushRef="#br0" timeOffset="115711.99">12547 13278 2656 0,'0'2'0'0,"0"4"0"0,0 1 0 16,-4 0 0-16,-3 5 0 0,0 4 0 0,-2 3 0 0,1 5 0 0,1 0 439 0,2 2-201 0,1 0-102 16,4 6 103-16,0-8-107 0,8 2-48 0,7-5-217 0,7 0 84 15,5-8 43-15,6 3 9 0,1-11-664 0,1-5 349 16,3 0 174-16,-2 0 87 15,-1-11-909-15</inkml:trace>
  <inkml:trace contextRef="#ctx0" brushRef="#br0" timeOffset="115889.05">12939 12934 2322 0,'-25'0'0'0,"2"0"0"0,1 10 0 0,-4 5 0 0,7 6 0 0,2 6 0 0,1 7 0 0,4 7 372 0,5 3-168 0,4 6-75 15,3-3 152 1,6-1-123-16,12-1-61 0,4-5-31 0,4-7-133 0,2 6 59 0,0-11 18 16,1-3-618-16,0-5 322 0,0-8 161 0,-4-5 80 15,6-3-897-15</inkml:trace>
  <inkml:trace contextRef="#ctx0" brushRef="#br0" timeOffset="116102.25">13056 13110 1454 0,'-3'-16'0'0,"1"4"0"0,2 2 0 0,0-2 0 0,8 10 0 0,4-1 112 16,4 3-38-16,3 0-1 0,1 11-37 0,4 4 34 15,0 4-7-15,-4 4-28 0,-1 1-42 0,-5 3 42 16,-4 0 0-16,-2 6 10 0,-8-6-76 0,0 0 33 16,-10-1 0-16,-8 1 7 15,-4-5 27-15,-7 2 8 0,-1-9-21 0,-3-3-17 0,0-4 22 0,3-5 2 16,-1-3-37-16,1 0-127 0,9-3 63 15,5-9 42-15,9-9-540 0,3-5 272 0</inkml:trace>
  <inkml:trace contextRef="#ctx0" brushRef="#br0" timeOffset="116484.05">13258 12963 1837 0,'0'3'0'0,"0"-1"0"0,0 1 0 0,0 1 0 0,0 4 0 0,-1 6 0 0,-8 4 0 0,-2 7 0 0,0 5 650 0,-2 6-308 0,1 8-144 15,5-3-86-15,0 2 171 0,7-5-124 0,0-1-62 16,2-3-30-16,13-5-268 0,3-8 114 0,3-6 61 16,2-9-227-16,4-2 144 15,1-4 80-15,-2 0 29 0,-5-14-494 0,-1-6 264 0,-2-1 17 0,-3-1-184 16,-2-2 173-16,-6 3 98 0,-4 5 46 0,-1-1 196 16,-2 5-75-16,0 1-39 0,0 3-8 0,-8 5 413 15,-1 1-221-15,-2 2-111 16,1 0 158-16,-2 7-59 0,2 7-87 0,4 1 237 15,0 2-144-15,1 0-72 0,5 3-37 0,0 2-43 16,0-1 16-16,2-4-8 0,7-1-1 0,2-1-231 16,4-4 116-16,2-1 58 0,1-4 37 0,-2-6-346 15,2 0 175-15,-2 0 33 0,-1-6-96 0,-4-5 77 16,2-5 45-16,-7 1 85 0,-4 0-23 16,-2-3-1-16,0 0 1 0,0-1 161 0,-10-1-90 0,-2 3-31 15,-2 5 0 1,-3 0 133-16,1 3-83 0,-3 2-9 0,-1 1-35 0,4 4 9 15,1 0-17-15,2 2 50 0,4 0-526 0,0 4 233 16,2 6 112-16,7 0-305 0</inkml:trace>
  <inkml:trace contextRef="#ctx0" brushRef="#br0" timeOffset="116648">13723 13387 1515 0,'-14'12'0'15,"0"0"0"-15,-2 3 0 0,1-1 0 0,-1 1 0 0,-3 2 0 0,-1-1 624 0,3 1-295 0,-5 0-137 16,5-2-84-16,5-1 136 0,-1-4-105 0,2 0-52 16,5-5-563-16,0 1 265 15,4-6 118-15,2 0 65 16,0-2-861-16,0-10 427 0</inkml:trace>
  <inkml:trace contextRef="#ctx0" brushRef="#br0" timeOffset="116803.79">13693 13046 2060 0,'0'-5'0'15,"0"3"0"-15,2-2 0 0,1 4 0 0,6 0 0 0,1 0 0 0,1 4 0 0,4 3 0 0,1 5 0 0,2 0 332 0,1 5-148 0,1-4-74 0,-1 3-392 0,2 0 168 16,-6-2 70-16,-1-4-657 0,1-1 345 0,-3 0 173 16,-2-4 86-16</inkml:trace>
  <inkml:trace contextRef="#ctx0" brushRef="#br0" timeOffset="116966.51">14027 12912 1283 0,'0'3'0'0,"0"-2"0"0,0 2 0 0,0 5 0 0,0 4 0 0,-5 9 150 0,-5 14-48 0,-2 10-38 16,-5 9 0-16,-3 11 478 0,0 5-253 0,-1-2-127 16,-5 7 183-16,6-17-160 0,2-3-74 0,1-4-247 15,0-3 86-15,6-6 43 0,2 2 9 0,6-18-576 16,1-8 305-1,2-10 152-15,0-6 76 0</inkml:trace>
  <inkml:trace contextRef="#ctx0" brushRef="#br0" timeOffset="117198.75">14000 13411 1604 0,'0'7'0'0,"0"0"0"0,-4 2 0 0,2 0 0 0,2 0 0 0,0 1 157 0,0 0-61 0,0 2-30 16,0-3 439-16,3 0-239 0,5-1-116 0,5-5-51 0,-3 1-32 0,4-4 0 15,1 0-23-15,0 0-314 16,-3-9 153-16,1 0 76 0,-2-5 38 0,-2 1-169 16,-4 0 99-16,-2-2 55 0,-3 1 13 0,0 2 92 15,0 2-57-15,-8-2-94 16,-3 5 200-16,-3 2-74 0,0 2-61 0,0 0 184 0,2 2-85 0,-2-1-13 16,3 2-38-16,3 0-328 15,0 0 150-15,1 0 75 0,3 0 56 0,1 0-830 0,3 0 404 0</inkml:trace>
  <inkml:trace contextRef="#ctx0" brushRef="#br0" timeOffset="117352.97">14298 12998 2153 0,'3'0'0'0,"-1"0"0"0,2 0 0 0,1 3 0 0,4 3 0 0,1 2 0 0,4 5 0 0,0 5 250 0,1 8-107 0,1 6 373 0,-1 7-241 0,0 7-111 16,-9-1-68-16,-5 1-172 0,-1 3 55 0,0 0 29 0,-16-1-1 15,-7 5-608-15,-2-12 314 0,-7 0 161 16</inkml:trace>
  <inkml:trace contextRef="#ctx0" brushRef="#br0" timeOffset="117744.03">15138 12664 1556 0,'-8'-10'0'16,"0"2"0"-16,5 2 0 0,3 5 0 0,0 1 0 0,8 0 0 0,7 0 0 0,4 6 262 0,5 0-113 0,2 0-47 15,0 0-38-15,4-1 9 0,0 2 0 0,-2 2-36 16,0-1-461-16,3 4 240 0,-11 0 105 0</inkml:trace>
  <inkml:trace contextRef="#ctx0" brushRef="#br0" timeOffset="117885.36">15160 12990 2012 0,'-15'0'0'0,"4"0"0"0,1 0 0 0,3 0 0 0,4 0 0 0,2-3 0 0,1 3 236 0,9-1-100 0,14-2-50 0,7-2 125 16,8 1-87-16,8-4-35 0,0 1-9 0,2-1-294 16,0 2 126-16,2 0 61 15,1 0-808-15</inkml:trace>
  <inkml:trace contextRef="#ctx0" brushRef="#br0" timeOffset="118116.59">15987 12789 2088 0,'1'0'0'0,"4"-5"0"0,1 0 0 0,4 1 0 0,7 1 0 0,9 2 0 0,11 0 0 0,15 1 833 0,22 0-390 0,14 0-208 15,24 0-99-15,11 0 60 0,10 0-196 16,5 0 0-16,18-2 0 0,-25-1 0 0,-3 2 0 0,-1 0 0 16,1-3 0-16,0-1 0 62,14-2 0-62,-30 1 0 0,7-4 0 0,1 5 0 0,-5-4 0 0,-7 6-290 0,0-2 104 0,-27 5 5 0,-6 0 73 0,-6 0-139 0,-12 0 106 0,-13 0 53 0,-7 5 16 0,-23-2-195 0,-12 3 115 0</inkml:trace>
  <inkml:trace contextRef="#ctx0" brushRef="#br0" timeOffset="118526.96">16518 11984 1159 0,'-1'-15'0'0,"1"8"0"0,0 3 0 0,3 3 0 0,12 1 0 0,6 0 0 0,5 1 401 0,2 10-187 0,5 3-89 15,1 0-43-15,2 3 71 0,-3 1-57 0,2 4-21 16,-7-4-316-16,0 1 140 0,-8 2 68 0,-2-1-539 16,-5-2 294-16,2 4 151 0,-10-7 70 0</inkml:trace>
  <inkml:trace contextRef="#ctx0" brushRef="#br0" timeOffset="118690.5">17010 11797 2579 0,'-1'0'0'0,"-4"0"0"0,2 0 0 0,0 0 0 0,-2 17 0 0,0 7 0 0,-2 10 0 0,0 5 0 0,-2 12 0 0,-4 9 334 0,-2 8-149 0,-1 4-37 0,-2 9-46 0,3-14-38 16,2-4 1-16,2-3-473 31,1-7 222-31,6-6 112 0,-1 6 65 0,5-23-356 0,0-6 201 0,0-3 100 0</inkml:trace>
  <inkml:trace contextRef="#ctx0" brushRef="#br0" timeOffset="118841.48">17113 12180 2027 0,'8'-15'0'0,"-2"5"0"0,5 2 0 0,1 4 0 0,3-1 0 0,2 0 0 0,4 4 309 0,-2 1-141 15,5 0-65-15,-1 0-139 0,5 1 37 0,3 6 9 16,-1 0 27-16,2 1-641 0,1 0 320 0,0 0 161 15</inkml:trace>
  <inkml:trace contextRef="#ctx0" brushRef="#br0" timeOffset="119002.02">17705 11993 2190 0,'0'-10'0'0,"0"2"0"0,0 2 0 0,0 3 0 0,0 1 0 0,2 2 0 0,8 0 0 0,1 0 379 0,6 11-171 0,1 4-86 0,2 0 92 15,2 2-89-15,3 5-35 0,1-1-9 0,1 2-541 16,-2-2 249-16,4 2 124 16,-4-1 61-16,3 1-378 0,-7-8 216 0</inkml:trace>
  <inkml:trace contextRef="#ctx0" brushRef="#br0" timeOffset="119175.63">18287 11821 1488 0,'0'-7'0'0,"0"2"0"0,0 0 0 0,0 4 0 0,-5 1 0 0,-6 16 0 0,-8 13 0 0,-1 10 564 0,-10 11-255 0,0 9-140 16,-1 3-67-16,-6 9 270 0,-2 4-168 0,0 2-84 15,-4 6-32-15,7-18-169 0,8-8 59 16,1-5 29-16,10-4-598 0,3-9 314 16,6-1 166-16,8-17-352 0,0-10 248 0</inkml:trace>
  <inkml:trace contextRef="#ctx0" brushRef="#br0" timeOffset="119409.1">18188 12363 1160 0,'0'0'0'0,"0"0"0"0,0 0 0 0,0 3 0 0,0 0 0 0,2 4 524 16,1 0-244-16,4 3-122 16,3-1-51-16,3 1 209 0,5 0-140 0,2-2-69 15,2 1-158-15,5-7 43 0,2 0 10 0,-1-2 35 16,0 0-203-16,-3-8 101 0,-6-3 51 0,-2-4-39 15,-4-1 54-15,-7-1-9 0,-6 0 45 0,0 1-74 16,-11 2 28-16,-8 3-59 16,-6 3-34-16,-3 3 147 0,-1 5-29 0,-4 0-20 15,3 0-307-15,1 15 144 16,-1 0 72-16,7 1-533 0,0 4 296 0</inkml:trace>
  <inkml:trace contextRef="#ctx0" brushRef="#br0" timeOffset="119693.59">15907 13354 2033 0,'-18'-6'0'0,"10"4"0"0,6-1 0 0,2 3 0 0,0 0 0 0,8 0 0 0,9 5 544 0,5 1-258 0,2-2-125 0,2 3-63 0,4 0-33 0,-1-1-1 0,5 0-19 16,-4 3-9-16,0-3-491 0,-1 1 245 0,3 1 123 0,2-1-808 0,-4-2 434 15,-2-2 212-15</inkml:trace>
  <inkml:trace contextRef="#ctx0" brushRef="#br0" timeOffset="119950.98">16713 13011 1545 0,'1'-26'0'0,"-1"4"0"0,0 1 0 0,0 12 0 0,-7 3 0 0,-3 5 0 0,1 1 0 0,-3 2 502 15,0 12-224-15,2 7-126 0,-1 8-58 0,3 7 147 16,3 3-103-16,2 8-51 0,2 6 314 0,1-2-188 15,0 3-88-15,0 3 6 0,0-2-107 0,1 5-24 16,4 11 0-16,-2-10-142 0,0 2-4 0,-1-2 91 16,-2-2 46-16,0-4-528 0,-2 4 274 0,-7-18 69 15,-5-5 97-15,1-9-256 16,-4-9 138-16,5-9 90 0,-5-7-374 0,7-2 237 47,-1-17 113-47</inkml:trace>
  <inkml:trace contextRef="#ctx0" brushRef="#br0" timeOffset="120058.72">16486 13300 1936 0,'-8'-17'0'0,"0"3"0"0,0 6 0 0,4 3 0 0,2 3 0 0,2-1 0 0,0 3 0 0,2 0 503 0,11 0-234 0,5 10-116 16,5 0-59-16,5-1-76 0,-2 4-9 0,4-2 27 16,1 2 1-16,0-1-759 0,2 0 372 0,5 1 193 0,-7-2-465 0</inkml:trace>
  <inkml:trace contextRef="#ctx0" brushRef="#br0" timeOffset="120188.09">16909 13444 1579 0,'-4'0'0'0,"-1"0"0"0,0 0 0 0,1 0 0 0,2 0 0 0,1 0 0 0,1 3 176 0,0 1-61 0,0 3-44 0,1-1 109 0,8 5-72 0,4-1-35 16,1 1-1-16,2 4-530 0,0 0 242 15,0 0 126-15</inkml:trace>
  <inkml:trace contextRef="#ctx0" brushRef="#br0" timeOffset="120377.04">17174 13392 2199 0,'-12'-5'0'0,"4"2"0"0,0 3 0 0,1 0 0 0,-2 0 0 0,1 17 0 15,-1 7 325-15,-1 5-149 0,1 5-70 0,1 10 61 0,-4 4-66 0,0 7-32 16,-4 8 9-16,2-5-172 0,-2 3 65 0,-4-2 32 15,-2-2-432-15,-3-1 233 0,-5 5 125 0,3-15 49 16,0-3-537-16,-1-7 279 0,-1-4 54 0,4-10-318 16,0-2 245-16</inkml:trace>
  <inkml:trace contextRef="#ctx0" brushRef="#br0" timeOffset="120599.86">17403 13245 1688 0,'-13'-6'0'16,"-2"1"0"-16,-1 5 0 0,-1 0 0 0,1 5 0 0,-4 10 283 0,4 7-129 0,2 4-59 0,4 6 427 15,3 3-244-15,1 7-112 0,6-2-70 0,2 2 86 0,12-1-73 0,3-4-37 0,8-3-150 0,6 2 65 16,0-17 20-16,1-2-1 0,0-7-621 0,2-5 325 15,-4-3 163-15,1-2-747 0,-9 0 379 0</inkml:trace>
  <inkml:trace contextRef="#ctx0" brushRef="#br0" timeOffset="120826.51">17602 13306 822 0,'0'-4'0'0,"0"-2"0"0,0-1 0 0,2 1 0 0,4 3 366 0,4 3-165 0,3 0-83 15,2 0 58-15,3 0-62 0,2 15-44 0,-1-1 0 32,1 5-74-32,-1 1 39 0,-5 3 0 0,-1 2-89 0,-7 0 40 0,-5 1 25 15,-1-3 0-15,-7 1-88 0,-11 2 56 16,-5 0 37-16,-5-6-9 0,-2-4 28 0,-2-4-39 0,4-5 23 16,-2-3-57-16,1 0 26 0,5-4-12 0,8-4-1 15,4-10-290-15,8-6 150 16,4-5 69-16,0-8-435 0</inkml:trace>
  <inkml:trace contextRef="#ctx0" brushRef="#br0" timeOffset="121184.48">17875 13215 1751 0,'0'3'0'0,"0"2"0"0,0 2 0 0,0 3 0 0,-5 4 0 0,-2 1 0 0,-5 8 0 0,1 2 0 0,-1 5 682 0,1 4-315 0,3-2-170 31,4-1-81-31,4 0 98 0,0-6-89 0,0-3-45 16,7 2-285-16,9-11 115 0,6-4 63 0,1-6 31 0,2-3-234 0,0 0 132 15,5 0 76-15,-7-13-477 0,1-4 262 16,-4 1 32-16,-4-4 97 0,-4 3-141 0,-1-1 97 0,-8 3 64 16,-1 4 26-16,-2 2 304 0,0 4-138 0,-7 3-70 15,-2 0 501-15,-3 2-281 0,0 0-144 0,0 2-20 47,3 4 233-31,1 4-92-16,1 0-90 0,4 2 1 0,3-1-54 0,0 0-26 0,0 0 0 0,10-2-331 0,3 0 160 0,3-4 68 0,2-5 38 0,2 0-489 0,2 0 263 0,-2 0 77 15,2-4-246-15,-5-4 174 16,-5-2 95-16,-2-2 47 0,-4 0 141 0,-3-3-57 0,-3 1-13 0,0 1 103 16,-7 0-64-16,-8 2-32 15,-2 0 1-15,-2-1 207 0,-2 9-116 0,-1-1-57 16,3 2-32-16,-1 2 181 0,6 0-86 0,-3 0 25 31,9 6-475-31,3-1 200 0,3 5 88 0,2-1 50 0,0 1-706 0</inkml:trace>
  <inkml:trace contextRef="#ctx0" brushRef="#br0" timeOffset="121320.47">18307 13479 1619 0,'1'2'0'0,"1"1"0"0,-2 1 0 0,1-4 0 0,1 5 0 0,-2-2 0 0,0 3 0 0,0 0 157 0,0 3-61 0,-2-1-30 0,-2 1 147 16,-4 3-94-16,-3 0-41 0,3 1-1 0,-1-2-269 15,1 0 114-15,-3-3 65 0,5 3-664 0,-1-6 337 0</inkml:trace>
  <inkml:trace contextRef="#ctx0" brushRef="#br0" timeOffset="121492.34">18377 13234 1895 0,'-6'0'0'0,"-1"0"0"0,6 0 0 0,-1 0 0 0,2 0 0 0,0 5 247 0,0 1-106 15,6 3-44-15,5 0 131 0,5 3-97 0,0 1-48 31,4-1-23-31,0 0-124 0,3 2 59 0,-1-3 15 0,0-1-709 0,-2 1 353 16,1-6 177 0</inkml:trace>
  <inkml:trace contextRef="#ctx0" brushRef="#br0" timeOffset="121649.26">18790 13028 1636 0,'0'-2'0'0,"0"-2"0"0,0 4 0 0,0 0 0 0,-2 0 0 0,-8 13 204 0,-5 15-85 0,-6 10-42 0,-3 11 1 0,-6 6 167 16,-7 12-96-16,0 0-61 0,-4 4 121 0,-1-4-87 16,5-3-43-16,2-5-1 0,2 1-333 15,13-16 140-15,6-8 75 0,5-6-698 0,3-9 386 0</inkml:trace>
  <inkml:trace contextRef="#ctx0" brushRef="#br0" timeOffset="121894.38">18687 13546 2174 0,'0'0'0'0,"0"0"0"0,0 1 0 0,0 3 0 0,0-1 0 0,0 1 0 0,0 1 0 0,0 0 0 0,6 0 166 0,3-2-66 0,5 1-24 16,2-4 8-16,1 0-24 16,2 0-1-16,1-3-261 0,0-3 118 0,-1-6 68 15,-2-1 21-15,-4 1-96 0,-3-2 63 0,-3-1 32 16,-6 1-1-16,1-2 116 0,-2 3-52 0,-10 3-66 15,-9 2 141-15,-2 1-65 16,-2 5-48-16,1 1-32 0,2 1 222 0,1 0-76 0,3 0-54 0,5 1-426 16,1 4 186-16,2 2 102 15,5-2 37-15,3 1-840 0,0-3 414 0</inkml:trace>
  <inkml:trace contextRef="#ctx0" brushRef="#br0" timeOffset="122072.35">19028 13169 1632 0,'12'-7'0'0,"5"3"0"0,3 2 0 0,3 2 0 0,0 0 0 0,3 8 0 0,1 12 201 0,1 4-75 0,-9 5-50 0,-4 5 191 0,-4 7-116 15,-6 2-59-15,-5 3 276 0,0 5-158 0,-9-7-92 16,-15 1-42-16,-5-1 35 16,-8 3-39-16,-3-2 1 0,-8 7-30 0,4-9-356 15,-2-4 173-15,0-1 87 0,0-4-944 0</inkml:trace>
  <inkml:trace contextRef="#ctx0" brushRef="#br0" timeOffset="122467.59">19642 12693 1531 0,'0'-9'0'0,"0"0"0"0,2 2 0 0,10 7 0 0,4 0 0 0,8 0 0 0,3 0 0 0,2 4 0 0,4 3 202 16,-3 0-87-16,0 0-427 0,0 4 157 0,-3-1 79 15,-5 2 38-15</inkml:trace>
  <inkml:trace contextRef="#ctx0" brushRef="#br0" timeOffset="122610.06">19709 13035 1492 0,'0'0'0'0,"0"0"0"0,0 0 0 0,0 0 0 0,0 0 0 0,2 5 0 0,13-2 0 0,1 0 240 15,7-3-102-15,3 3-50 0,6-1-113 0,0-2 26 0,8 0 0 0,4 0-629 16</inkml:trace>
  <inkml:trace contextRef="#ctx0" brushRef="#br0" timeOffset="122790.41">20586 12871 2177 0,'5'-5'0'0,"4"-2"0"0,3 2 0 0,12 3 0 0,9-3 0 0,12 3 0 0,11 1 0 0,14-1 493 0,9-2-228 0,7 1-115 0,14-2 312 0,-14 0-218 16,-1 1-104-16,-2-1-401 0,-7 0 148 0,-7-1 75 15,2 2 45-15,-23 2-835 16,-6 0 424-16,-7-1 212 16,-7 0 107-16</inkml:trace>
  <inkml:trace contextRef="#ctx0" brushRef="#br0" timeOffset="123096.19">20700 12043 1129 0,'5'-14'0'0,"-2"4"0"0,6 4 0 0,7 1 0 0,5 2 0 0,3 3 0 0,2 0 0 0,4 3 0 0,0 8 215 0,-1 7-90 0,1 3-35 15,-8 3 14-15,-4 3-33 16,-8 3-1-16,-8 4-20 0,-2 2-14 0,0 7 10 16,-19-2-10-16,-5-2 153 0,-9 2-76 0,-2-2-38 15,-1-1-1-15,-3 3 285 0,7-9-166 0,2-5-79 16,8-3-39-16,5-2 149 0,9-5-94 0,3 1-38 16,5-9-93-16,17-3 1 0,12-5 36 0,7-1-172 15,5 0 87-15,6-5 51 0,-5-6-9 0,3 0-631 16,-4-2 332-16,-2 2 103 0,-7-2 104 0,3 1-747 15</inkml:trace>
  <inkml:trace contextRef="#ctx0" brushRef="#br0" timeOffset="123249.04">20653 12328 2386 0,'-23'-2'0'0,"5"-2"0"0,-1 0 0 0,12 3 0 0,6 1 0 0,1 0 0 0,0 0 0 0,6 0 0 0,11 3 325 15,5 2-149 17,3-1-70-32,3 4-10 0,3-2-30 0,-1 1 0 0,7 1-21 0,-8-2-532 0,1 3 262 0,-2-2 131 0</inkml:trace>
  <inkml:trace contextRef="#ctx0" brushRef="#br0" timeOffset="123413.47">21076 12322 2156 0,'-10'-7'0'0,"2"-3"0"16,1 7 0-16,5-2 0 0,2 4 0 0,0-2 0 0,2 3 630 0,11 0-297 0,3 0-148 15,6 0-66-15,3 0-108 0,0 0 25 0,3 0 0 16,1 0-656-16,2 0 338 0,-1 0 154 0,0 0 82 16</inkml:trace>
  <inkml:trace contextRef="#ctx0" brushRef="#br0" timeOffset="123684.12">21531 12040 880 0,'0'-21'0'0,"0"7"0"0,0 2 0 0,3 2 0 0,9 0 451 16,2 1-208-16,8 0-94 31,-1 5-61-31,2 3 168 0,3 1-111 0,-1 0-54 0,0 14-27 0,1 1-22 0,-11 5-6 0,0 7 1 16,-11 2-169-16,-4 4 85 0,0 2 41 0,-15 7-11 0,-9-3 22 0,-2 0 0 15,-6-1 31-15,2 3 270 16,-5-4-135-16,-2 4-58 0,8-9-44 0,5-2 244 0,1-3-138 0,6-5-69 31,7-3 55-31,4 1-53 0,6-10-40 0,6-2-53 0,18-5-15 0,4-3 0 16,9 0 0-16,3 0-332 0,-1-6 155 0,2-3 107 16,0-2 53-16,-4-2-845 0,-2-1 379 0,0 0 194 15,-14 1 130-15</inkml:trace>
  <inkml:trace contextRef="#ctx0" brushRef="#br0" timeOffset="123821.16">21560 12287 1570 0,'-16'0'0'16,"-1"0"0"-16,6-1 0 0,5-1 0 0,2-1 0 0,4 2 0 0,0 1 177 0,10 0-70 0,12 0-35 16,2 0 83-16,3 4-59 0,8 3-21 0,-2 0-326 15,2 0 144-15,0 1 71 0,-3 1 36 0</inkml:trace>
  <inkml:trace contextRef="#ctx0" brushRef="#br0" timeOffset="124049.18">21922 12483 1820 0,'-12'7'0'0,"2"0"0"0,2 2 0 0,2 0 0 0,2 0 0 0,0 2 0 0,4 1 0 0,0-2 0 0,3 1 458 16,8 0-211-16,4-2-107 0,3 1-3 0,2-3-56 15,1-4-23-15,0-2-153 0,2-1 65 0,1 0 33 16,0 0 9-16,-5 0-61 0,-2-4 43 0,-1-4 0 15,-2-3 41-15,-5 0-76 16,-1-2 47-16,-6-2-6 0,-2 1 0 0,0-1 23 16,-11 1-15-16,-3 0-35 0,-6 4 193 0,-4 2-81 0,-2 1-39 15,-1 5-7-15,2 1-160 0,-3 1 81 16,2 0 27-16,0 3-291 0,2 11 156 0,2 1 82 16,2 7 37-16</inkml:trace>
  <inkml:trace contextRef="#ctx0" brushRef="#br0" timeOffset="124253.61">21345 12971 2634 0,'-16'0'0'0,"1"0"0"0,-1 0 0 0,9 6 0 0,2 10 0 0,2 9 315 0,3 6-140 0,0 10-70 0,0 12 262 16,0 1-170-16,8 3-81 0,2 5-94 0,0-1-22 15,-4-3 0-15,0 7 0 0,-3-15-32 0,-3-3-177 16,0-3 121-16,0-4 60 0,-6-3-844 16,-3 0 431-16,-4-13 217 0</inkml:trace>
  <inkml:trace contextRef="#ctx0" brushRef="#br0" timeOffset="124410.51">21571 13854 3931 0,'-8'0'0'0,"4"0"0"0,-1 0 0 0,2-2 0 0,2 2 0 0,0 0 0 0,-1 0 0 0,2 0 0 16,0 0 0-16,0 0-806 0</inkml:trace>
  <inkml:trace contextRef="#ctx0" brushRef="#br0" timeOffset="128626.36">24105 12854 1001 0,'-23'21'0'0,"2"2"0"0,-4 6 0 0,0 7 0 0,-1 12 408 0,9-4-190 0,4 5-91 0,7-3-46 0,6-3-2 0,3-6 0 0,10-2-34 31,13-17-9-31,5-4-38 0,3-5 0 0,5-8 39 0,0-1-255 0,4-3 135 16,-6-12 53-16,-2-6-277 0,-4-2 152 0,-4-1 77 15,-6-4 37-15,1-6-65 0,-9 7 12 0,-9-4 29 16,-3 5-3-16,1-3 314 0,-2 5-143 16,0 0-79-16,-5 11-25 0,-9 5 254 0,3 2-119 0,-3 6-75 15,-1 0 436-15,0 6-220 0,3 9-124 0,0 4 47 16,4 1-81-16,3 4-41 15,5-4 1-15,0 5-148 0,0-3 48 0,8-3 30 16,7 2 0-16,5-7-283 0,1 1 156 16,2-5 87-16,-1-4 30 0,3-5-169 0,-5-1 36 0,-1 0 72 15,-4-9-183-15,1-4 96 0,-10-6 62 0,-3 2 235 16,-3-5-91-16,0-2-46 0,-1 4-22 0,-9-6 328 16,-4 8-167-16,2-3-58 0,-5 6-53 0,1-2 257 15,-2 4-98-15,2 5-73 31,4 1-43-31,2 4 38 0,2-2-41 0,2 5 0 0,5-2-70 0,1 2 29 16,6 0 0-16,8 0-173 0,11 0 87 0,3 0 43 16,4 0 9-16,1-2-319 0,2-1 167 0,1-4 46 0,2 0 54 0,-2-1-223 15,0-5 110-15,-9 4 65 0,-4-2 30 0,-7 0 158 16,-3 3-64-16,-8-3-31 0,1 4 101 0,-6 0-62 16,0 2-35-16,-7 1 389 15,-6 3-201-15,0-1-65 0,-3 2-61 16,-1 0 332-16,-2 2-178 0,6 7-90 0,-4-1-44 0,4 4-76 0,-1-1-5 0,7 0 0 15,2 1 0-15,1-1 0 16,4 2 0-16,0-1 0 0,0 3 0 0,2-4 0 16,9 0 0-16,5-2 0 15,3 1 0-15,4-3 0 0,1 0 0 0,3-2-130 32,0 0-35-17,-1-1 35-15,-4 0 56 0,-2 0-26 0,-1 4 23 0,-9-1 9 0,-4 1 31 0,-5 3 81 0,-1 4-40 0,0-1 0 0,-12 3 19 0,-7 0-25 0,-1 1 0 0,-2-1-52 16,-1-1 20-16,-3 1 33 0,5-7-25 15,3-1-231-15,1-2 112 0,4-3 62 0,2-3 27 16,1-1-459-16,9 0 243 0,1-15 118 16,1-8 59-16</inkml:trace>
  <inkml:trace contextRef="#ctx0" brushRef="#br0" timeOffset="128955.14">25082 12726 2432 0,'16'-3'0'0,"0"2"0"0,3 1 0 0,2 0 0 0,-2 0 0 0,-1 11 0 0,4 6 0 0,-3 3 0 0,-1 2 236 0,4 7-91 0,-8 3-59 0,-3 4-12 16,-7 3 1-16,-1 4-39 0,-3 2 0 0,0 6-104 15,-15-8 48-15,-5-2 28 0,0 1-1 0,-7-6-61 16,-2-4 44-16,-5 2 33 0,3-15-42 0,-1-5 28 16,3-6-13-16,0-7-119 0,2-1 70 0,0 0 8 15,7-8 2-15,7-12-50 0,3-6 35 0,3-3 23 31,3-4-2-31,4-7-155 16,0 5 82-16,8-3 41 0,6 5 4 0,-1 4-94 0,6 8 62 0,1-3 21 0,0 13 240 0,-2 6-99 0,3 3-51 16,-2 2 329-16,4 10-178 0,-3 12-89 15,-3 9-24-15,2 2 283 0,-4 6-134 0,2 2-82 16,0 5-32-16,-1-10-42 0,0-1-9 0,-2-2 0 16,2-5 0-16,1-4-377 15,3-1 198-15,-2-12 85 0,2-7-720 0,0-4 386 0,2 0 134 0</inkml:trace>
  <inkml:trace contextRef="#ctx0" brushRef="#br0" timeOffset="129125.15">25632 12912 1090 0,'0'0'0'0,"-3"0"0"0,-2 0 0 0,0-1 0 0,2 1 786 0,2-2-375 0,1 2-188 0,0 0-94 0,6 0 355 0,7 0-215 0,5 0-121 0,4-1 53 0,4 1-82 0,2-3-48 0,-1 3-567 16,2-2 272-16,-1 0 125 0,-3 2 68 0,0 0-1028 16</inkml:trace>
  <inkml:trace contextRef="#ctx0" brushRef="#br0" timeOffset="129276.1">25608 13176 1827 0,'-20'8'0'0,"6"1"0"0,6-2 0 0,5 1 0 0,3 1 0 0,0-3 0 0,13 0 476 0,7-3-225 0,9-3-107 16,3 0 450-16,0 0-279 0,0 0-139 0,2 0-448 0,-5 0 149 0,1 0 79 15,-2-2 41-15,-2 1-990 0,-1 1 504 0,2-2 255 16</inkml:trace>
  <inkml:trace contextRef="#ctx0" brushRef="#br0" timeOffset="129656.52">26312 13118 2257 0,'-4'-7'0'0,"3"0"0"0,-1 3 0 0,2 2 0 0,0-4 0 0,0 4 282 0,2-1-123 0,8 3-63 15,6-3 272-15,7 1-167 16,4 1-74-16,7 1-35 0,5 0-28 0,8 0-1 0,4 0-28 0,11 1-30 16,8 4 10-16,-2 1 20 0,8 1-1 0,3-1-41 15,9 2 1-15,7-6 40 0,21 4 9 0,-10-6-9 16,9 0-34-16,13 0 0 0,10 0 0 0,7 0 0 31,24 0 0-31,-19 0 0 0,6 0 0 0,3 0 0 0,6 0 0 0,0 8 0 16,12 3-55-16,-29 2 18 0,7 2 26 0,1 4-328 0,-2 0 162 15,2 1 56-15,12 1 43 0,-36-4-241 0,6-2 142 16,-1 1 72-16,-6-3-14 0,-13-2 42 16,3 3-8-16,-29-5 45 0,-10-1 6 0,-8-1-1 15,-15 0 1-15,-12 0-136 0,-12-2 59 0,-26-2 43 16,-8-3-1-16</inkml:trace>
  <inkml:trace contextRef="#ctx0" brushRef="#br0" timeOffset="130059.24">27201 12513 1437 0,'3'-2'0'0,"5"-3"0"0,2 3 0 0,6-2 0 0,8 1 0 0,11-2 0 0,4 2 465 0,4-6-214 0,6 8-108 16,-3-3-53-16,1 2-5 0,1 2-14 0,-10 0-10 16,-2 0-402-16,-7 2 188 15,-3 6 94-15,-1 1 48 0</inkml:trace>
  <inkml:trace contextRef="#ctx0" brushRef="#br0" timeOffset="130350.05">28586 12040 730 0,'0'-35'0'0,"0"-1"0"0,-2 9 0 0,-4-1 0 0,0 0 0 0,-2 3 0 0,-2 3 0 0,-5 1 419 0,1 12-196 0,-2 3-93 0,1 6 207 16,1 0-150-16,1 6-75 0,-1 11-28 0,7 9 237 16,3 8-141-16,3 6-72 0,1 10-36 0,0 6 203 15,0 13-111-15,0-2-68 0,1 1 98 16,1 6-78-16,-2 1-40 16,0 2-75-16,0 15 45 0,-2-15-9 0,-8 1-14 0,-3 0-204 15,-1-3 102-15,-5 2 68 0,4-23 19 0,0-13-529 16,3-9 268-16,2-16 79 0,5-11 85 0,0-5-523 0,2 0 292 0,3-21 142 15,-1-5-504 1</inkml:trace>
  <inkml:trace contextRef="#ctx0" brushRef="#br0" timeOffset="130497.18">28164 12472 1644 0,'-13'-19'0'0,"4"7"0"0,4 1 0 0,5 5 0 0,0-1 0 0,3 4 257 0,17 0-110 0,6 1-55 0,6 1 620 0,2-2-338 0,7 2-159 15,-5-1-94-15,1 2-124 0,3 0 40 0,1 0 0 16,-1 3-1-16,5 6-928 0,-11 3 459 16,-2 1 235-16,-5 1-887 0</inkml:trace>
  <inkml:trace contextRef="#ctx0" brushRef="#br0" timeOffset="130712.29">28700 12645 1853 0,'10'-8'-1'0,"-2"-2"1"0,5 1 0 0,-2 1 0 0,3 5 0 0,3 0 0 0,-1 0 0 0,2 3 244 0,-1 0-108 0,-4 0-50 0,1 9 176 16,-4 3-113-16,-2 5-56 0,-4 1-19 0,-2 0-71 15,-2 4-1-15,-3-2 35 0,-12 3-99 0,-1-4 49 16,-4 4 34-16,-1-6-150 0,-3 0 82 0,1-4 43 16,-2-4-1-16,0 0-409 0,1-2 172 15,6-7 117-15,4 0 12 16,4 0-177-16,7-7 127 0,3-7 62 15,0-6 24-15</inkml:trace>
  <inkml:trace contextRef="#ctx0" brushRef="#br0" timeOffset="130851.35">28911 12575 1384 0,'8'-4'0'0,"-3"0"0"0,-2 2 0 0,-2 2 0 0,-1 0 0 0,0 0 0 0,0 7 0 0,-4 4 716 0,-4 3-340 0,1 2-170 16,0 1 389-16,4 0-279 15,0 4-130-15,3-5-80 0,0 2-94 0,3 0-1 0,7 0 12 0,8-2-717 16,4 2 367-16,6-4 177 0,2-5 94 0,4-3-900 15,2-2 403-15,-1-4 268 16</inkml:trace>
  <inkml:trace contextRef="#ctx0" brushRef="#br0" timeOffset="131047.71">29411 12259 2133 0,'-20'2'0'0,"-1"1"0"0,0 3 0 0,-2 5 0 0,0 5 0 15,-5 4 0-15,11 2 263 0,3 5-114 0,4 4-56 0,5 2 308 0,5 4-183 0,0 4-82 0,10-9-54 0,10 2-70 0,6-4 1 0,1-4 23 16,4-5-478-16,-1 3 247 0,-4-11 112 0,1-4-717 0,-3-4 418 0,0-3 209 16,-2-2-39-16</inkml:trace>
  <inkml:trace contextRef="#ctx0" brushRef="#br0" timeOffset="131269.35">29454 12422 1195 0,'-6'-11'0'0,"2"0"0"0,4 5 0 0,0 3 0 0,3 0 0 0,13 3 506 0,3 0-235 0,5 0-108 16,2 9-69-16,0 2 106 0,-1 2-83 0,2 4-40 16,0 0-69-16,-6 1 28 15,-2 1 0-15,-7 2 0 0,-7-1-196 0,-5 4 98 0,0 2 57 16,-16-4-151-16,-6-2 96 0,-6-3 48 0,-5-1 24 15,-1-3-241-15,-1-2 112 0,6-7-6 16,0-4 49-16,8 0-235 0,2 0 137 0,9-12 68 16,3-6-283-16,7-5 179 0,5-5 87 0,17-5-110 15,7-4 102-15</inkml:trace>
  <inkml:trace contextRef="#ctx0" brushRef="#br0" timeOffset="131620.04">29771 12287 1394 0,'4'0'0'0,"2"0"0"0,-4 0 0 0,-1 0 0 0,-1 0 0 0,0 11 320 0,-9 4-142 0,-5 6-71 15,0 1 313-15,0 5-192 0,-1 1-86 0,6 2 357 16,1-1-231-16,6 1-116 0,2 0-58 0,0-4-113 16,15 4 36-16,7-11-9 0,7-4 28 0,1-5-488 15,6-7 243-15,1-3 123 16,1 0-315-16,-7-6 207 0,-5-6 113 0,-5-2-157 16,-4-1 106-16,-9 3 25 0,1-2 26 0,-8 4 253 15,-1 5-104-15,-1-2-52 0,-12 2-26 0,1 5 424 0,-2 0-220 0,-2 0-114 16,1 7-58-16,1 7 593 15,3-1-289-15,-1 3-155 16,7 0-171-16,3 1 0 0,2 0 0 0,0 1 0 16,0-3 0-16,5 1 0 0,9-6 0 0,0 0 0 0,3-6 0 0,-2-1 0 15,3-3 0-15,0 0-295 0,-2 0 77 0,-3-7 107 16,-4-5 54-16,-2-3-85 0,-2-2 54 0,-1-2 16 16,-4 0 39-16,0-2-3 0,0 2 0 0,-7 1-25 15,-3 1-1-15,-2 2 17 16,1 3 9-16,1 3-29 0,0 4-1 0,0-2 30 0,4 7 0 15,0-3-263 1,3 3 136-16,3 0 63 0,0 7 32 0,5 1-547 0,9 4 289 0</inkml:trace>
  <inkml:trace contextRef="#ctx0" brushRef="#br0" timeOffset="131758.51">30313 12615 2170 0,'5'5'0'0,"0"2"0"0,-3-1 0 0,-1 0 0 0,-1 2 0 0,0 2 0 0,-6 4 0 0,-8-3 0 0,-3 0 379 0,-1 5-171 0,-2-3 46 15,0-1-109-15,-1 4-45 0,3-7-37 0,2 3-473 16,1-4 222-16,6 0 113 0,-2 0 64 0,7-4-422 16,4-2 234-16,0-2 118 15</inkml:trace>
  <inkml:trace contextRef="#ctx0" brushRef="#br0" timeOffset="131926.85">30384 12430 2109 0,'2'2'0'0,"1"-1"0"0,0 1 0 0,3 1 0 0,0 0 0 0,-2-1 0 0,3 1 0 0,1 3 286 0,-1-3-130 16,4 5-60-16,1 1-180 0,0-1 60 0,2 2 30 15,3 0 9-15,-1-1-678 16,1 0 348-16,-1-1 173 0,5-1 87 0,-1-2-426 0,2 2 226 16,-1-7 120-16</inkml:trace>
  <inkml:trace contextRef="#ctx0" brushRef="#br0" timeOffset="132077.01">30801 12311 519 0,'5'-11'0'0,"-3"0"0"0,0 2 0 0,-1 5 0 0,-1 0 280 0,0 4-113 0,-11 1-70 0,-8 19 392 16,-2 7-227-16,-5 9-113 0,-2 5 319 15,-6 11-207-15,-1-1-117 16,3 5-54-16,-4-2 83 0,2 8-69 0,-2 4-24 0,8-13-10 0,2-2-456 16,6-7 211-16,6-5 106 15,5-10 52-15,-1-3-777 0,10-16 406 0,0-10 114 0,0 0-251 16,8-13 245-16</inkml:trace>
  <inkml:trace contextRef="#ctx0" brushRef="#br0" timeOffset="132291.35">30653 12747 1445 0,'3'4'0'16,"0"2"0"-16,-2-2 0 0,4 0 0 0,-4 6 0 0,1-3 0 0,1 5 0 0,-2-1 191 0,3 2-78 0,3-2-38 0,-1 2 113 0,3-2-76 0,5 2-29 31,1-4-8-31,2-5-118 0,2 0 40 0,2-4 0 0,2 0 39 0,2-3-114 15,-5-7 53-15,-1-7 30 0,-5-1-2 0,-3 1 33 32,-6-4 0-32,-4-1 35 0,-1 5-9 0,-7 0-80 0,-12 2 1 0,-2 5 18 0,-2 3 12 0,-3 0 2 15,3 5-1-15,0 2-136 0,4 0 67 0,2 4 43 16,4 6-610-16,0-1 288 0,8 1 158 0</inkml:trace>
  <inkml:trace contextRef="#ctx0" brushRef="#br0" timeOffset="132477.04">31190 12417 1722 0,'19'5'0'16,"2"5"0"-16,8 8 0 0,-4 0 0 0,0 4 0 0,-1 4 1123 0,-2 3-543 0,-5 2-273 15,2 8-108-15,-13-7-199 0,-4 1 0 0,-2 1 0 0,-5-1 0 16,-14 1 0-16,-9 3 0 0,0-10-494 15,-7-1 43-15,-6 3 243 0,-3-3 120 0</inkml:trace>
  <inkml:trace contextRef="#ctx0" brushRef="#br0" timeOffset="135310.78">26706 13481 1576 0,'-19'-5'0'0,"6"-1"0"0,1 6 0 0,4 0 0 0,1 0 0 0,6 0 0 0,1 0 0 0,0 5 0 0,14-1 461 0,11-2-211 0,6 2-106 0,7-1 152 0,8 2-119 16,1-5-74-16,8 3-33 0,7 0 142 0,3-2-87 15,14 2-43-15,15-1 45 16,0 1-50-16,10 0 1 0,16 1-39 0,10-2 75 16,12-1-114-16,20 1 0 0,-11 0 0 0,6-2 0 15,5 4 0-15,3 4 0 16,24 0 0-1,-35 2 0-15,8 4 0 0,6 0 0 0,-2-1 0 16,3-5 0-16,17 3 0 0,-38-8 0 0,2-1 0 0,4-1 0 16,-4 2 0-16,-11-3 0 0,6 1 0 0,-30 2 0 0,-1 1 0 0,-2-1 0 15,-8 4 0-15,0-3 0 0,7 2 0 0,-25 2 0 0,-5-2 0 16,-10-1 0-16,-11-1-173 0,-12 0 3 0,-4 0 54 0,-19-3-398 16,-11 2 237-16,-9 0 119 15,-3-1 60-15,-4 1-362 0</inkml:trace>
  <inkml:trace contextRef="#ctx0" brushRef="#br0" timeOffset="136031.64">26426 13564 954 0,'0'-17'0'0,"0"4"0"0,0-3 0 0,0 9 0 0,0 4 0 0,0 0 205 0,0 3-85 0,0 0-32 0,0 6 266 15,0 15-159-15,0 5-78 0,0 7-41 0,0 5 258 16,0 9-139-16,0-1-84 16,2 2 37-16,-1 3-56 0,2 0-27 0,2 3-1 15,-1 6-44-15,0-8 16 16,1 1 1-16,-2-2-145 0,1-2 73 0,-3-2 35 0,-1-1 10 0,0-10-3 15,-2-9 1-15,-11-1 29 16,1-9 0-16,-5-2 86 0,-1-2-55 0,0-11-41 0,-2-2 36 0,-1 0-39 16,1-7-17-16,0-8 13 0,-2-3-71 0,5-3 47 15,0-3-1 1,1-3-195-16,1-2 107 16,5-4 54-16,-2-4 31 0,7 6-175 0,-3 4 87 0,4 5 16 0,1 1 32 0,-1 9 164 0,-2-1-77 15,2 7-25-15,-3 6 122 0,1 0-76 16,-3 19-38-16,-1 5-8 0,-5 6 31 0,1 4-3 15,0 5 1-15,-1-2-92 0,0 0 30 0,1-1 36 16,-4 5 7-16,9-11-351 16,-2-4 163-16,4-5 71 0,1-3 45 0,0-4-466 0,2-2 229 15,4-10 129-15,0-2-341 16,0 0 230-16,2-2 115 0</inkml:trace>
  <inkml:trace contextRef="#ctx0" brushRef="#br0" timeOffset="136446.22">27265 13659 1480 0,'-15'-23'0'0,"0"11"0"0,1 5 0 0,-5 2 0 0,2 5 0 0,-6 0 0 0,2 0 0 0,1 12 405 0,3 5-183 15,0 8-92-15,3 5 133 16,0 7-103-16,8 2-66 16,3 2-28-16,2 1 19 0,1 5 0 0,0 1-47 0,0 6 10 0,6-6-119 0,2 0 55 15,-3-1 27-15,-1 1-311 0,-3 0 170 0,-1 6 93 16,0-16 32 0,-3 1-410-16,-12-6 203 0,0-3 42 0,-5-6-147 15,-4-2 130-15,5-10 70 0,-3-10 44 0,2-2-108 0,2 0 72 0,2-8 35 16</inkml:trace>
  <inkml:trace contextRef="#ctx0" brushRef="#br0" timeOffset="136586.34">26847 14091 1155 0,'0'-15'0'0,"0"1"0"0,0 5 0 0,0 1 0 0,7-2 0 0,8 8 140 0,5-1-51 0,3 0-25 0,3 3 328 0,6 0-176 0,2 0-80 15,-5 8-284-15,3 2 94 0,-6-1 45 0,4 3 1 0,-4 1-666 0</inkml:trace>
  <inkml:trace contextRef="#ctx0" brushRef="#br0" timeOffset="136773.44">27199 14161 1554 0,'-5'0'0'0,"0"-2"0"0,1-1 0 0,4 1 0 0,0 2 0 0,0 0 0 0,0 2 0 0,0 8 299 16,11 0-131-16,-3 4-65 0,4 0-39 0,-4 5 10 0,1-1-36 0,-2-1 0 0,-2 4-102 0,-1-2 51 15,-4 1 26-15,0 4-138 16,0-4 77-16,-12-3 43 0,-3-1 0 0,-3-1-35 16,-1-3 11-16,-4 0 33 0,1-9-40 0,2-3-101 15,2 0 23-15,4 0 51 0,7-7-430 0,2-8 218 0</inkml:trace>
  <inkml:trace contextRef="#ctx0" brushRef="#br0" timeOffset="136935.23">27327 14190 989 0,'0'0'0'0,"0"0"0"0,0 0 0 0,0 0 0 0,-2 0 0 0,-4 3 0 0,-4 11 725 0,0 2-343 0,-1 4-172 16,0 5 482-16,3 1-332 0,1 4-161 0,6 0-81 0,1-1-26 15,0 1-27-15,8 2 9 0,7-11-49 0,4-1-534 16,3-6 267-16,3-3 139 16,2-3-678-16,-1-8 402 0,-1 0 205 0,-1-2-375 15,-4-8 256-15</inkml:trace>
  <inkml:trace contextRef="#ctx0" brushRef="#br0" timeOffset="137194.43">27475 13737 827 0,'0'-21'0'0,"0"5"0"0,0-1 0 0,0 9 0 0,8 1 0 0,1 5 292 15,2 1-127-15,-1 1-65 0,5 3 64 0,-4 10-69 16,-3 4-29-16,-2 1-53 0,0 3-1 0,-5 1 25 15,-1 2 9-15,0 0 39 0,-4-4-24 16,-8 2-1-16,-2-3-22 0,-1 1 204 0,1 1-93 0,2-6-60 16,-3-3-27-16,5-2 196 0,-2-1-110 0,5-2-56 15,-2 1-37-15,7-6-18 16,1-2 0-16,1 0-324 0,1 0 162 0,10-1 82 16,9-5 48-16,1-4-324 0,4 1 178 0,4 1 51 15,-1-1 57-15,5 1-785 0,-6 1 395 0</inkml:trace>
  <inkml:trace contextRef="#ctx0" brushRef="#br0" timeOffset="137359.87">27790 13909 1394 0,'0'0'0'0,"-2"0"0"0,-4 0 0 0,1 0 0 0,-4 0 0 0,-2 3 0 0,-1 5 0 0,2 5 0 0,-4 5 572 16,0 3-268-16,0 7-124 0,4 2 190 0,3 2-167 0,2 7-82 0,5 0-187 15,0 1 52-15,0 3 35 0,11-9-9 0,5-2-540 31,4-5 283-31,2-4 141 0,0-6 70 0,3 1-254 0,-4-12 86 0,1-3 106 16,-3-3-102-16,0 0-427 0,-4 0 295 0</inkml:trace>
  <inkml:trace contextRef="#ctx0" brushRef="#br0" timeOffset="137573.76">27860 14081 1198 0,'-4'-19'0'0,"1"7"0"0,3 3 0 0,0 1 0 0,0 0 0 0,7 6 0 0,7 2 195 47,3 0-79-47,2 10 52 0,1 2-66 0,2 2-23 0,0 2-9 0,-3 0-101 0,-1 3 34 16,-2 1 1-16,0 4 42 0,-9-3-85 0,-5-1 38 0,-2 2 0 0,0 0 39 0,-12-1-44 0,-6 2 9 0,-4-6 34 15,-3-2-103-15,-2-2 44 0,-3-6-12 16,1 0-125-16,-3-4 68 0,8-3 44 16,3 0 11-16,3-7-329 15,3-8 160-15,8-4 87 0,4-6 17 0,3-5-286 16</inkml:trace>
  <inkml:trace contextRef="#ctx0" brushRef="#br0" timeOffset="137940.06">28122 13951 1429 0,'0'0'0'0,"0"0"0"0,0 0 0 0,0 3 0 0,-5 1 0 0,-4 8 0 0,0 2 0 0,-5 3 315 0,-2 9-130 0,2 1-79 16,1 5 333-16,-2 2-201 0,8 2-101 0,4-1-147 15,3 0 33-15,0-6-10 0,10-5 24 0,6-5-386 16,6-5 193-16,-2-8 97 0,5-1 57 0,-3-5-304 15,-3 0 165 17,0-8 19-1,-6-7 61-31,2-1-36 0,-4 0-7 0,-5 1 39 0,-2 1 107 0,-3 1-39 0,-1 2 0 0,0 5 317 0,0-2-188 0,-2 7-61 0,-6-2-50 0,0 3 332 0,2 0-166 0,0 3-32 0,-1 5-63 0,5 1-24 16,0 3-31-16,2 0 1 0,0 1-1 0,0 0-177 15,2-1 84-15,4-1 46 0,5-1-104 0,-3-3 75 16,5 0 38-16,-1-1-253 15,-4-5 128-15,4-1 18 0,-5 0 46 0,1 0 56 0,-3 0 0 0,1-5-60 16,-5-4 29-16,-1-4 186 16,0 1-90-16,0-3-40 0,-1 2-24 0,-8-3 145 15,0 2-72-15,2 2-10 16,-3 1-77-16,5 3 19 0,-1-1 14 0,-2 1-117 0,4 3 56 0,-1 0 35 16,3 5 0-16,2-2-579 15,0-1 282-15,0 3 106 0,0 0 87 0</inkml:trace>
  <inkml:trace contextRef="#ctx0" brushRef="#br0" timeOffset="138111.22">28487 14229 1673 0,'0'0'0'0,"-1"0"0"0,1 0 0 0,0 0 0 0,0 0 0 0,0 0 0 0,0 0 219 0,0 0-91 0,0 3 121 15,-1 3-111-15,-2 2-50 0,-2 0-26 16,-1 4 35-16,-1 1-21 0,-3-1-9 0,2 4-30 0,-5-2-364 15,2 0 183-15,-1 1 90 0,-3 2-673 0,5-5 376 16,-2-2 193-16</inkml:trace>
  <inkml:trace contextRef="#ctx0" brushRef="#br0" timeOffset="138586.29">28637 13992 1560 0,'0'0'0'0,"0"-3"0"0,0 3 0 0,0 0 0 0,0 0 0 0,0 0 0 0,3 0 441 16,4 0-205-16,2 6-100 0,-1 5-49 0,6-1 8 62,-3 4-29-62,0-2 9 0,4 3-37 0,-4-3-163 0,0 5 81 0,3-2 41 0,-4 1-555 0,3 1 299 0,-2-2 139 0</inkml:trace>
  <inkml:trace contextRef="#ctx0" brushRef="#br0" timeOffset="138764.65">28952 13868 1233 0,'0'3'0'0,"-1"-1"0"0,-2 1 0 0,0 4 0 0,-2 2 0 0,-3 2 0 0,1 7 0 16,-7 8 473-16,-2 9-208 0,-4 8-118 0,-3 7 38 0,-3 7-73 15,-3 2-37-15,2 3-1 0,-6 3-67 0,8-12-9 0,0-4 40 0,2-6-262 16,6-6 131-16,4-7 66 0,3-2 41 0,10-18-511 16,0-6 260-16,7-4 75 15,7-2 83-15</inkml:trace>
  <inkml:trace contextRef="#ctx0" brushRef="#br0" timeOffset="139037.32">28840 14301 922 0,'0'-10'0'0,"0"6"0"0,0 0 0 0,0 3 0 0,0 1 0 0,0 0 371 0,0 2-158 0,0 11-92 0,0-1 194 0,0 5-139 32,1-1-69-32,4 1-34 0,3-1 12 0,3-1-47 0,-1 0 0 0,3-3-136 15,0-2 68-15,-2-3 34 0,5 1 10 0,-1-8-216 16,-1 0 119-16,-4 0 60 0,1 0 30 0,-3 0-172 16,-4-5 88-16,0-5-20 0,-2-2 47 0,-2 1-1 15,0-3 25-15,-4 0-56 0,-5 3 106 0,0 0-29 16,0-1-1-16,1 0-90 0,-1 0 32 15,4-2 15-15,2 0 23 0,3-1-322 0,0-2 155 0,0 0 78 63</inkml:trace>
  <inkml:trace contextRef="#ctx0" brushRef="#br0" timeOffset="139137.37">29123 14050 1833 0,'6'-12'0'0,"1"1"0"0,0 2 0 0,2-3 0 0,0 6 0 0,2 1 0 0,-1 4 0 0,1 1 0 0,2 0 0 0,0 6 603 0,0 12-288 0,-1 5-139 0,-1 2 189 0,-1 5-165 15,-2 8-80-15,1 3-32 0,-7-2-224 0,-2 2 87 16,0 1 43-16,0 0-557 0,-12 2 301 0,-4 7 159 0,-4-8 65 0,-2-3-305 16,-2 1 189-16,-6 1-24 0,1-1 89 15</inkml:trace>
  <inkml:trace contextRef="#ctx0" brushRef="#br0" timeOffset="139507.34">29457 14190 1282 0,'-10'-12'0'0,"3"2"0"0,2 6 0 0,5 1 0 0,0 1 0 0,5 2 93 0,10 0-28 0,7 0 0 16,4 0 289-16,4 0-159 0,3-3-69 0,0 3-49 15,1-2-153-15,-1 2 57 16,-3 0 29-16,2 0-403 0,1 0 225 0,-8 0 98 16,-4 0 53-16,-2 0-543 0,-6 0 282 0,-4 0 140 0</inkml:trace>
  <inkml:trace contextRef="#ctx0" brushRef="#br0" timeOffset="139657.54">29648 13926 1216 0,'-11'-9'0'16,"4"6"0"-16,-1 1 0 0,5 2 0 0,1 2 0 0,2 13 0 0,-1 6 0 0,-1 4 0 0,-1 6 172 0,2 5-72 0,-1 1-31 0,2 4 78 0,-1 5-55 16,-2 2-27-16,1 5-256 15,2-8 109-15,0-3 60 0,0-2 29 0,0-4-416 0,0-5 211 16,8 1 110-16</inkml:trace>
  <inkml:trace contextRef="#ctx0" brushRef="#br0" timeOffset="139855.65">30061 13791 1441 0,'-11'-1'0'0,"0"1"0"0,-2 0 0 0,5 11 0 0,-5 9 0 0,6 5 0 0,0 8 218 0,2 2-90 0,1 9-46 0,1 8 228 0,-2 9-127 15,4-3-77-15,1-3-35 0,0 2-188 0,0-4 77 0,0-5 38 16,0 4-292-16,-3-16 161 0,-3 0 86 0,-1-7 41 15,-6-4-243-15,-3-2 134 0,-3 1 72 0,0-15-569 16</inkml:trace>
  <inkml:trace contextRef="#ctx0" brushRef="#br0" timeOffset="140027.84">29793 14010 1479 0,'4'-16'0'0,"5"-1"0"0,1 11 0 0,5 5 0 0,3-1 0 0,2 2 0 0,0 0 0 0,2 3 0 0,1 5 118 0,2 2-40 0,-1 2 0 16,2 3-589-16,-1-1 248 0,3 1 120 15</inkml:trace>
  <inkml:trace contextRef="#ctx0" brushRef="#br0" timeOffset="140147.18">30140 14195 1736 0,'0'-2'0'0,"0"-1"0"0,0 0 0 0,0 0 0 0,0 2 0 0,0 0 0 0,1 1 0 0,7 0 0 0,-2 0 0 0,3 2 191 0,-1 5-77 0,1 2-29 16,2-1-410-16,-1 1 181 0,-1 0 90 0,3 3 46 15,-3-4-627-15,1 1 298 0</inkml:trace>
  <inkml:trace contextRef="#ctx0" brushRef="#br0" timeOffset="140331.99">30368 14140 1413 0,'0'-8'0'15,"0"1"0"-15,0 2 0 0,0 1 0 0,0 4 0 0,0 0 0 0,0 3 263 0,0 15-113 0,-6 6-57 0,-4 8 165 0,0 6-116 0,-6 4-52 0,-2 5-26 0,1 2 199 16,-3 0-112-16,0 10-48 0,1-11-201 16,0-3 67-16,3-4 34 0,2-2 1 0,1-10-404 0,-2 3 229 0,9-13 99 0,-2-10-579 15,7-4 275 1,-1-5 178-16,0 0 39 0,0 0-159 0</inkml:trace>
  <inkml:trace contextRef="#ctx0" brushRef="#br0" timeOffset="140577.54">30272 13748 1380 0,'6'-20'0'0,"0"3"0"15,1 7 0-15,2 9 0 0,-1-3 0 0,2 4 0 0,-3 0 0 0,-2 8 0 0,2 6 149 0,-1 3-56 16,-2 3-18-16,-2 1-73 0,-1 1 0 16,-1 1 36-16,0 0 0 0,-3 1-59 0,-5 2 40 0,-1-6-11 15,2-3-22 17,-2-1 26-32,1-1 0 0,2-2 26 0,-1 1 72 0,3-8-38 0,-1 0-41 0,2-1 38 15,3-5 0-15,0 0-39 0,0 0 3 0,8 0-33 0,8-6 35 0,5-5 12 0,3-1-9 0,5 0-472 0,1-2 229 0,1 4 98 16,-3-2-297-16</inkml:trace>
  <inkml:trace contextRef="#ctx0" brushRef="#br0" timeOffset="140773.17">30677 13831 1591 0,'-6'-6'0'0,"-2"1"0"0,-1-1 0 0,4 5 0 0,-5 1 0 0,3 0 0 0,-5 14 0 0,-1 8 291 0,-1 8-117 0,-1 5-73 0,3 6 332 16,3 4-198-16,-3 2-99 0,6 7-48 0,2 4-3 15,4-10-47-15,0-2 0 0,4-5-367 0,9-5 183 16,4-4 92-16,3-5 55 16,-2-12-230-16,4-7 133 0,-2-5 67 0,0-3-657 15,0 0 330-15,2-2 121 0,-6-10 103 0,-1-2-284 16</inkml:trace>
  <inkml:trace contextRef="#ctx0" brushRef="#br0" timeOffset="140974.1">30731 13989 1263 0,'-7'-13'0'0,"-1"-1"0"0,5 10 0 0,2 0 0 0,1 4 0 0,0 0 0 0,1 0 0 0,8 8 342 0,3 6-157 0,3-1-73 16,0 7 10-16,1 1-42 15,1-4 0-15,-4 7-33 0,1-2-57 0,-5 1 24 16,-2-2 0-16,-2 2-191 0,-3 0 108 0,-2 2 63 16,0-2 17-16,-5-1-200 0,-12-3 108 0,-3-1 11 15,-4-1-37-15,-2-8-75 0,1-4 80 0,1-3-6 16,1-2-65-16,3 0 68 0,0-9 23 0,9-11 11 15,4-1-183-15,7-5 108 0</inkml:trace>
  <inkml:trace contextRef="#ctx0" brushRef="#br0" timeOffset="141349.54">30970 13890 1116 0,'0'0'0'0,"0"0"0"0,0 0 0 0,0 0 0 0,0 2 0 0,0 9 0 0,-10 6 171 0,1 4-71 16,-5 6-31-16,-1 5 370 0,1 1-201 0,2 0-100 0,-1 6-40 0,6-4 69 15,4-2-64-15,3-2-32 0,0-4-178 0,2-4 73 32,11-2 46-32,4-9-10 0,3-8-302 0,2-4 169 15,3 0 85-15,-2-1-156 0,1-7 52 0,-7-7 79 0,1 1-75 0,-5-3-60 16,-4 0 84-16,-1 5 41 0,-4-2-8 0,-4 5 273 16,0 5-110-16,0 2-57 0,-12 2 395 0,-2 0-219 15,3 9-75-15,-4 4 284 0,5 2-163 0,0 6-100 16,1-2-51-16,4 3-14 0,2-1-36 0,3-1 0 15,0-3 0-15,0 2-45 0,3-4 0 16,10-1 54 0,-2-6-9-16,3-1-199 0,2-4 99 0,2-3 50 0,-1 0-187 0,2-3 113 15,-5-8 6-15,-3-3 41 0,0-2-69 0,-6-2 44 16,-2 0-8-16,-1-2 72 0,-2 2-41 0,0 2 8 16,-5 2-9-16,-6-1 40 0,0 3-26 0,-1 0-11 31,3 6 35-31,-2 0-116 0,2 5 54 0,2 0 0 0,2 1-417 0,4 0 213 0,1 0 121 0</inkml:trace>
  <inkml:trace contextRef="#ctx0" brushRef="#br0" timeOffset="141558.07">31336 14305 1137 0,'0'0'0'16,"0"0"0"-16,0 0 0 0,0 0 0 0,0 0 0 0,0 0 0 0,0 0 0 0,0 0 0 0,0 0 202 0,0 0-82 0,0 0-32 0,0 2 80 15,0 0-64 1,0 4-34-16,0 2 1 0,-3-1-194 0,-4 5 90 0,1-1 31 16,-5 0-1-16,2 4-124 0,-5 0 83 0,1-1 41 0,-1 3-472 0,-1-5 194 15</inkml:trace>
  <inkml:trace contextRef="#ctx0" brushRef="#br0" timeOffset="141752.4">31356 14072 1785 0,'0'-8'0'0,"0"3"0"0,-1 0 0 0,1 3 0 0,0 2 0 0,0 0 0 0,1 0 199 0,8 9-81 0,5 1-39 16,4 2 85-16,0 1-67 0,4-1-30 0,-1 2-316 15,3 1 144-15,0-2 71 0,2 3 46 16,-5-6-505-16,-1 2 265 0,1 0 133 0,-4-4 67 16</inkml:trace>
  <inkml:trace contextRef="#ctx0" brushRef="#br0" timeOffset="141922.18">31701 13938 1258 0,'0'0'0'0,"0"0"0"0,0 0 0 0,-2 3 0 0,-4 9 0 0,1 6 0 0,-8 8 140 0,0 10-51 0,-6 6 138 0,-3 10-94 0,-6 8-39 0,0-4-8 0,-1 1 13 15,-4-3-30-15,5-3 0 0,-1-2-31 0,3-1-86 16,8-16 38-16,10-5 24 0,0-6-682 0,7-6 354 16</inkml:trace>
  <inkml:trace contextRef="#ctx0" brushRef="#br0" timeOffset="142171.42">31709 14428 1853 0,'-7'0'0'0,"-2"0"0"0,5 0 0 0,-2 3 0 0,2 3 0 0,-5-1 0 0,5 2 0 0,1 1 315 16,2 1-139-16,1-4-68 0,0 2-36 0,0-2 131 15,0 0-88-15,6-3-38 0,5-2-110 0,0 0 36 0,7 0 9 0,-4 0 26 16,2-2-245-16,-5-6 122 0,2-1 61 0,-4-1-133 15,0 0 98-15,-5 1 43 0,-3 1-50 0,-1-1-11 16,0 2-20-16,-2 4 38 16,-8-2-47-16,-3 3 138 0,-3 2-26 0,-2 0-44 15,4 2 0-15,0 6-60 0,2 2 27 0,6-1 9 16,-1 2-328-16,7-1 176 16,0 0 88-16</inkml:trace>
  <inkml:trace contextRef="#ctx0" brushRef="#br0" timeOffset="142795.42">31587 13732 345 0,'-9'-7'0'0,"4"0"0"0,0 5 0 0,-1-3 0 0,3 1 0 0,0 1 250 15,0 0-105-15,1 0-43 0,2 1-37 0,0 0 194 32,0 0-110-32,0 2-55 0,2-1 114 0,7 1-90 0,6 0-39 0,5 0-1 15,7 0 61-15,5 0-50 0,10 0-15 0,6 1 178 16,9 3-107-16,8-2-53 0,14 1-26 0,12-3 63 0,24 0-35 0,-3 0-10 15,8 0-45-15,1 0-41 16,-7-5 1-16,-11 0 40 0,9 1 4 0,-36 1-4 16,-8 2 0-16,-9 1 0 0,-7 0-186 15,-13 0 94-15,1 0 55 0,-20 0-109 16,-3 0 65-16,-8 0 3 0,-6 0 26 0,-3 0-432 0,0 1 206 0,-13 2 82 16,-10 1 64-16</inkml:trace>
  <inkml:trace contextRef="#ctx0" brushRef="#br0" timeOffset="143159.04">32050 13958 1685 0,'0'-12'0'0,"0"4"0"0,1 6 0 0,6 1 0 0,4 1 0 0,1 6 0 0,-2 7 264 0,6 8-112 0,-2 4-56 0,5 5 182 15,-7 1-124-15,2 4-57 0,-5 6-29 0,-2-2 84 16,-4 0-56 0,-2 8-18-16,-1-5-104 0,-4-1 33 0,-12-3 0 0,-5 1 33 0,-4-7-327 0,-5 7 173 15,2-13 72-15,-1-4-457 16,4 0 222-16,-2-3 140 0,3-5-12 0,-2-1-606 0</inkml:trace>
  <inkml:trace contextRef="#ctx0" brushRef="#br0" timeOffset="143886.68">32413 14190 1265 0,'4'-14'0'0,"2"4"0"0,7 4 0 0,1-3 0 0,5 7 0 0,1 0 250 0,2 1-106 0,-1 1-53 0,-1 0 103 0,5 0-69 16,-2 0-47-16,0 0-1 0,0 5-68 0,0 4 0 15,0-1 30-15,3 0 9 0,-10 0-422 0,-2 1 206 0,-1 0 103 47,-4 1-484-47,-3-5 281 0,-3 4 145 0</inkml:trace>
  <inkml:trace contextRef="#ctx0" brushRef="#br0" timeOffset="144037.03">32682 13938 1271 0,'0'-17'0'0,"-2"5"0"0,2 6 0 0,0 3 0 0,0 3 0 0,0 0 143 0,0 5-57 0,0 14 0 16,0 7 347-16,0 6-197 0,0 4-99 16,-8 7-39-16,0 1 240 0,-1 1-150 0,-1 2-74 15,0 2-351-15,-1-1 138 0,0 8 78 0,2-11-640 16,2-3 348-16,1-1 175 0,3-7 87 0</inkml:trace>
  <inkml:trace contextRef="#ctx0" brushRef="#br0" timeOffset="144196.38">33019 14000 2645 0,'-3'-11'0'0,"0"11"0"0,3 15 0 0,0 19 0 0,0 11 0 0,0 9 286 0,-5 9-114 0,-4 4-71 0,-1 8-30 0,-6 10 128 0,-2 4-79 31,1-1-41-31,-3 12-1351 0</inkml:trace>
  <inkml:trace contextRef="#ctx0" brushRef="#br0" timeOffset="164118.74">8753 11897 1120 0,'0'-17'0'0,"0"6"0"0,0 3 0 16,1-2 0-16,5 2 0 0,0-4 0 0,-1 3 0 0,1 1 156 0,3 3-57 0,-1-4 118 0,3 2-87 15,-1-1-34-15,2 3-10 0,-2 2 52 0,-1-1-49 0,2 3 1 16,0 0-48-16,2 1 115 0,-5 0-63 0,3 0-27 15,0 0 1-15,2 4 95 0,0 4-61 0,3-2-20 16,-1 2 35-16,3-2-38 16,1 2 1-16,1 0 59 0,6-1-49 0,1 1 11 0,1-3-59 15,3 0 45-15,2-3 0 0,5 2-45 0,2-4 0 16,8 0-26-16,-1 0-3 0,3 0-13 0,6-2 0 0,2-5 0 16,2 0 0-16,9-1 0 15,-10 1 0-15,-1 2 0 0,-2-2 0 0,0 3 0 16,-3 1-8-16,6 0-11 0,-12 3-3 0,0 0-15 15,-2 0 0-15,1 0 23 0,0 0 17 0,8 0 48 16,-13 0 0-16,2 3-56 0,4 0 6 16,-2-2 35-16,4 4-36 0,14-4 0 0,-14 0 0 15,7 2 0-15,1-1 0 0,4-2 0 16,3 0 0-16,6 0 0 0,-6 0 0 0,1 0 0 0,5 0 0 16,1 0 0-16,2-2 0 0,8 2 0 15,-14 0 0-15,4 0 0 0,-2 0 0 0,6 0 0 16,11 0 0-16,-10 0 0 0,-4 2 0 0,6 1 0 15,-2 3 0-15,7-1 0 0,13-1 0 0,-13 1 0 16,1-1 0-16,3 1 0 0,-1-1 0 0,5 2 0 16,14-2 0-16,-14 0 0 0,1-1 0 0,1 3 0 15,2-2 0-15,5-1 0 0,15 2 0 0,-20-2 0 16,3 0 0-16,0 2 0 16,6-2 0-16,4 1 0 0,12 1 0 15,-20-4 0-15,2 2 0 0,7-1 0 0,6-2 0 16,0 2 0-16,10-2 0 0,-22 3 0 0,9-3 0 15,3 0 0-15,-2 1 0 0,-2 0 0 0,14 1 0 0,-18-1 0 16,3 3 0-16,-1-1 0 0,0 1 0 16,0 1 0-16,16 0 0 0,-22-1 0 0,2 3 0 0,0-1 0 31,5-2 0-31,4 1 0 0,9 1 0 0,-23-4 0 0,7 2 0 0,8-1 0 31,6-1 0-31,0-2 0 0,10 0 0 0,-25 0 0 0,9 0 0 0,3 0 0 16,-1 0 0-16,-2 0 0 0,16 0 0 0,-17 0 0 15,0 0 0-15,1 0 0 0,4 0 0 0,18 0 0 0,-25-2 0 0,3-1 0 16,2 2 0-16,5 0 0 0,1-1 0 0,11 0 0 16,-29 2 0-16,10-3 0 0,6 2 0 0,0-1 0 15,-5-2 0-15,10 3 0 16,-18-1 0-16,5 2 0 0,1 0 0 0,-3 0 0 16,1 0 0-16,14 0 0 0,-19 0 0 0,-1 0 0 15,2 0 0-15,1 0 0 0,7 0 0 0,7 0 0 16,-25 0 0-16,4 0 0 15,3 0 0-15,4 0 0 0,-4 0 0 0,8 0 0 0,-22 0 0 0,2 0 0 16,5 0 0-16,2 0 0 0,-7 0 0 0,6 0 0 16,-21 0 0-16,6 0 0 0,1 0 0 15,-2 0 0-15,-6 0 0 0,6 2 0 16,-20-2 0-16,1 0 0 0,1 0 0 0,5 0 0 16,-3 0 0-16,5 0 0 0,-14 0 0 0,-1 0 0 15,1 0 0-15,1 0 0 0,2 0 0 0,8 0 0 16,-7 0 0-16,2 0 0 15,-2 0 0-15,-1-2 0 0,1 2 0 0,5 0 0 16,-12 0 0-16,4 0 0 0,1 0 0 0,3 0 0 16,-2 0 0-16,8 0 0 0,-12 0 0 0,-1 0 0 0,6 2 0 0,3-1 0 15,11 3 0-15,-11-2 0 0,6 2 0 0,-3-4 0 16,3 4 0-16,-2-2 0 0,10 3 0 0,-14-2 0 16,7-3 0-16,-2 4 0 15,0-2 0-15,2 2 0 0,6-2 0 0,-16-2 0 16,4 3 0-16,3-3 0 0,4 2 0 0,0 1 0 15,9-2 0-15,-22-1 0 0,7 2 0 0,-5-1 0 16,7 1 0-16,-4-2 0 0,10 3 0 0,-16 0 0 16,-1-2 0-16,-7 2 0 0,-3-1 0 0,-2-1 0 15,1 0 0-15,-15 1 0 0,-1 0 0 0,-2 0 0 16,-2-1 0-16,-2 3 0 16,2-4 0-16,-10 0 0 0,-1 3 0 0,-5-3 0 15,3 0 0-15,-5 0 0 0,3 0 0 0,-8 0 0 16,0 0 0-16,-2 0 0 0,-1 0 0 0,-1 0 0 15,0 0 0-15,0-3 0 0,-9-4 0 0,-11 1 0 16,-8 1 0-16,-11 5-880 0,-16 0 224 0</inkml:trace>
  <inkml:trace contextRef="#ctx0" brushRef="#br0" timeOffset="167254.9">11747 16106 1997 0,'-3'-1'0'0,"-2"0"0"0,3-3 0 0,-5 3 0 0,4-3 0 0,-2 0-1 0,2 1-1 0,3 1-1 0,-2-2 262 15,2-1-110-15,0 3-57 0,0-3-17 0,2-1 115 16,6 0-76-16,7-1-39 0,3 0 25 0,5 1-31 16,3-3 10-16,1 3-17 15,1-1-24-15,1 3-1 0,-1-2 0 16,0 3-68-16,4 2 44 0,-6-1-10 0,-2 2 35 0,-2 0-84 16,-4 0 42-16,3 6 10 15,-9 4 31-15,-4 3-114 0,-3 2 49 0,-3 4 4 0,-2 1 12 0,-2 9 2 16,-11-2 17-16,-6 6 48 0,-3 4 0 0,-4 3-50 15,-4 1 2-15,-1 6 41 16,2-4-4-16,-1-3-22 0,0 0-9 0,1-1 106 16,3-3-49-16,-4 3-8 0,11-11-7 0,3-6 82 15,6-1-137-15,5-5 0 0,5-7 0 16,0 2 0-16,0-7 0 0,12-2 0 0,4 1 0 0,4-3 0 16,2 0 0-16,5 0 0 15,-3 0 0-15,3 0 0 0,-1 0 0 0,-1 0 0 0,0-3 0 0,3-1 0 16,-6 0 0-16,-2 2 0 0,-2-2 0 0,0 1 0 15,-7 1-125 1,5 0-231-16,-10 1 165 0,-2 1-222 0,-2 0 188 0,-2 0 92 0,0 0 47 0,0 0-572 16,-6 0 314-16</inkml:trace>
  <inkml:trace contextRef="#ctx0" brushRef="#br0" timeOffset="167434.63">11730 16387 2303 0,'-19'0'0'0,"7"-3"0"0,3 1 0 0,4 0 0 0,2 0 0 0,3 2 0 0,0 0 0 0,8 0 388 0,10 0-174 0,3 0 156 0,3 4-166 0,3-1-83 16,4-1-31-16,-3 4-121 0,0-2 35 0,2 1 0 0,-1-1 34 16,-1 1-592-16,4 2 305 0,-5-2 140 0,0 1 73 0,-2-1-849 15</inkml:trace>
  <inkml:trace contextRef="#ctx0" brushRef="#br0" timeOffset="167600.92">12335 16346 2098 0,'-2'0'0'0,"-4"0"0"0,-1 0 0 0,1 0 0 0,0 0 0 0,2-1 0 0,2 1 745 0,2 0-353 0,0 0-178 15,0 0-88-15,5 0-76 0,8-1-2 0,3 1-11 16,6-1-585-16,1-1 293 0,3 0 146 0,1-3 74 15,6 0-1019-15</inkml:trace>
  <inkml:trace contextRef="#ctx0" brushRef="#br0" timeOffset="167932.92">12744 16082 1089 0,'-6'0'0'0,"-1"-3"0"0,0-1 0 0,6-1 0 0,1 5 590 0,0-2-276 0,1-1-138 0,16 2-69 0,4-2 249 15,5 0-164-15,7-2-77 16,5 1-38-16,3-1-77 0,1-3 37 0,8 1 10 16,-1 1-193-16,-3 3 91 0,1 0 47 0,-6 2-155 15,-9 1 100-15,-1 7 60 0,-16 8 16 0,-14 8-49 0,-1 3-1 16,-14 6 28-16,-13 2-58 0,-5 4 251 16,-6 0-114-16,-4-1-39 0,0-1 183 0,-5 3-105 15,2-4-32-15,-3 7-30 0,9-9 373 0,3-4-191 16,5-3-205-16,6-1-24 0,11-4 0 0,2-3 0 15,12-7 0-15,1-3 0 16,15 1 0-16,4-3 0 0,5 1 0 0,5-3 0 16,-1 0 0-16,1-4 0 0,2 0 0 0,-2 0-93 0,0 0-1 0,1 0 4 15,-7 0-175-15,-2 0 122 16,-1-2 9-16,-4-2-372 0,1 2 224 0,-6-2 128 16,-4 3 57-16,-1-1-579 0,-2 0 319 0</inkml:trace>
  <inkml:trace contextRef="#ctx0" brushRef="#br0" timeOffset="168079.79">12911 16312 1899 0,'-8'-1'0'0,"2"0"0"0,3-5 0 0,1 4 0 0,2 1 0 0,0 0 0 0,2 1 0 0,11 0 335 0,6 0-148 15,3 2-75-15,2 6-91 0,7-2 27 0,-3 0-11 16,3-1 1-16,1 0-664 0,0 0 331 0</inkml:trace>
  <inkml:trace contextRef="#ctx0" brushRef="#br0" timeOffset="168321.41">13333 16420 1532 0,'-1'8'0'0,"-4"4"0"0,0-3 0 0,4 4 0 0,1-1 0 0,0 3 0 0,0 2 228 0,7-5-100 0,5 3-48 0,3-3 60 0,4-1-52 16,1-2-27-16,5-2-76 0,-1-3 20 0,-1-2 1 15,0-2 29-15,2 0-240 0,-3-4 121 0,1-7 70 16,-9 0 20-16,-1-4-142 0,-6 0 87 0,-3-1-23 16,-4-1 120-16,0-2-89 31,0 2 33-15,-14 2-47-16,0 0 262 0,-5 2-112 0,2 0-53 0,-5 0 7 0,5 5-1 0,-3 2-16 0,-1 1-17 0,6 3-90 0,0 2 48 0,2 0 49 15,2 0 8-15,6 0-492 0,4 2 232 0,1 6 96 16</inkml:trace>
  <inkml:trace contextRef="#ctx0" brushRef="#br0" timeOffset="168619.53">14058 16139 1773 0,'0'0'0'0,"0"0"0"0,0-1 0 0,0-1 0 0,0 2 0 0,0 0 0 0,3 0 340 0,8 0-152 0,1 0-75 0,5 0 435 0,4 0-261 0,2 0-124 0,4 0-64 0,2 0 83 0,4 0-72 15,3 0-28-15,-5 2-169 0,0-2 62 0,1 0 31 16,-5 0 0-16,0 0-635 0,-1 0 342 0,-7 0 157 16,-3-2 84-16,-4 2-472 0</inkml:trace>
  <inkml:trace contextRef="#ctx0" brushRef="#br0" timeOffset="168822.36">14193 16402 2578 0,'-7'2'0'0,"1"2"0"0,2 3 0 0,4-1 0 0,0 1 0 0,0 3 0 0,2-3 0 0,10 4 409 0,4-2-186 0,7-2-94 0,-2 0 39 16,7 0-57-16,-1-2-42 15,0-2 0-15,1-2-432 0,-1-1 199 0,4 0 109 16,-8 0-224-16,-1 0 157 0,-3-4 79 0,-3-4 40 16,-7 1-433-16,0-2 225 0,-8 1-4 0,-1 0-140 15,0 0 160-15,-9-1 80 0,-1 1 39 0,-5 0-332 16</inkml:trace>
  <inkml:trace contextRef="#ctx0" brushRef="#br0" timeOffset="170101.34">15404 15859 1281 0,'-9'-22'0'0,"1"1"0"0,1-3 0 0,0 7 0 0,1-2 0 0,0-4 0 0,-1 2 0 0,-1-3 154 0,1 5-63 0,1 2 1 16,-1-2-27-16,1 1 0 0,-2 2-27 0,-1 1 11 15,3 6-11-15,-4 4 0 0,1 4 0 0,0 1 87 16,-3 0-44-16,0 5 10 0,1 12-53 0,-1 8 109 15,4 8-55 1,2 6-27-16,1 9 170 0,2 13-90 0,3 1-58 0,0 7 50 16,0 8-49-16,1 1-25 0,5 7-1 0,-2 16 56 15,2-7-45-15,-1 2-1 0,1 1-34 16,-3-5-165-16,-1-7 82 0,-1 2 51 0,1-24-9 0,-1-11-365 62,-1-10 201-62,0-8 62 0,0-12-436 0,0-2 221 0,0-16 145 16,-4-4-127-16,-7-5 132 0,2-16 66 0,-1-3 33 0,-4-7-410 0</inkml:trace>
  <inkml:trace contextRef="#ctx0" brushRef="#br0" timeOffset="170234.7">14938 16300 1121 0,'-16'-22'0'0,"4"5"0"0,3 5 0 0,6 5 0 0,3 2 0 0,0 0 0 0,0 3 670 0,11-1-316 0,9 1-149 15,0-1-88-15,8 3 263 0,2 0-172 0,3 0-85 16,5 0-323-16,-3 3 114 0,2 1 62 0,4 0-864 15,2 3 450-15,0-2 223 16</inkml:trace>
  <inkml:trace contextRef="#ctx0" brushRef="#br0" timeOffset="170444.89">15381 16410 1297 0,'-8'-2'0'0,"5"0"0"0,1 0 0 0,2 0 0 0,0-1 0 0,4 1 269 0,8-2-106 0,4 3-68 0,2-1-28 0,2 2 187 0,-2 0-108 0,1 0-54 0,0 2-22 0,-6 6-32 0,-2 0-1 0,-3 4-13 0,-1 2 14 0,-7 3 0 0,0 2 9 15,0 0 89-15,-17 3-49 0,0-3-25 47,-5 0 1-47,-4 2-27 0,-2-2 11 0,0-2-9 0,1-6 0 0,3 1-234 0,2-5 109 0,3-3 61 0,1-3-570 16,11-1 295-16,7-1 122 0,0-12-548 0</inkml:trace>
  <inkml:trace contextRef="#ctx0" brushRef="#br0" timeOffset="170609.6">15582 16351 1673 0,'-5'0'0'0,"-4"0"0"0,-1 0 0 0,0 2 0 0,-1 6 0 0,3 1 0 0,-3 3 772 0,6 3-368 0,-1 0-182 16,3 4-93-16,0 2 176 0,3 1-138 0,0-1-64 15,8 1-33-15,6-1-98 0,4 0 33 0,7 1 10 16,0-5-543-16,3-3 283 15,0-2 142-15,1-5-655 0,0-1 388 0,2-2 200 0,-3-4-40 0,0 0-443 16</inkml:trace>
  <inkml:trace contextRef="#ctx0" brushRef="#br0" timeOffset="170886.9">16115 15992 1954 0,'-17'0'0'0,"-4"0"0"0,6 0 0 0,-1 1 0 0,-1 9 0 0,0 2 0 0,3 2 322 16,-5 6-133-16,8 3-80 0,3 2 201 0,5 1-135 15,3 5-70-15,0 1 157 0,2 2-103 0,13-2-65 16,2-3-29-16,4 0-193 0,4-5 83 0,0 0 41 15,3-2 9-15,-2-7-484 0,1-4 258 16,-3-2 129-16,-1-3-675 0,-2-4 324 0,3 1 195 0,-7-3 103 16,-2 0-205-16</inkml:trace>
  <inkml:trace contextRef="#ctx0" brushRef="#br0" timeOffset="171108.01">16303 16087 1222 0,'0'-10'0'0,"0"1"0"0,0-1 0 0,2 5 0 0,4 1 0 0,6-1 121 0,3 5-46 0,2 0-1 0,4 0 185 0,0 12-110 0,4 2-57 0,-1 2-17 0,-4 3-10 0,-2 0 1 0,-5 5-29 0,-3 0-98 15,-5 2 49-15,-3 5 34 0,-2-6-9 16,-7 2-5-16,-9 0 29 0,-8-1 1 0,-4-2 32 16,-6 0 9-16,-1-9-42 0,1-4 1 0,1-3-74 15,4-6 32-15,-2 0 6 0,9-2-5 0,8-8-290 16,6-11 149-16,6-5 71 0,2-8-451 0,3-4 226 15,16-2 137-15,6 0 54 16</inkml:trace>
  <inkml:trace contextRef="#ctx0" brushRef="#br0" timeOffset="171466.91">16560 15976 1272 0,'16'-7'0'0,"-7"3"0"0,-1 4 0 0,-3 0 0 0,-4 1 0 0,-1 12 0 0,0 3 306 16,0 4-139-16,-8 1-65 0,-4 4 508 0,3 1-287 15,-1 0-145-15,1 4 208 0,3-3-179 0,3-3-86 16,3 1-42-16,0-2-2 0,1-2-40 0,10 0 9 31,5-5-26-31,5-6-295 0,3-4 147 0,2-6 83 0,4 0-384 0,3 0 243 0,-5-14 103 0,-5-4 60 16,-1 0-398-16,-6-2 191 0,-3 3 97 15,-2-1 159-15,-9 5-27 0,0 2 1 16,-2 3-38-16,0 4 442 0,-8 0-221 0,-2 3-120 16,0 1-45-16,-2 0 223 15,0 9-70-15,1 3-87 16,3 6 294-16,2 0-161 0,2 1-95 0,4 1-42 0,0 0-80 0,0 2 1 0,7-1 3 15,7-5-302-15,5 0 147 16,2-7 94-16,3-1 47 0,3-4-347 0,2-4 157 0,-4 0 101 16,-2-4-17-16,-1-9-50 0,-8-1 55 0,-1-3 37 15,-3-1 72-15,-8 2 10 0,-2-3-45 0,0 4-1 16,-9-2 224 0,-3 1-112-16,-5 2-65 0,1 3 260 0,-4 1-122 0,1 3-82 15,-1 2 12 1,1 1-58-16,2 1 38 0,3 1-30 0,4 2 52 0,1 0-221 0,4 0 105 0,1 0 38 15,1 0-778-15,3 2 382 0</inkml:trace>
  <inkml:trace contextRef="#ctx0" brushRef="#br0" timeOffset="171643.03">17345 16284 1437 0,'0'0'0'0,"0"3"0"0,-1 0 0 0,-2 1 0 0,-2 2 0 0,-1-1 600 0,-1 6-272 0,-3-1-150 15,0 1-71-15,-1 3 112 16,-1-2-90-16,-1 3-47 0,-2 2-134 0,2-4 39 16,-1 0 25-16,3 0-671 0,0-2 342 0,-1-3 175 15</inkml:trace>
  <inkml:trace contextRef="#ctx0" brushRef="#br0" timeOffset="171788.28">17364 16079 1802 0,'9'0'0'0,"4"0"0"0,2 0 0 0,2 0 0 0,1 0 0 0,3 7 0 0,1 1 550 0,1 2-256 0,3 2-119 15,-3 2-250-15,0-1 56 0,0 1 29 0,-2-1-1 16,-1-1-286-16,3 1 166 0,-8-4 70 0,0-1-845 16</inkml:trace>
  <inkml:trace contextRef="#ctx0" brushRef="#br0" timeOffset="171966.46">17809 15879 1400 0,'0'-5'0'0,"-3"3"-1"0,-1 0 1 0,-1 2-1 0,-1 7 1 0,-4 13 0 0,-7 8 538 16,-2 10-251-16,-5 11-115 0,-3 3 187 0,-6 8-160 16,-3 7-82-16,-5 5-39 0,-3 8-92 0,5-15 22 15,2-1-1-15,4-6-174 0,8-5 103 0,6-6 50 16,5-3 35-16,10-16-673 15,4-14 345-15</inkml:trace>
  <inkml:trace contextRef="#ctx0" brushRef="#br0" timeOffset="172204.1">17694 16418 2152 0,'0'0'0'0,"0"0"0"0,0 0 0 0,0 0 0 0,0 0 0 0,0 2 0 0,0 2 0 0,0 3 0 0,0 2 305 0,0 0-138 0,2 0-66 0,6-2-339 15,2 2 137-15,0-3 69 16,1 0 43-16,3-5-205 0,-3-1 115 0,1 0 58 16,-1 0 28-16,-2 0-285 15,-1-7 146-15,-2-1 69 0,-4-2 232 0,-2-1-96 0,0 1-82 0,-3 0 0 16,-10 2 523-16,-1 0-260 16,-3 3-102-16,1 1 116 0,-1 2-116 0,1 0-58 0,1 2-19 0,4 0-174 15,1 0 67-15,3 0 35 0,4 2-1 0,2 0-645 16,1 3 336-16</inkml:trace>
  <inkml:trace contextRef="#ctx0" brushRef="#br0" timeOffset="172396.54">18157 15937 1136 0,'22'-3'0'0,"-6"2"0"0,4 1 0 0,-2 0 0 0,0 4 738 0,-2 10-351 0,2 4-166 16,-4 3-98-16,-6 4 409 0,0 4-248 0,-7 2-124 15,1 3-62-15,-2 7 30 16,-3-5-50-16,-15 3-32 0,-6 2-221 0,-3-2 89 16,-6 2 61-16,-6 5-605 15,-1-12 328-15,-2-1 169 0,-5-1 85 0,-2-3-790 0,0-2 372 0</inkml:trace>
  <inkml:trace contextRef="#ctx0" brushRef="#br0" timeOffset="173028.16">18854 15877 1666 0,'-19'13'0'0,"2"12"0"0,-3 9 0 0,0 10 0 0,-3 7 0 0,0 7 306 0,4-3-139 0,7-3 220 0,4-1-175 0,8-7-87 0,0-4-45 0,14 0-72 16,11-16 28-16,5-3 1 0,7-5 0 0,3-2-388 15,3-8 194-15,5 1 106 0,-9-7 39 0,0 0-711 16,-3-3 361-16</inkml:trace>
  <inkml:trace contextRef="#ctx0" brushRef="#br0" timeOffset="173257.59">19054 16070 1293 0,'0'-12'0'0,"0"0"0"0,0 2 0 0,2 1 0 0,4-1 0 0,4 3 0 0,5 3 378 0,1 3-171 0,2 1-85 32,6 0-42-32,-2 7 23 0,3 5-23 0,-2 8-10 0,-3 1-33 0,-5 2-92 15,-2 5 45-15,-6 3 1 16,-3 1-46-16,-4 0 42 0,-1 0 25 0,-16-1-34 0,-4 0 30 0,-7 0 0 0,-5-2 31 0,-4-7-76 15,-3-5 9-15,-1-5 0 0,-1-4-10 0,3-4-76 16,-3-4 46-16,11 0 32 16,4-10 1-16,7-9-300 0,9-10 147 15,8-4 79-15</inkml:trace>
  <inkml:trace contextRef="#ctx0" brushRef="#br0" timeOffset="173450.8">19361 15874 1730 0,'0'3'0'16,"0"-1"0"-16,0 5 0 0,0 0 0 0,-6 4 0 0,-3 5 376 0,-2 4-160 0,-2 5-94 0,-2 7 516 16,1 0-300-1,0 7-150-15,4-3-76 0,1 5 65 0,9-7-143 0,0-1-34 16,6-3 0-16,12-3 0 0,5-2 0 0,6 3 0 16,3-13-397-16,2 0 150 0,0-4 142 0,1-5-659 0,0-2 322 0,3-1 214 15,-10-3 22-15,-2 0-373 0,-4 0 271 0</inkml:trace>
  <inkml:trace contextRef="#ctx0" brushRef="#br0" timeOffset="173595.81">19660 16145 1904 0,'-13'-9'0'0,"0"2"0"0,1-3 0 0,5 7 0 0,6-1 0 0,-1 1 0 0,2 0 577 0,0 1-270 0,10-2-126 15,8 1 21-15,4 1-82 31,3 1-42-31,-1-1-522 0,5 1 240 0,4-2 130 0,-3 2 51 0,1 0-889 0</inkml:trace>
  <inkml:trace contextRef="#ctx0" brushRef="#br0" timeOffset="173821.83">20066 15981 1921 0,'-2'-12'0'0,"2"0"0"0,0 4 0 16,0 3 0-16,2 1 0 0,9 1 0 0,4 3 271 15,3 0-107-15,2 3-69 0,5 13 66 0,-1 3-62 0,4 6-31 0,-1 2-68 0,-2 4 9 0,-3-1 28 16,-5 1 0-16,-8 3-188 16,-4 0 93-16,-5 4 48 0,0 3 33 0,-22-6-111 15,-7 1 62-15,-7 0 32 0,-6-5-16 0,-3-6-9 16,-6 2 33-16,5-13-58 16,3-4-17-16,2-4 18 0,5-6 0 0,6 0-101 15,3-14 60-15,22-9 43 0,5-10-1 0,10-5-492 16,16-6 249-16</inkml:trace>
  <inkml:trace contextRef="#ctx0" brushRef="#br0" timeOffset="174208.46">20506 15811 2514 0,'2'-5'0'0,"-2"3"0"0,0-1 0 0,0 3 0 0,-7 0 0 0,-8 17 0 0,-6 7 0 0,-5 9 0 0,-1 7 0 0,-4 7 718 0,8 1-345 0,-1 3-169 0,4 4-82 0,7-3-122 0,7-1 0 0,3 1-69 16,3-12-72-1,13-8 89-15,11-6 45 0,0-8-303 0,4-3 173 63,4-6 97-63,-4-9 34 0,-1 0-650 0,-4-7 240 0,-3-7 187 0,-6-3 24 0,2 0 75 0,-10 0 50 0,-3 3 1 0,-1-1 362 0,-2 0-160 0,0 6-80 0,-2-3 527 0,-6 7-299 0,0 2-154 0,3 0-33 0,-2 1 234 16,0 2-78-16,3 0-93 0,1 0-59 0,1 8 27 15,2 0-39-15,0 2 0 0,0 3-214 0,7-1 97 31,5 1 34-31,4-1 0 0,3-3-379 0,1 3 212 0,5-7 105 0,0-1-360 16,-2-4 162 0,-1 0 118-16,0 0 40 0,-6-4 99 0,-4-7 0 0,0 0-37 15,-8-3 10-15,-3 2 135 0,-1-3-67 0,-3 1-35 0,-9 1 344 0,-4 0-198 16,-3 5-76-16,-4 1-50 0,1 2 414 0,-1 5-202 16,2-3-72-16,-2 3-196 0,8 0 34 0,0 0 0 15,6 0 43-15,1 3-636 0,4 2 316 0,0 2 169 16,4-2 40-16,2 1-434 0</inkml:trace>
  <inkml:trace contextRef="#ctx0" brushRef="#br0" timeOffset="174404.71">20987 15833 2431 0,'23'-13'0'0,"-3"8"0"0,1 5 0 0,7 0 0 0,-3 5 0 0,-1 13 0 0,1 9 0 0,-7 1 0 0,-3 6 325 0,-4 4-144 0,-5 3-72 0,-4 6 83 15,-2 5-68-15,0-7-49 16,-16 0 1-16,-5 0-227 0,0-1 94 0,-7-1 47 16,-5 3-98-16,-2-11 67 15,-1-2 39-15,1-5 0 0,0-3-395 0,2-8 217 16,-2 3 33-16,14-13-767 0</inkml:trace>
  <inkml:trace contextRef="#ctx0" brushRef="#br0" timeOffset="174590.85">21365 16111 2429 0,'2'-2'0'0,"-1"-3"0"0,7 3 0 0,9 2 0 0,7 0 0 0,10 0 24 0,6 3 21 16,4 3-9-16,9-4 131 0,3 1-66 0,2-3-32 15,-2 0 0-15,4 0-382 0,-16 0 169 16,-2 0 91-16,-10 0 44 0,-3 0-699 15,-12-3 340-15,-1 2 163 0</inkml:trace>
  <inkml:trace contextRef="#ctx0" brushRef="#br0" timeOffset="174733.9">21718 15753 1119 0,'-5'-1'0'0,"0"1"0"0,0 0 0 0,4 4 0 0,-1 19 673 0,1 10-309 16,1 14-169-16,-2 14 229 0,-1 14-194 0,0 9-97 15,-4 5-48-15,2 9-77 0,3-19-9 0,0 0 37 16,2 1 0-16</inkml:trace>
  <inkml:trace contextRef="#ctx0" brushRef="#br0" timeOffset="175218.89">23154 15893 508 0,'-5'-28'0'0,"-2"-6"0"0,2 7 0 0,0 2 0 0,-1 2 0 0,-5-4 0 0,-1-4 0 0,-1 7 275 0,-4 0-119 0,-5 2-60 16,-1 2 61-16,-2 3-59 0,-7 0-22 0,5 9-9 0,-4 5 84 15,2 3-57-15,0 3-28 16,4 15-1-16,-1 9 57 0,8 11-47 0,1 8-1 16,6 12 93-16,-1 12-64 0,5 4-34 0,0 10 5 15,3-9-9-15,3-1-28 0,-1 2 0 0,1 1-48 16,-3 1 24 15,2 6 9-31,-1-16 15 0,-4-5-186 0,-2-5 94 0,-3-7 45 0,-4-7 1 0,-3-1-96 0,2-21 28 0,-3-5 46 16,0-8-389-16,-1-9 198 0,0 0 61 0,-4 0-364 15,5-15 248-15</inkml:trace>
  <inkml:trace contextRef="#ctx0" brushRef="#br0" timeOffset="175350.89">22328 16179 1740 0,'14'-14'0'0,"0"2"0"0,3 6 0 0,4 2 0 0,6 4 0 0,4 0 0 0,6 0 0 0,-5 7 0 0,1 5 428 16,3 3-195-16,-1-3-99 0,4 3-48 0,5 0-433 15,-8-2 187-15,-2 0 98 0,2-4-283 0,-5 3 192 0</inkml:trace>
  <inkml:trace contextRef="#ctx0" brushRef="#br0" timeOffset="175480.35">22822 16395 1334 0,'0'4'0'0,"-2"-1"0"0,-2 1 0 0,3 1 0 0,0 0 0 0,1 2 0 0,0-1 0 0,0 1 376 0,6 2-170 16,7-2-85-16,2 1-3 0,1 4-32 0,3-4-8 0,0 3-41 0,3-3-563 15,-2-1 282-15,1-2 141 16,1 2 79-16</inkml:trace>
  <inkml:trace contextRef="#ctx0" brushRef="#br0" timeOffset="175635.25">23102 16349 2067 0,'0'-12'0'0,"0"4"0"16,0 1 0-16,0 1 0 0,0 5 0 0,-3 1 0 0,-3 10 0 0,-6 14 0 0,-3 9 299 0,-6 11-122 0,-2 9 49 15,-3 6-94-15,-3 5-47 0,-2 6-25 0,-1 5-222 16,-5 11 108-16,8-12 41 0,1-4 25 0,2-2-645 16,2-5 335-1</inkml:trace>
  <inkml:trace contextRef="#ctx0" brushRef="#br0" timeOffset="176226.24">23737 16032 1598 0,'-25'2'0'0,"-7"4"0"0,8 7 0 16,-1 9 0-16,3 3 0 0,-1 8 0 0,-4 6 0 0,10 1 269 0,0 2-116 0,7-3 236 15,5 0-176-15,2-4-88 0,3 2-35 0,3-8-199 16,11-4 73-16,6-6 39 16,3 1 4-16,2-6-184 0,4 3 118 0,-2-8 46 0,1-4 27 0,-2-2-511 31,1-3 211-31,-2 0 152 0,-3 0-501 0,-3-4 304 0,-5-6 146 0,-4-1-33 0,-3-3 109 0,-3-1 37 16,-2-4 72-16,-2-2 0 0,0-2 0 0,-2-3 0 15,-4-3 0-15,-3-1 113 0,3-3-103 16,-1 6-19-16,3 4 1 15,-1 3 172-15,4-1-95 0,1 4-51 0,0-3 516 0,1 10-256 16,10 3-99-16,4 4-4 0,4 3-70 0,3 0-33 16,3 0 9-16,-1 15-80 0,0 3-1 0,0 6 38 31,-4 2-1-31,-8 6-72 0,0 1 45 0,-10 0-9 0,-2 0 37 0,-6 2-9 16,-16-1 8-16,-7-2 1 0,-8 2 117 0,-4-12-63 0,-1-6-24 0,-2-2-103 15,5-6 31-15,3-3 0 0,2-5 53 0,12 0-431 16,9-5 194-16,9-12 100 0,4-4 43 15,4-6-568 1,18-2 293-16</inkml:trace>
  <inkml:trace contextRef="#ctx0" brushRef="#br0" timeOffset="176620.94">24111 16079 1972 0,'-14'8'0'15,"-1"2"0"-15,3 5 0 0,-3 3 0 0,1 5 0 0,-4 4 0 0,0 6 0 0,6 0 0 0,0 2 194 0,6 0-79 0,1-2 134 0,5-2-105 0,0 1-45 0,3-8-35 0,11-4-184 16,7-6 78-16,0-1 40 78,3-5 0-62,2 5-305-16,1-11 168 0,-4-2 88 0,-1 0 44 0,-3-2-287 0,0-11 150 0,-2-1-12 0,-7-3 49 0,-2 0 23 0,-3-2 23 0,-2 1 201 0,-3 4-88 0,0-2-54 0,0 7 10 0,-1 3 361 0,-7 3-196 0,-2 1-60 0,0 2-62 0,0 0 342 0,1 9-183 0,0 4-86 0,1 2-44 0,3 2 7 15,3 1-25-15,2-1 9 0,0 3-191 0,0-5 78 16,12 2 40-16,3-3-75 0,4-5 57 0,4 1 38 16,0-5-9-16,2-5-55 0,0 0 37 0,-3 0-24 15,2-7 3-15,-5-8 94 63,-4 1-31-63,-4-5-36 0,-5-1 105 0,-3 1-50 0,-1-2-22 0,-2 1 13 0,-2 2-12 0,-11 1-1 0,1 1-11 0,-2 3-26 0,-5-1 7 0,3 4 48 0,-2 6-20 0,0 0-202 0,5 4 94 0,-2 0 37 0,2 0 30 15,5 4-312-15,0 5 155 0,6 1 48 16,2 4 48-16,0-2-432 0,0 4 226 0,10-3 125 16</inkml:trace>
  <inkml:trace contextRef="#ctx0" brushRef="#br0" timeOffset="176776.65">24623 16416 1882 0,'5'0'0'15,"-2"0"0"-15,-1 0 0 0,1 0 0 0,-3 0 0 0,0 5 0 0,0 3 308 0,0 4-139 0,-8 3-67 0,-2-1 96 16,1 3-81-16,-3 2-40 0,-3-1 9 0,4 0-159 16,-2-1 55-16,2 0 28 15,-1-4-469-15,1-2 247 0,3 0 135 0,0-5 52 0,1-4-799 0</inkml:trace>
  <inkml:trace contextRef="#ctx0" brushRef="#br0" timeOffset="176926.76">24729 16123 1692 0,'4'-4'0'0,"2"1"0"0,2-1 0 0,-1 3 0 0,4 1 0 0,-1 0 0 0,3 1 524 0,0 10-243 0,5 2-112 15,-2 1-71-15,4 1-76 0,1 0 16 0,2 3-1 16,1 2 0-16,2-2-470 0,-4-4 231 0,-2-1 119 16,2-2-667-16,-2 1 361 0</inkml:trace>
  <inkml:trace contextRef="#ctx0" brushRef="#br0" timeOffset="177108.87">25214 16012 820 0,'8'-17'0'0,"-2"1"0"0,-4 3 0 0,0 8 0 0,-2 1 0 0,0 4 401 0,-4 6-183 16,-11 14-89-16,-4 9 401 0,-2 3-246 0,-3 6-114 0,0 2-71 0,-3 3 192 16,0 1-127-16,-4 3-69 15,1 7-96-15,-9 6 43 0,3-4-9 0,4 0 0 0,3-3-404 16,7-5 204-16,1 3 110 0,14-17-657 15,4-8 339 1</inkml:trace>
  <inkml:trace contextRef="#ctx0" brushRef="#br0" timeOffset="177329.99">25130 16462 1689 0,'0'-2'0'0,"-2"0"0"0,-1 0 0 0,0 2 0 0,-4 0 0 0,6 0 0 0,0 2 0 0,1 5 468 16,0 2-216-16,0 0-107 0,1 2-56 0,7-5-52 15,0 0-1-15,1-1 1 0,3-1-241 0,-2-4 120 16,-1 0 69-16,-1 0-118 0,-2 0 85 0,-1-4 43 16,-4-1-1-16,0-2 186 0,-1-1-65 0,0 3-96 15,-5-2-6-15,-8 2 311 0,1 0-150 16,-3 1-70-16,0 4-38 0,1-3-30 0,2 1 1 0,2 2 0 16,1 0-195-16,2 0 97 0,4 0 58 0,3 0-751 15,0 0 382-15,3 0 159 0,12 0 106 0</inkml:trace>
  <inkml:trace contextRef="#ctx0" brushRef="#br0" timeOffset="177493.64">25557 16162 1744 0,'22'-14'0'0,"1"2"0"0,0 5 0 0,6 1 0 0,-5 6 0 0,-2 0 0 0,-1 8 0 0,-1 9 717 16,-2 5-340-16,1 3-161 0,-5 2 90 0,-5 5-134 15,-3 0-68-15,-5 4-34 0,-1-2-388 0,0 7 187 16,-3-7 79-16,-10 0-283 47,-7 1 186-47,-5 0 92 0,-6 0 48 0,-7 6-771 0</inkml:trace>
  <inkml:trace contextRef="#ctx0" brushRef="#br0" timeOffset="177879.76">26551 16015 1364 0,'-27'0'0'16,"-2"0"0"-16,-1 12 0 0,-1 12 0 0,-3 11 0 0,-3 6 317 0,13 3-145 0,2 4-66 0,7 2 120 0,12 0-94 15,3-4-46-15,9 1 8 0,19-14-385 16,6-6 164-16,7-5 83 0,5-10 41 0,3-3-307 16,7-2 165-16,-12-7 77 0</inkml:trace>
  <inkml:trace contextRef="#ctx0" brushRef="#br0" timeOffset="178035.9">26687 16191 1713 0,'-10'-14'0'0,"-1"2"0"0,3 4 0 0,5 4 0 0,3 1 0 0,0 3 302 0,2 0-131 0,11 0-67 0,3 10 322 0,4 0-194 0,3 0-87 16,2 4-58-16,1 0-467 0,-1-3 208 0,4 2 104 15,-2 0 52-15,6-1 36 16,-8 0-9-16,1 0 25 0,-4-6-1159 0,0 1 542 0</inkml:trace>
  <inkml:trace contextRef="#ctx0" brushRef="#br0" timeOffset="178226.61">27147 15957 2423 0,'8'-20'0'0,"-3"8"0"0,0 7 0 0,-5 2 0 0,2 3 0 0,-2 20 0 0,0 8 0 0,-5 12 0 0,-11 8 0 0,-1 5 384 0,-4 12-163 0,0-3-96 0,-3 3 348 16,-3 7-217-16,-3 6-207 0,-6 1-49 0,-1 9 0 16,3-18 0-16,2-5 0 0,4-4-55 15,3-6-23-15,5-9 57 0,1 3 40 0,9-23-659 0,6-9 339 31,4-13 170-31</inkml:trace>
  <inkml:trace contextRef="#ctx0" brushRef="#br0" timeOffset="178359.38">27179 16291 2251 0,'6'-25'0'0,"2"13"0"0,-2 4 0 0,1 7 0 0,5-1 0 0,-6 2 0 0,7 0 0 0,0 0 453 16,-1 7-208-16,7 0-105 0,0 2-611 0,4-2 254 15,6 1 136-15,-4-3-495 0,4 0 272 0,0-2 137 16,1-3 67-16</inkml:trace>
  <inkml:trace contextRef="#ctx0" brushRef="#br0" timeOffset="178502.05">27641 16139 1389 0,'2'-12'0'0,"0"-2"0"0,3 6 0 0,2 0 0 0,2-1 0 0,4 8 0 0,0 0 0 0,2 1 452 0,4 0-207 0,6 6-105 15,1 6-42-15,-2 0-206 0,5 1 72 0,-2-1 37 32,2 1-570-32,-2 1 292 0,5-2 152 0,-7-3-498 0,2-3 311 0</inkml:trace>
  <inkml:trace contextRef="#ctx0" brushRef="#br0" timeOffset="178677.87">28251 15904 1271 0,'1'-13'0'0,"-1"4"0"0,0 2 0 0,0 4 0 0,0 3 0 0,-8 7 0 0,-4 15 0 0,-6 10 469 16,-5 8-216-16,-8 11-99 0,-1 2-63 0,-4 6 332 16,-1-1-194-16,-7 8-95 0,-1 3 50 0,-10 8-65 15,10-13-45-15,-4-3-1 32,4-2-345-32,2-5 154 0,10-8 77 0,4-3-605 0,22-19 337 0,6-13 172 0,1-7 87 0,3-4-522 0</inkml:trace>
  <inkml:trace contextRef="#ctx0" brushRef="#br0" timeOffset="178908.32">28081 16436 2891 0,'0'0'0'0,"0"0"0"0,0 0 0 0,0 2 0 0,0 3 0 0,0 1 0 0,0 3 0 0,0 0 0 0,0 3 0 0,0 0 358 0,0 1-165 0,2 0-126 0,3 0-30 0,5-2 0 15,0 2 9-15,4-8-323 0,-1-1 157 0,2-2 79 16,-3-2 38-16,2 0-114 0,-3-7 85 0,-2-4 30 15,-6-5 1-15,-2-2-52 0,-1 0-64 0,0 2 55 16,-10-3 152-16,-5 4-55 0,-1 4-49 0,-4 3 130 16,0 2-61-16,0 2-35 0,0 3 7 0,6 1-354 15,-2 0 173-15,7 6 74 16,1 6 40-16,6 0-829 0,2 1 407 0</inkml:trace>
  <inkml:trace contextRef="#ctx0" brushRef="#br0" timeOffset="179111.97">28607 16079 2185 0,'23'-14'0'0,"0"10"0"0,2 4 0 0,4 2 0 0,-5 12 0 0,-1 8 0 0,-1 1 0 0,0 5 724 0,-1 1-343 0,3 7-163 0,-10-1-58 0,-2 1-62 0,-6 4-30 16,-2-1 0-16,-2 0-39 15,-2 5-29-15,-8-10 0 0,-13 1-185 0,-10-3-317 16,-6 0 270-16,-10 4 143 0,-5-5-122 0,-6 2 119 15,-4 0-53-15,-5 3-528 0,-4-1 318 0,-9 6 150 16</inkml:trace>
  <inkml:trace contextRef="#ctx0" brushRef="#br0" timeOffset="180926.8">14907 17231 1943 0,'-13'-10'0'0,"-2"1"0"0,7 5 0 0,3 2 0 0,2 2 0 0,0 0 0 0,1 0 0 0,0 2 0 0,2 2 258 0,0 1-109 0,0 0-55 15,7 0 119-15,4 2-87 0,4-2-33 0,3-3 248 16,4 1-151-16,3-2-75 0,3-1-38 0,3 0 196 0,5 0-214 0,-2 0-59 16,2-1 0-16,2-2 0 0,3-2 0 15,3 0 0-15,7-2 0 0,-8 3 0 16,2-1 0-16,-5 5 0 0,-2-3 0 0,-2 3 0 15,4 0 0-15,-10 0 0 0,-4 5 0 0,-1 2 0 16,2 1 0-16,4 1 0 0,-6-3 0 0,3 1 0 16,1-3 0-16,4 0 0 0,3-1 0 15,9 0 0-15,-4-3 0 0,3 0 0 0,0 0 0 16,4 0 0-16,1 0 0 0,7-3 0 0,-8-1 0 0,1-1 0 16,2 2 0-16,4-3 0 15,1 0 0-15,9 1 0 0,-11 0 0 31,3 1 0-31,2-2 0 0,2 0 0 16,0 1 0 0,13-2 0-16,-10 1 0 0,3 0 0 0,3 1 0 0,3-2 0 0,-1 1 0 0,12-2 0 15,-17 4 0-15,8-5 0 0,1 4 0 0,5-2 0 0,-1 0 0 0,13-1 0 0,-20 3 0 0,4-2 0 16,4 0 0-16,4 2 0 0,1-2 0 0,9-1 0 0,-18 3 0 0,4 1 0 16,6-1 0-16,3-1 0 15,2 3 0-15,10-2 0 0,-17 4 0 0,3-3 0 16,6 3 0-16,4-2 0 0,4 2 0 0,7 1 0 31,-20 0 0-31,3 0 0 0,7 0 0 0,-2 0 0 0,-1 0 0 0,9 1 0 0,-21 3 0 0,5 1 0 16,3 0 0-16,3-1 0 0,-5 2 0 0,10 0 0 15,-16-1 0-15,5-2 0 0,5 1 0 16,1-1 0-16,9 0 0 31,-22-1 0-15,5 0 0-16,7-2 0 0,4 0 0 0,-3 0 0 0,8 0 0 0,-17 0 0 0,6 0 0 0,5 0 0 0,2 0 0 0,0-2 0 0,10 0 0 0,-16 1 0 15,10-1 0-15,5 2 0 16,0-3 0-16,1 2 0 0,16-2 0 0,-18 2 0 0,8 1 0 0,0 0 0 16,0 0 0-16,1 0 0 0,17 0 0 0,-25 0 0 15,1 1 0-15,0 6 0 16,6-4 0-16,-1 5 0 0,8 0 0 0,-27-1 0 16,6 1 0-16,4 1 0 0,5-1 0 0,-3-1 0 15,12 5 0-15,-19-4 0 0,9 1 0 0,6 1 0 16,2 2 0-16,0-3 0 0,20 1 0 0,-17 0 0 15,8-1 0-15,3 1 0 0,7 0 0 0,7-2 0 16,9 2 0-16,-27-2 0 0,11 0 0 0,7 1 0 16,-4 0 0-16,0-1 0 0,15 4 0 0,-31-2 0 15,2 1 0-15,-3 0 0 0,3 3 0 0,-5 1 0 16,5 2 0-16,-30-5 0 16,2 2 0-16,5 3 0 15,-5-2 0-15,-7 0 0 16,3 2 0-16,-24-6 0 0,5 3 0 0,1-3 0 0,-3-1 0 15,1-1 0-15,-22 0 0 0,-3-1 0 0,-5-3 0 0,-8 0 0 0,-2 0 0 0,-5-1 0 32,-11 1 0-32,-6-4 0 0,-3 2 0 0,-7-2 0 0,-1 1 0 0,0 0 0 15,-2-2 0-15,0 0 0 0,0 0 0 0,-4 0 0 16,-3 0 0-16,-6 0 0 0,1 0 0 0,-5 0 0 16,1 0-299-16,-5 0 87 0,-4 6 87 0,-4 3-440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40:37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2977 10113 1248 0,'-13'-24'0'0,"-1"4"0"0,6 11 0 0,1 5 0 0,0 0 0 0,4 0 0 0,1 3 227 0,1-1-84 0,1 2-57 16,0 0 1-16,0 0 233 0,6 0-140 0,6 2-70 15,2 2-25-15,0 1 207 16,2-1-127-16,4 1-62 15,2-1 212-15,1 3-138 0,4 1-58 0,0-5 140 16,2 5-244-16,1-4-15 0,1 3 0 0,4-2 0 0,6 1 0 0,-4-4 0 16,4 2 0-16,4-4 0 0,2 0 0 0,1 0 0 15,11 0 0-15,-4 0 0 0,4 0 0 0,4 0 0 16,0 0 0-16,1-4 0 0,8 2 0 0,-13 0 0 16,-1 0 0-16,1 2 0 15,0 0 0-15,5 0 0 0,7 0 0 0,-12 0 0 16,4 4 0-16,-2-3 0 0,6 0 0 0,2 2 0 15,13-3 0-15,-8 0 0 0,5 0 0 0,5 0 0 16,2 0 0-16,6-5 0 0,16-4 0 0,-14 0 0 16,6 3 0-16,-1-1 0 0,3-1 0 0,4 2 0 15,17-2 0-15,-18 1 0 0,-1 2 0 0,6-2 0 16,7 2 0-16,17-2 0 0,-19 0 0 16,2 0 0-16,11-1 0 0,9 0 0 15,-1-1 0-15,17 0 0 0,-20 1 0 0,13-4 0 16,3 3 0-16,2 0 0 0,10-2 0 0,18 2 0 0,-34 1 0 15,15-1 0-15,9-1 0 0,-1 3 0 16,3 0 0-16,21 2 0 0,-35 0 0 16,10 3 0-16,12-1 0 0,1 1 0 0,0 1 0 0,24-2 0 15,-33 3 0-15,15-1 0 0,11-1 0 0,-5 1 0 16,6-1 0-16,11 2 0 0,-35 0 0 0,22 0 0 16,0 0 0-16,3 0 0 15,10 0 0-15,3 0 0 0,-22 0 0 0,8 0 0 16,6 2 0-16,11 2 0 0,-7 0 0 0,20 3 0 0,-36 2 0 15,5-1 0-15,21-1 0 0,-9 3 0 16,7-1 0-16,20 1 0 16,-37-3 0-16,25-3 0 0,-4 3 0 0,7-1 0 31,-2 1 0-31,13-2 0 0,-27 3 0 0,4-1 0 0,19-1 0 0,-5 1 0 0,-4-1 0 0,16 1 0 0,-38-2 0 0,23 0 0 16,-9 2 0-16,8-2 0 0,1 4 0 0,-37-1 0 15,12 3 0-15,-6-2 0 31,2 1 0-31,-5 1 0 0,-2 2 0 0,-24-2 0 0,6 1 0 0,-14 1 0 0,2 1 0 0,-4 1 0 16,-2-3 0-16,-35 0 0 47,10 0 0-47,-6 2 0 0,-11-3 0 0,-13 0 0 0,0 0 0 0,-19-2 0 0,2 0 0 0,-8-4 0 0,-9 2 0 0,-10-2 0 0,-1 2 0 0,-15-2 0 0,1-5 0 0,-4 3 0 16,0-1 0-16,-5-1 0 0,-3 0 0 0,-9 2 0 31,-6-3 0-31,-5 0 0 0,-3 2 0 0,-4-2 0 0,-1 0 0 0,0 0 0 15,-13 1-330-15,-10 3 135 0,-10 7 76 0</inkml:trace>
  <inkml:trace contextRef="#ctx0" brushRef="#br0" timeOffset="1764.75">15591 10235 1487 0,'0'0'0'0,"0"0"0"0,-4-1 0 16,1 1-1-16,-2-2 0 0,3 2 1 0,1 0-1 0,-3 0 0 0,3 0 268 47,-1 0-116-47,1 4-47 0,-1 4-74 0,-1 6 6 0,-2 1 1 0,-1 1-86 0,-2 4 43 0,1 3 9 0,-4 2 34 0,0-2 18 0,-2 3-18 0,-2 0 0 0,-1 3 9 0,2-5 138 0,2-4-73 0,1-3-38 31,3-4 1-31,3-1 132 0,2-1-75 0,3-10-52 0,0-1 75 0,5 0-59 16,10-1-29-16,4-13-55 0,6 1 35 0,-2-1-10 15,1-1 1-15,-1 1-40 16,-1 2 1-16,-2 1 38 0,-2 3 11 0,-3 2-100 0,-6 2 46 0,-1 3 0 16,-2 1 44-16,-4 0 34 15,-1 1 8-15,-1 11-86 0,-4 2 30 0,-10 6-48 16,1-2 42 0,-4 2 137-16,3 2-154 0,2-6 0 0,2 0 0 0,2-2 0 15,5-2 0-15,3-3 0 0,0 0 0 0,0-4 0 0,10-5 0 0,4 0 0 0,4 0 0 16,3-6 0 15,1-4 0-31,-2-2 0 0,0 3-292 0,-3-1-116 0,-1 2 185 0,-4 1-633 0,0 4 401 0,-4 2 213 0,-4 1 102 0,-3 0-479 16,-1 9 291-16</inkml:trace>
  <inkml:trace contextRef="#ctx0" brushRef="#br0" timeOffset="1880.43">15607 10793 1175 0,'-16'15'-1'0,"1"1"1"0,4-1-1 0,0-1 1 0,1-2-1 0,9-5 1 0,1-2-1 0,0-4 394 0,1-1-184 0,7 0-77 15,8 0-52-15,0-1 100 0,4-11-72 0,1-2-35 0,3-1-1 0,-1-2-149 16,-1 0 51-16,0 1 32 0,-2-1-669 0</inkml:trace>
  <inkml:trace contextRef="#ctx0" brushRef="#br0" timeOffset="2043.88">15814 10452 1625 0,'-12'-1'0'0,"1"-4"0"0,3 3 0 0,3-2 0 0,0 1 0 0,5 1 0 16,0-1 681-16,9-1-324 0,6 0-160 0,4-2-81 0,1 1-6 0,2 2-42 15,1-3 0-15,0 3-587 0,1 2 278 0,-2-1 138 0,2 0-849 16</inkml:trace>
  <inkml:trace contextRef="#ctx0" brushRef="#br0" timeOffset="2173.73">15907 10635 1201 0,'-12'7'0'0,"0"-2"0"0,1 2 0 0,6-3 0 0,2-1 0 0,3-3 0 0,0 0 382 0,1 0-164 0,12 0-95 0,2-3-45 0,3-8-108 0,0 2 33 0,1-1-1 16,0 0 43-16,-2 3-616 0,-3-2 296 0,-3 1 148 0,-1 1-279 0</inkml:trace>
  <inkml:trace contextRef="#ctx0" brushRef="#br0" timeOffset="2470.69">15914 10283 1004 0,'-10'0'0'0,"4"0"0"0,1 0 0 0,1 11 0 0,2 1 0 0,2 8 747 0,0 11-347 0,0 8-187 0,2 9-88 0,10 8 394 0,-1 7-241 0,3 2-121 16,-1 8-52-1,-1-14-72-15,2-5 3 0,0-4-1 16,2-5-190-16,-4-7 95 0,5 2 57 0,-4-16-472 0,1-8 256 0,-3-5 127 15,-2-2 64-15,0-9-468 0,-2 3 234 0,-4-3 77 16,-2-8 74-16,1-10-17 0,-2-3 46 0,0-3 23 31,0-6-9-31,-3 5 159 0,-4 2-63 0,-1 0-32 0,-2 3 312 0,0-2-180 0,1 5-78 0,-3 8 124 16,1 1-98-16,-3 3 13 0,1 4-44 16,-4 1 217-16,3 0-118 0,-1 9-54 31,0 3-28-16,3 7-235-15,-2-2 104 0,0 3 61 0,5 0 17 0,2-2-556 0,3-3 282 0,2-2 103 0</inkml:trace>
  <inkml:trace contextRef="#ctx0" brushRef="#br0" timeOffset="2590.48">16042 10321 1394 0,'5'-15'0'0,"0"6"0"0,-2 6 0 0,2 3 0 0,0 0 0 0,0 0 0 0,2 16 230 0,-2 4-102 0,2 3-46 0,-1 1-23 0</inkml:trace>
  <inkml:trace contextRef="#ctx0" brushRef="#br0" timeOffset="2763.08">16303 10647 2214 0,'-3'0'0'0,"-3"3"0"0,1 0 0 0,-1-1 0 0,0 4 0 0,3-2 0 15,0 3 0-15,-1 0 0 0,3 3 36 0,1-1-1 0,-2 2 10 0,2-2-328 32,0 3 159-32,0-6 80 0</inkml:trace>
  <inkml:trace contextRef="#ctx0" brushRef="#br0" timeOffset="2914.43">16376 10229 1412 0,'0'0'0'0,"0"0"0"0,0 0 0 16,0 5 0-16,2 11 0 0,1 10 721 0,2 9-348 16,-1 14-168-16,1 13 245 0,0 11-206 0,0 7-105 0,1 5-43 0,-2-15-323 0,1-3 131 0,1-9 66 15,-1-6 32-15,0-10-326 0,1 3 188 0,-3-18 82 16,0-6-887-16,-1-4 460 0</inkml:trace>
  <inkml:trace contextRef="#ctx0" brushRef="#br0" timeOffset="3051.81">16514 10669 1923 0,'1'0'0'0,"1"0"0"0,-1 0 0 0,1 0 0 0,0 0 0 0,-1 0 0 0,-1 7 0 0,0 6 248 0,2-1-97 0,-1 0-63 0,3 5-453 16,-4-4 201-16,2 2 99 0,1-2 51 0</inkml:trace>
  <inkml:trace contextRef="#ctx0" brushRef="#br0" timeOffset="3304.79">16654 10355 1544 0,'0'2'0'15,"0"4"0"-15,0 3 0 0,0 2 0 0,-6 6 0 0,3 1 0 0,-2 10 0 0,0 2 0 0,0 1 141 0,-1 6-44 0,0-4-35 0,1-1-240 0,2-5 107 0,-1-2 53 0,0-4 27 0,1-3-167 0,2-9 93 0,-1-6 50 16,0-3 5-16,2 0 0 31,0-3 42-31,0-8 9 0,0-4 89 0,5 0-63 0,5 0-59 0,3 0 332 0,0 1-165 16,6-4-74-16,-2 6-18 0,3 0 104 0,-1 5-75 0,3-4-39 15,1 2 9-15,-1 5-239 0,-3 0 96 0,4 3 48 16,-3-1-241-16,-5 2 145 0,6 0 81 0,-10 3 27 16</inkml:trace>
  <inkml:trace contextRef="#ctx0" brushRef="#br0" timeOffset="3476.4">16696 10694 1012 0,'-14'1'0'0,"0"4"0"0,1-4 0 0,6 1 0 0,4-2 302 0,3 3-134 0,0-3-65 15,1 0 403-15,13 0-227 0,2 0-126 16,4 0-58-16,2 0 51 0,0 0-55 0,1 0-28 16,2 0 9-16,-4 0-528 0,0 0 246 0,-2 0 122 0,-1 0-683 0,-2 0 379 46,2 0 185-46</inkml:trace>
  <inkml:trace contextRef="#ctx0" brushRef="#br0" timeOffset="3727.67">16806 10335 1129 0,'-5'5'0'0,"0"3"0"0,2 4 0 0,1 4 0 0,0 6 0 0,2 5 0 0,0 8 447 0,0 3-206 0,0 8-94 0,0-2-60 0,0 3 21 0,-1 0-35 0,-7-4-1 31,-3-1-37-31,-1 1-132 0,-1-9 61 0,-2-5 36 0,-1-5 38 0,0-4-2 0,1-8-1 0,1 2 113 32,6-14-60-17,2 0-27-15,1 0 1 0,5 0 245 0,0 0-136 0,0-3-59 78,3 1-42-78,5-4 163 0,6 2-98 0,2 2-50 0,1-1-4 0,3 1-18 0,-1 0-63 0,-2 1-315 0,5 1 143 0,-2 0 104 0,0 0 51 0,5 0-297 0,-3 0 171 0,-3 0 48 0,3 0 58 0,-2 0-838 0,-1-1 419 0</inkml:trace>
  <inkml:trace contextRef="#ctx0" brushRef="#br0" timeOffset="4022.11">17221 10154 1704 0,'1'0'0'0,"-1"0"0"0,2 0 0 0,-2 0 0 0,1 0 0 0,-1 0 502 0,3 5-233 0,-3 2-107 0,2 2-264 0,-1 2 69 0,-1 3 34 0,0 3 0 0,0 2-333 16,0 4 176-16,0 0 83 0,-7 2 43 0,-4 0-689 31,-1 0 342-31,-6-2 170 0,-3-2-120 0,1-2 167 0,-1-4 81 0,-1-4 35 0,3-3 142 0,1-3-85 0,2-3-33 0,4-2 469 16,6 0-242-16,4 0-121 0,2 0-61 0,0-1 239 16,8 0-81-16,8-4-95 93,4 2 96-93,4-1 232 0,3 1-189 0,1 1-96 0,3-1-30 0,-3 1-37 0,-2 0-1 0,1 2-537 0,-3 0 254 0,-1 0 128 0,2 0 73 0,-11 9-671 0,-2-1 310 0</inkml:trace>
  <inkml:trace contextRef="#ctx0" brushRef="#br0" timeOffset="4145.49">17119 10614 1415 0,'-17'6'0'0,"3"-2"0"0,0 2 0 0,8-1 0 15,3 0 0-15,3-3 0 0,0 0 0 0,8 1 410 0,7 0-179 0,3-3-102 0,5 1-46 0,3-1 41 0,1 0-44 0,-1 0-1 0,2 0-173 0,-3 0 60 47,-3 0 35-47,0 0 0 0,-2 0-462 0,0 0 257 0,-4 0 115 0,-4 0-500 0,-3 0 232 0,-2-1 164 0</inkml:trace>
  <inkml:trace contextRef="#ctx0" brushRef="#br0" timeOffset="4391.75">17281 10485 947 0,'-3'0'0'0,"-1"0"0"0,0 0 0 0,0 0 0 0,0 0 0 0,1 8 386 0,-1 4-179 0,2 7-86 47,1 6-42-47,-1 5 119 0,1 5-81 0,-4 4-31 0,0 1-10 0,-1-3 88 0,-3 4-64 0,-2-5-23 0,-1-1 0 0,-4 1-32 16,3-13-9-16,-1-3 104 16,3-5-52-16,2-5-26 0,0-6 0 0,4 1 105 0,2-5-71 0,3 0-30 15,0 0 0-15,1-8 17 16,10-1-23-16,6-1 8 0,0 0-24 0,4 1-9 0,1-1 1 0,-1 4-198 31,1-2 99-31,6 0 58 16,-4 3 16-16,-1-2-465 0,0 2 214 0,-1 0 123 15,2 0 21-15,2-2-558 0,-6 3 314 0,-1-3 152 0,1-1 76 0</inkml:trace>
  <inkml:trace contextRef="#ctx0" brushRef="#br0" timeOffset="4669">17764 10175 1765 0,'-6'0'0'0,"-2"-6"0"0,3 3 0 0,-2-2 0 0,2 3 0 0,2 1 0 0,1-1 390 0,1 2-177 0,-1 0-89 15,1 0-36-15,-1 2-233 0,2 6 90 0,-1 2 45 32,-3 2 23-32,-1-1-405 0,-3 4 223 0,0-3 97 0,-2 2-272 0,-2-1 169 15,3-1 84-15,-1-1 40 16,-1-2-4-16,5 0-12 0,1-4 0 0,1-3 266 0,2 3-118 0,2-4-58 15,0-1-37-15,0 0 294 0,6 0-153 0,7 0-34 16,2-1-52-16,2-4 171 0,2 3-84 0,1-3-35 16,-2 5-216-16,0-5 80 0,0 4 39 15,-3-2-194-15,1 1 126 0,-5 2 47 16,0 0 30-16,-4 0-630 16,-2 0 300-16,-4 6 120 0</inkml:trace>
  <inkml:trace contextRef="#ctx0" brushRef="#br0" timeOffset="5119.77">17680 10393 718 0,'-14'7'0'0,"1"-1"0"0,-2 1 0 0,9-2 0 0,1 1 0 0,3-1 0 0,2 1 210 0,0-2-88 0,0 1-34 0,7-3-10 0,1 1-15 16,7-3-1-16,-1 0-27 47,2 0 0-47,-1 0-178 0,2 0 84 0,-1 0 47 0,1-5-309 0,-1 0 172 0,-1-2 86 0,3 0-121 0,-4 0 90 0,0 2 8 0,-2-1 31 0,-3 0 50 15,-1 5 1-15,3-5-41 0,-6 5 10 0,-4-2 314 16,-1 3-158-16,0 0-84 15,0 0-32-15,-12 6 504 0,-2 5-202 0,-6 2-138 16,1 4 43-16,-5 1-88 0,1 3-45 0,-2 1-189 0,3-2 68 0,2 1 39 16,2-1 0-16,3 0-108 0,3-2 73 0,1 2 45 31,6-8-8-31,5 1-275 0,0-5 101 0,0 0 89 0,4-5-39 0,5 4-157 16,3-7 128-16,-1 0 60 0,-2 0 7 0,1 1 26 15,-2-1 1-15,-4 2 66 0,0-1-17 0,-3 3 1 47,1-1-25-47,-2 1 83 0,0 2-41 0,0-2-9 0,-3 1-33 0,-2-2 288 0,-1 2-106 0,-1 1-79 0,-1 0 6 0,4-2 240 0,1 1-118 16,0-2-81-16,1 3-16 0,2 0-32 15,0-1 8-15,0 1-140 0,0-1 50 0,0 1 25 16,2-3 0-16,1 1-212 0,2 3 127 0,-1-4 51 16,2 2 10-16,-3-2-119 0,1 2 39 0,-3-2 49 15,1 2-35-15,-1-2-95 47,-1-1 53-47,0-1 43 0,0-1 3 0,0 0-1 0,0 0 33 0,0 0-80 0,2-7 44 0,-1-10 22 0</inkml:trace>
  <inkml:trace contextRef="#ctx0" brushRef="#br0" timeOffset="5535.35">17957 10353 1092 0,'16'-14'0'0,"-1"0"0"0,0 7 0 0,2-1 0 15,-6 7 0-15,-2-1 200 0,3 2-82 0,-2 0-42 0,1 0 129 31,3 7-77-31,-5 1-50 0,3 0-1 0,-2 1-64 0,-2 0 0 0,0 0 23 0,1 3 8 0,-4 0-126 0,-2 0 59 0,-2-1 29 0,-1 3-90 0,0-3 60 16,0 2 39-16,0-3-5 0,0-1-2 0,-1 0 18 31,-4-1-43-31,0 1 70 0,-1-3-21 0,2-4-24 0,0 1-10 0,0 1-43 16,0-3 31-16,0 1 2 0,2 0 40 0,-1-2-114 16,-1 0 55-16,1 0 0 0,0 0-237 0,1 3 127 46,-1-3 49-46,0 1-72 0,-1-1 56 0,1 2 37 0,-2-2 0 0,0 1 105 0,0-1-31 0,0 0 1 0,0 0-39 0,1 0 222 0,-1 0-111 0,-4 0-65 16,6 0-12-16,-2-1 178 16,0-2-66-16,0 0-59 0,1-2 324 0,-4 1-156 0,4 1-97 15,-1 1 163-15,2-3-125 0,-2 4-63 0,0 1-31 0,-1 0 212 141,3 0-126-141,-2 6-59 0,2 8-29 0,2 7 130 0,-1 5-79 0,0 10-32 0,2 10-8 0,0 7-64 0,0 15-5 0,5 11-7 0,3 9-443 0,-4 20 228 0,-1-4 120 0,-1 8-887 0,-2 1 474 0,0-6 236 0</inkml:trace>
  <inkml:trace contextRef="#ctx0" brushRef="#br0" timeOffset="5717.78">18525 11407 3346 0,'9'9'0'0,"3"0"0"0,4-4 0 0,3 1 0 0,1 1 0 0,-7-4 0 0,-3 1 0 0,-2-3 1 31,-3 2 0-15,0-3-35-1,-4 0-458-15</inkml:trace>
  <inkml:trace contextRef="#ctx0" brushRef="#br0" timeOffset="14001.28">5662 15816 1360 0,'-17'-1'0'0,"0"-5"0"0,6 1 0 0,2-2 0 0,3 4 0 0,0-1 0 0,1 0 0 0,2 1 0 0,1 2 196 0,2-2-77 0,0 1-40 0,0 1 184 0,0 1-111 15,2 0-46-15,2 0 8 0,6 0-35 0,1 0-1 0,0 0-36 16,5 0 141-16,-1 0-61 0,6 0-45 15,-1 0-1-15,2 0 68 0,0 0-52 0,5 0-25 0,2 0 68 16,-5 0-52-16,1 0-1 0,1 0-41 16,-2 0 53-16,1 0-26 0,4 0 10 0,-7 0-77 15,3 0-1-15,-2 0 0 16,2 0 0-16,-1 0 0 0,4 0 0 0,-6 0 0 16,0 0 0-16,1 0 0 0,0 0 0 0,2 0 0 31,4-1 0-31,-3 1 0 0,5-2 0 0,4-1 0 0,1 3 0 0,4-5 0 15,7-2 0-15,-3 1 0 0,6-2 0 0,0 0 0 0,3 1 0 0,10-4 0 16,-8 5 0-16,0-2 0 0,2 2 0 0,1 2 0 16,-5 1 0-16,8-1 0 0,-13 3 0 0,-2 1 0 31,0 0 0-31,-4 0 0 0,3 0 0 0,7 0 0 0,-12 0 0 16,3 2 0-16,1 1 0 0,-2 0 0 0,2-2 0 0,6 2 0 0,-8-3 0 0,0 0 0 15,5 0 0-15,0 0 0 0,5 0 0 0,9-3 0 16,-5-1 0-1,-1-3 0-15,2-1 0 0,1 1 0 0,0 1 0 0,5-1 0 16,-11 3 0-16,1-2 0 16,2 3 0-16,1 1 0 0,5 1 0 0,7-2 0 0,-13 3 0 0,2 0 0 31,1 0 0-31,3 0 0 0,1 0 0 0,15 0 0 0,-9-3 0 0,1 2 0 0,4-3 0 0,0-2 0 16,2 1 0-16,9-2 0 0,-11 0 0 0,6 0 0 15,0-2 0-15,3 3 0 16,-4-1 0-16,8 1 0 0,-14-1 0 0,6 3 0 15,2 0 0-15,-1 0 0 0,-2 2 0 0,12-1 0 16,-19 1 0-16,2 0 0 0,10 0 0 0,0 2 0 16,-1-1 0-16,9-1 0 15,-15-1 0-15,1 3 0 0,7-3 0 0,7 1 0 0,8-2 0 0,-17-1 0 16,0 2 0-16,-1 0 0 47,7 1 0-47,3-1 0 0,9 2 0 0,-20-2 0 0,0 1 0 0,0 2 0 0,0 0 0 0,4 0 0 0,10 0 0 0,-18 0 0 15,1 0 0-15,1 2 0 16,2 2 0-16,2-3 0 0,15 1 0 0,-16 0 0 0,1 0 0 16,0-1 0-16,0-1 0 0,2 3 0 0,13-3 0 15,-15 2 0-15,1-2 0 0,0 1 0 0,-1 1 0 0,1 0 0 16,13 2 0-16,-15-4 0 16,2 3 0-16,-2 3 0 0,0-2 0 0,-1 1 0 62,11-1 0-62,-13 2 0 0,5-1 0 0,-1 2 0 0,-3 0 0 0,3-2 0 0,10 1 0 0,-9-3 0 0,0 3 0 0,5-4 0 0,-2 4 0 0,1-3 0 0,11 0 0 0,-13-3 0 0,9 2 0 0,-4 0 0 0,1-1 0 0,0 1 0 47,11 0 0-47,-14-2 0 0,3 2 0 0,0 1 0 0,-2-2 0 0,-3 2 0 0,9 2 0 0,-14-2 0 0,4 5 0 0,0-3 0 0,-5 1 0 0,10 1 0 16,-14-1 0-16,4-2 0 15,8 2 0-15,-1-1 0 0,-1-1 0 0,9 2 0 0,-16-2 0 0,5-2 0 16,7-2 0-16,5 0 0 15,-2 0 0-15,8 2 0 0,-20-2 0 0,6 3 0 16,6-1 0-16,-1 2 0 47,-2 1 0-47,6-1 0 0,-19 0 0 0,6 1 0 0,5 2 0 0,1-2 0 0,-3 2 0 0,7 1 0 0,-18-2 0 0,8-2 0 0,7 0 0 0,4 2 0 0,-5 0 0 0,13-4 0 16,-21 1 0-16,10 1 0 15,7-1 0-15,-1-2 0 0,-1 4 0 0,8-1 0 16,-16-2 0-16,8 1 0 0,3 0 0 0,1 3 0 15,-4-4 0-15,8 3 0 0,-12-1 0 0,7 0 0 47,1 0 0-47,-1 1 0 0,-3-2 0 0,16 2 0 0,-15-2 0 0,5 1 0 0,-1-2 0 0,-2 1 0 0,1 0 0 0,17 0 0 0,-17-1 0 0,2 2 0 16,2-1 0-16,0-1 0 0,8 1 0 0,13 1 0 31,-23-4 0-31,0 4 0 0,7-3 0 0,3 1 0 0,4 2 0 16,3-3 0-16,-22 2 0 0,7-1 0 15,5 1 0-15,2 0 0 0,7 1 0 0,-23-1 0 0,7 1 0 0,7 1 0 32,4-3 0-32,-6 4 0 0,9-2 0 0,-14-1 0 0,10-1 0 0,2 1 0 0,-3 1 0 0,1-2 0 15,16-1 0-15,-15 1 0 0,2 0 0 0,0-2 0 16,3 1 0-16,9-1 0 31,9 0 0-31,-26 0 0 0,6 0 0 0,7 0 0 0,3 0 0 16,-4 0 0-16,5 0 0 0,-17 1 0 0,8 3 0 0,-3-3 0 0,-4 2 0 0,0 1 0 0,15-2 0 0,-22 1 0 15,2 1 0-15,-3-2 0 16,4 3 0-16,3-4 0 0,16 4 0 0,-27-4 0 16,-1 1 0-16,6 1 0 15,3-1 0-15,5 1 0 0,0-1 0 0,-21-1 0 16,0 1 0-16,9 0 0 0,2 0 0 0,-6-2 0 16,3 0 0-16,-20 3 0 0,5-2 0 0,3 0 0 15,-1 4 0-15,-3-4 0 0,0 0 0 0,-20 4 0 0,-1-5 0 0,1 3 0 16,-2-1 0-16,1 2 0 15,0-1 0-15,-17 0 0 32,-5 0 0-32,-3 1 0 0,-8 1 0 0,-1-3 0 0,-2 3 0 0,-10-3 0 0,-2 1 0 0,-3-1 0 0,-1 0 0 0,-1 1 0 15,-4-3 0-15,-2 0 0 0,-1 0 0 0,0 2 0 32,-1-2 0-32,1 0 0 0,-2 0 0 0,0 0 0 0,0 0 0 0,0 0 0 0,0 0 0 0,0 0 0 15,0 0 0-15,0 0 0 0,0-7 0 0,-2-5 0 16,-2 0 0-16,-2-3-255 47,-3 0 10-47,0 1 102 0,-4 0-930 0</inkml:trace>
  <inkml:trace contextRef="#ctx0" brushRef="#br0" timeOffset="28100.86">3459 17371 920 0,'-9'0'0'0,"0"0"0"0,-1 0 0 0,5-2 0 0,2 0 0 0,2 2 107 0,0 0-34 15,1 0 251-15,0 0-132 0,0 0-81 16,0 0-35-16,4-2 251 0,8 2-143 0,-1-3-73 16,2-1-25-16,3-1 200 15,0-1-124-15,1-3-60 0,-1 1-32 0,3-1 216 32,1 1-114-32,-1 0-70 0,-1 2 138 0,1-1-240 0,2 2 0 0,0-2 0 0,2 2 0 0,0 0 0 0,1 3 0 0,4-4 0 15,0 2 0-15,6 2 0 16,4 0 0-16,-2 1 0 0,4-1 0 0,1 2 0 0,4 0 0 15,3 0 0-15,8 0 0 0,-10 0 0 0,7 2 0 16,-1 1 0 0,2 2 0-16,-3-1 0 0,12 0 0 0,-10-3 0 15,-1 2 0-15,5-1 0 0,2-2 0 0,9 2 0 0,-6-2 0 0,-1 0 0 16,2 0 0-16,5 0 0 0,-2 0 0 0,12 0 0 16,-10 0 0-16,5 0 0 0,1 0 0 0,2 0 0 15,1 0 0-15,11 0 0 16,-15 0 0-16,3 3 0 0,4 0 0 0,2 2 0 47,1-1 0-47,8 1 0 0,-15-3 0 0,2 3 0 31,7-3 0-31,3 2 0 0,1-2 0 0,11-1 0 0,-14-1 0 0,2 0 0 0,9 0 0 0,1 0 0 0,0 0 0 0,10 0 0 0,-19 0 0 0,6 3 0 0,6-3 0 0,1 3 0 16,2 1 0-16,11 0 0 31,-17-4 0-31,9 1 0 0,1-1 0 0,1 0 0 0,-3 2 0 0,17-1 0 0,-19 1 0 0,3 1 0 0,1-1 0 0,3 1 0 15,5-1 0-15,16 2 0 0,-23-3 0 0,4 4 0 0,4-3 0 16,10 3 0-16,-3-3 0 0,15 3 0 16,-22-1 0-16,9-1 0 0,7-1 0 0,2-1 0 15,4-1 0-15,20 0 0 0,-20 0 0 0,2 0 0 16,13-5 0-16,7-2 0 16,0 0 0-16,16-3 0 0,-21 3 0 0,7 2 0 0,-4-1 0 0,11 0 0 31,10 1 0-31,-31 2 0 0,13 0 0 0,2 2 0 0,-4-4 0 0,4 4 0 0,13-1 0 0,-35 0 0 15,5-1 0-15,4 3 0 16,-5-2 0-16,-10 0 0 16,9 2 0-16,-23 0 0 0,-4 0 0 0,-5 0 0 31,-5 0 0-31,-1 0 0 0,2 0 0 0,-27 0 0 0,-8 0 0 0,-7 0 0 0,-4 0 0 0,-7 0 0 16,1 0 0-16,-13 0 0 0,-3 0 0 0,-4 0 0 15,-6 0 0-15,-3 0 0 0,-3 0 0 0,-8 0 0 16,-6 0 0-16,-3 0 0 0,-5 0 0 0,-3 0-479 15,0 0 3-15,-11 0 224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41:40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0:42:51.095"/>
    </inkml:context>
  </inkml:definitions>
  <inkml:trace contextRef="#ctx0" brushRef="#br0">12667 1817 1799 0,'-9'0'0'0,"-5"0"0"0,4 0 0 0,0 0 0 0,-2 0 0 0,6 0 0 0,3 0 0 0,3 0 354 62,0 0-163-62,8 0-77 0,13-1 242 0,10-1-164 0,9-3-77 0,4-2-43 0,5 1 1 0,-1-1-36 0,5 2 9 0,-9 1-105 0,-1 4 48 0,-6 0 24 0,-5 0 0 0,-4 0-40 0,-2 6 40 0,-15 7-8 16,-7 5-24-1,-4 6 28-15,-6 6-10 0,-16 2 0 0,-8 12 171 0,-6-3-78 0,-5 5-52 0,-4 1 214 16,0 1-163-16,0 2-91 16,-4 3 0-16,12-12 0 0,2-3 0 0,7-4 0 0,9-5 0 0,6-9 0 15,9 2 0-15,4-14 0 16,11-1 0-16,10-4 0 0,9-3 0 0,3 0 0 15,1 0 0-15,1 0 0 0,-3-1 0 0,-1-5 0 16,-3 3 0-16,3-2 0 0,-10 2 0 0,-3 1-497 16,-1-2 152-16,-4 3 153 0,-4-1 78 0,3 1-243 31,-8-1 164-31,-3 0 78 0,1-2 38 0,-2-3-545 0</inkml:trace>
  <inkml:trace contextRef="#ctx0" brushRef="#br0" timeOffset="164.08">12667 2095 945 0,'-25'0'0'0,"9"0"0"0,1 1 0 0,7-1 0 0,4 1 821 0,4-1-392 0,0 4-186 15,16-3-108-15,11-1 580 0,8 0-338 0,4 0-171 16,0 0-146-16,6 0-85 0,-4 1-5 16,0-1 33-16,-1 2-323 0,-1-1 179 15,1 2 88-15,4 1-925 0,-8-3 500 0</inkml:trace>
  <inkml:trace contextRef="#ctx0" brushRef="#br0" timeOffset="310.17">13218 2019 1565 0,'-9'0'0'0,"1"-2"0"0,2-1 0 0,5 2 0 0,1-2 0 0,0 2 903 15,8-1-433-15,11 1-218 0,0 0-99 0,6-2-151 0,1 3 34 0,2 0-1 16,1 0-840-16,0 0 412 0,2 0 211 0,-5 0-465 15</inkml:trace>
  <inkml:trace contextRef="#ctx0" brushRef="#br0" timeOffset="448.94">13374 2221 1699 0,'-22'6'0'0,"-2"2"0"0,6-4 0 0,6 1 0 0,5-3 0 0,1-1 0 0,6-1 723 15,0 0-334-15,6 0-182 0,17 0-85 0,7 0 167 0,3-1-127 16,3-1-63-16,3-3-23 0,-3 2-701 15,2 0 330-15,-2 2 165 0,0-1-882 0</inkml:trace>
  <inkml:trace contextRef="#ctx0" brushRef="#br0" timeOffset="683.61">14037 1606 1277 0,'-17'-20'0'0,"-1"3"0"0,4 4 0 0,-2 7 0 0,5 4 0 0,0 2 968 0,2 0-467 0,-2 4-223 16,6 13-126-16,5 5 397 0,0 9-343 0,0 8-206 16,5 10 0-16,6 7 0 0,0 1 0 15,3 4 0-15,1 9 0 0,0 8 0 0,0 4 0 16,-1 13 0-16,-4-16 0 0,-3 1 0 0,-4-3 0 0,-1-2 0 16,-2-7 0-16,-2 6 0 0,-10-26 0 0,-1-6-550 15,-2-8 188-15,1-10 163 16,0-4-489-16,-2-6 318 0,1-14 171 15,-1 0-534-15</inkml:trace>
  <inkml:trace contextRef="#ctx0" brushRef="#br0" timeOffset="825.14">13685 2123 1841 0,'-3'-12'0'0,"2"2"0"0,1-2 0 0,0 7 0 0,8-2 0 0,10 2 729 15,3 3-352-15,5 0-170 0,4 2-86 16,2 0 93-16,6 0-81 0,-3 4-53 0,1 2-22 0,2 0-528 15,3-1 253-15,-1 1 126 0,5 0-932 0,-7-5 513 16</inkml:trace>
  <inkml:trace contextRef="#ctx0" brushRef="#br0" timeOffset="965.41">14237 1978 2703 0,'-17'0'0'0,"6"0"0"0,0 0 0 0,0 7 0 0,5 3 0 0,1 5 0 0,2 6 0 0,3 2 767 0,0 3-366 0,3 3-341 0,8 2-60 0,3 1-68 16,0 4-82-16,3-9 88 0,-1-3 49 0,1 0-446 0,2-4 246 0,-2-2 125 16</inkml:trace>
  <inkml:trace contextRef="#ctx0" brushRef="#br0" timeOffset="1176.94">14421 2044 1761 0,'2'-8'0'0,"1"-2"0"0,2 5 0 0,2 1 0 0,1 3 0 0,3 1 378 0,4 0-162 16,1 6-95-16,1 8 287 0,0 1-186 0,4 2-93 0,-5 4-47 0,2 1-135 16,-4 2 39-16,-6-4 25 0,-4 4 0 0,-2 0-126 15,-2 0 75-15,-3 5 46 16,-14-8-193-16,-4 0 111 0,-5-5 56 0,-4-3-138 0,-3-5 46 16,1 0-22-1,5-8 60-15,4 0-262 0,6-2 151 0,4-15 74 0,7-6 38 0,6-7-512 16,0-5 279-16</inkml:trace>
  <inkml:trace contextRef="#ctx0" brushRef="#br0" timeOffset="1312.7">14697 1947 1328 0,'3'-1'0'0,"0"1"0"0,-1 0 0 0,-1 0 0 0,-1 2 0 0,0 12 1044 0,0 2-508 16,-8 4-251 0,0 3-124-16,-1 4 393 0,0 0-531 0,3 4-23 0,2-4 0 0,4 0 0 15,0-2 0-15,2-1 0 0,13-3 0 0,4 1 0 31,6-10 0-31,2-3-990 0,2-5 476 0,1-4 273 0</inkml:trace>
  <inkml:trace contextRef="#ctx0" brushRef="#br0" timeOffset="1449.62">14955 2151 1322 0,'0'0'0'15,"-3"0"0"-15,-4 0 0 0,2 0 0 0,-1 4 0 0,1 2 925 0,2 3-444 0,-2 2-225 0,-1 6-113 0,1 0 365 0,-1 4-229 0,2 2-262 16,-2-1-194-16,1-1 39 0,-2 2 85 0,3-3-368 15,-3 0 236-15,2-5 105 0,2-4 58 0,-2-2-1029 16</inkml:trace>
  <inkml:trace contextRef="#ctx0" brushRef="#br0" timeOffset="1611.21">15055 2046 1498 0,'6'5'0'0,"1"-1"0"0,2 3 0 0,-1-1 0 0,0 4 0 0,2 1 773 0,1 2-360 16,-1-1-194-16,2 0-208 0,2 0 0 0,-4 0 24 0,3-2-792 16,1 0 377-16,-3-3 189 0,0 0 95 0,1-6-412 15</inkml:trace>
  <inkml:trace contextRef="#ctx0" brushRef="#br0" timeOffset="1768.32">15344 1930 2255 0,'0'0'0'0,"0"0"0"0,-5 0 0 0,0 7 0 0,-1 4 0 0,0 7 0 0,-5 9 0 0,0 6 0 0,-4 9 836 0,-1 4-405 0,-4 7-198 0,-1-2-57 0,-4 4-176 15,2-3 0-15,-2 3-110 0,11-16-86 0,3-3 115 0,2-7 58 16,2-5-348-16,4-2 204 0,-2-3 109 16,2-12 42-16</inkml:trace>
  <inkml:trace contextRef="#ctx0" brushRef="#br0" timeOffset="1948.45">15556 1751 2962 0,'20'9'0'16,"3"7"0"-16,2 5 0 0,0 8 0 0,-2 3 0 0,4 11 0 0,-9 2 438 0,-5 5-202 0,-3 7-100 0,-6-1 23 15,-4 2-159-15,0 5 0 0,-14-12 0 0,-5-1 0 16,-8-4 0-16,-2-2 0 0,-4 4 0 0,-7 3 0 15,7-12 0-15,2-2 0 0,3-10-1036 0</inkml:trace>
  <inkml:trace contextRef="#ctx0" brushRef="#br0" timeOffset="2101.04">15985 2409 2437 0,'5'1'0'0,"0"3"0"0,-1 0 0 0,0-1 0 0,-3 2 917 0,1 0-459 0,-2-2-339 0,0 1-119 0,0 0 0 0,-7-4 0 0,1 0 0 16,-2 0-241-16</inkml:trace>
  <inkml:trace contextRef="#ctx0" brushRef="#br0" timeOffset="3168.68">18065 1827 1872 0,'-6'-10'0'0,"-2"2"0"0,5 3 0 0,3 1 0 0,0 3 0 0,4-1 0 0,11 1 0 0,6-1 0 0,6 2 0 0,2 0 130 16,4 0-46-16,1 0-14 0,1 0-32 0,2 2 10 15,-5 6-10-15,-3 2-72 0,-5 4 36 0,-5 5 0 0,-6 5 36 0,-6 6 5 16,-7 3-5-16,-2 6 0 15,-16 2 148-15,-6 5-73 0,-6 3-38 0,-4 4 10 0,2-7 210 0,0-7-128 32,4-1-65-32,4-4 159 0,4 0-102 0,11-13-78 0,6-9-81 0,3-2 0 0,7-4 0 0,17-6 0 15,5 0 0-15,7 0 0 32,4-6-33-32,1-8 18 0,3-2-229 0,-1 1 141 0,3-5 80 0,-10 8-788 0,-3-2 355 15,-5 3 208-15,-5 1 105 0,-5 2-574 16</inkml:trace>
  <inkml:trace contextRef="#ctx0" brushRef="#br0" timeOffset="3346.94">18134 2081 2818 0,'-21'-3'0'0,"1"-2"0"0,7 4 0 0,1-3 0 0,9 3 0 0,3 1 0 0,0 0 0 0,3 0 0 0,14 0 300 0,4 0-124 0,5 0 212 0,5-2-176 0,1 0-175 15,3 1-37-15,-1-1-98 0,5 2-8 0,-6 0 68 0,2 0 37 0,-1 0-735 16,-1 0 386-16,2 5 195 16,4 2 105-16</inkml:trace>
  <inkml:trace contextRef="#ctx0" brushRef="#br0" timeOffset="3509.87">18724 2054 1392 0,'-2'0'0'0,"-7"0"0"0,5 0 0 0,-1 0 0 0,2 0 0 0,1 0 974 0,2 0-474 0,0 0-231 0,10 0-116 0,7 0-32 0,3 0-43 0,4 0 11 31,4 0-53-31,1 0-722 16,4 3 362-16,0 2 180 0,2 1-894 0</inkml:trace>
  <inkml:trace contextRef="#ctx0" brushRef="#br0" timeOffset="3777.32">19600 1627 1656 0,'0'-38'0'0,"-6"5"0"0,1 0 0 0,-1 9 0 0,-2 5 0 0,-2 3 0 0,0 5 0 0,-3 4 0 0,-1 7 225 0,3 0-95 0,-4 7 255 31,1 15-174-31,1 8-88 0,0 5-35 0,9 9 153 0,2 4-103 0,2 12-51 0,0 3-26 0,0 5 301 16,4 12-155-16,2-7-190 0,0 4-17 0,2 5 0 16,0 1 0-16,-2 1 0 47,2 8-121-47,-1-22-99 0,-4-4 128 0,-1-8-690 0,-2-2 399 0,0-8 145 0,-3-3 37 0,-9-20-182 0,-1-12 174 0,-4-10 86 15,1-3 43-15</inkml:trace>
  <inkml:trace contextRef="#ctx0" brushRef="#br0" timeOffset="3924.19">19176 1968 2339 0,'0'-21'0'16,"0"8"0"-16,0 6 0 0,14-2 0 0,6 6 0 0,8 2 0 0,4 1 0 0,8 0 365 0,1 1-164 0,7 11-207 0,2-2 1 0,-2 3 41 31,10 0 9-31,-12 2-774 0,-2-3 381 0,-1 3 192 0,-3-6 95 0</inkml:trace>
  <inkml:trace contextRef="#ctx0" brushRef="#br0" timeOffset="4078.82">19834 1903 2984 0,'-24'0'0'0,"5"0"0"0,1 7 0 0,4 0 0 0,0 6 0 0,3-1 0 0,0 8 0 0,8 1 0 0,1 5 509 0,2 2-236 0,0 2-270 16,10 0 0-16,2 6 42 15,4-7-9-15,-1-3-755 0,4-1 377 0,-4-2 189 0,3-3 94 0,0-3-982 16</inkml:trace>
  <inkml:trace contextRef="#ctx0" brushRef="#br0" timeOffset="4277.97">19930 2032 1690 0,'0'-15'0'0,"0"3"0"0,0-3 0 0,1 3 0 0,3 5 0 0,4 1 0 0,1 4 0 0,6 2 396 16,3 0-181-16,5 3-80 0,-1 13 258 0,1 0-179 0,-2 3-88 0,4 5-177 0,-7 0 44 0,1 3 9 16,-8-1 34-16,-7 0-376 0,-4 0 188 0,0 0 94 0,-6 1 47 0,-9 0-194 0,-7-6 115 0,-3-4 60 15,-7-4-69-15,-5-3 0 0,-2-2-43 16,3-6 57-16,4-2-43 0,2-2 46 31,5-10 23-31,7-7-292 0,5-8 149 0,13-6 87 0</inkml:trace>
  <inkml:trace contextRef="#ctx0" brushRef="#br0" timeOffset="4433.66">20270 1896 1247 0,'4'2'0'0,"0"-1"0"0,-3 6 0 0,1 1 0 0,-2 2 0 0,0 7 974 0,-2 1-469 0,-7 8-234 16,-5 3-109-16,1 0 370 0,0 0-292 0,3 1-240 16,4-3 0-16,4-1 0 0,2 3-30 0,0-8-3 15,8-3-335-15,11-2 202 16,4-9 101-16,5-1-943 0,4-2 502 0,1-4 251 15</inkml:trace>
  <inkml:trace contextRef="#ctx0" brushRef="#br0" timeOffset="4579.27">20574 2109 1419 0,'0'0'0'0,"0"0"0"0,0 0 0 0,0 0 0 0,0 0 0 0,0 0 0 0,0 0 658 0,0 4-310 0,-1 1-148 0,-2 3-86 0,0 1 339 15,-4 4-209-15,0 3-103 0,0 1-53 0,-5 5-204 16,3 0 72-16,-2 0 40 0,-1 1-596 0,3-5 318 31,-1-3 159-31,1 3-310 0,4-8 229 0,1-5 72 0</inkml:trace>
  <inkml:trace contextRef="#ctx0" brushRef="#br0" timeOffset="4720.43">20636 2031 2005 0,'1'0'0'0,"1"0"0"0,1 0 0 0,0 0 0 0,1 0 0 0,5 0 0 0,-3 0 0 0,2 5 893 0,1 3-428 0,5 2-214 31,-2 3-108-31,4 0-146 0,-2-1 16 0,2 5-1 0,-2-3-843 0,0 1 433 16,0-3 217-16,1 0-1001 0</inkml:trace>
  <inkml:trace contextRef="#ctx0" brushRef="#br0" timeOffset="4879.22">20910 1959 1695 0,'0'-4'0'0,"-3"3"0"16,-2-1 0-16,-1 0 0 0,2 2 0 0,-3 0 434 0,1 13-190 0,0 9-109 0,-3 3-49 0,1 9 734 0,0 3-392 0,-4 8-339 16,-2 10-89-16,2-4 0 0,-1 1 0 0,-2 0 0 31,-3-2-1-31,5-5-248 0,-5 3 150 0,5-19-884 0,1-3 509 0,4-8 255 0</inkml:trace>
  <inkml:trace contextRef="#ctx0" brushRef="#br0" timeOffset="5076.67">21013 1763 3086 0,'14'0'0'0,"0"0"0"0,5 4 0 0,4 9 0 0,-2 3 0 0,0 5 0 0,2 9 0 0,0 6 0 0,-2 8 438 16,-1 7-193-16,-10 1-83 31,-8 2-162-31,-2 1 0 0,-2 0 0 0,-18-3 0 15,-7 3 0-15,-4-13-14 0,-9-1 9 0,-4-4-197 0,-3-1 119 0,2-4 59 0,-6-5 39 0,15-13-675 0,8-12 236 0,3-2 201 16</inkml:trace>
  <inkml:trace contextRef="#ctx0" brushRef="#br0" timeOffset="5222.34">21377 2002 2380 0,'18'-2'0'0,"-4"0"0"0,1 0 0 0,-3 2 0 0,4 0 0 0,-5 0 0 0,6 0 421 0,-5 4-197 0,2 1-95 0,-2-1-46 0,-1 3-828 32,0 1 379-32,-4 2 193 0</inkml:trace>
  <inkml:trace contextRef="#ctx0" brushRef="#br0" timeOffset="5343.32">21300 2246 2112 0,'0'1'0'0,"0"2"0"0,-2-1 0 0,2-2 0 16,0 0 0-16,0 0 0 0,10 0 0 0,8 0 0 0,6 0 0 0,3-2 80 0,7-6-22 16,3 1-1-16,5-3-895 0,2 0 420 0</inkml:trace>
  <inkml:trace contextRef="#ctx0" brushRef="#br0" timeOffset="5583.84">21831 2077 1404 0,'0'0'0'0,"0"0"0"0,0 0 0 0,0 0 0 0,-1 1 0 0,1 2 0 0,0 8 806 0,0 2-376 0,0 2-202 15,1 4-96-15,6 2 489 0,8 0-311 16,1 0-310-16,5 2 0 0,3-6 0 0,2-3 0 0,4-3 0 16,1-7 0-16,3-4 0 0,2 0 0 15,-5-4-147-15,-3-17-18 0,-3-4 100 16,-6-4 51-16,-8-8-277 0,0-4 157 0,-11 0-57 16,0-1 80-16,-14-4 101 0,-11 3-26 0,-7 4 1 15,-4 0 134-15,-5 18-62 16,2 8-37-16,0 10 504 0,-3 3-262 0,6 3-83 0,-2 15-83 0,14 10 6 15,6 6-82-15,5 6 0 16,9 3 0-16,4 3-240 0,0 4-19 0</inkml:trace>
  <inkml:trace contextRef="#ctx0" brushRef="#br0" timeOffset="5719.07">22610 2442 3931 0,'-9'-1'0'0,"3"-6"0"0,6 3 0 0,0-2 0 0,0 3 0 0,0 3-1550 0</inkml:trace>
  <inkml:trace contextRef="#ctx0" brushRef="#br0" timeOffset="8017.16">23668 1098 1813 0,'-3'0'0'0,"-2"-4"0"0,3 0 0 0,2 1 0 0,0 1 0 0,0-2 0 0,13 2 0 0,8-1 379 16,7-2-161-16,6 2-95 0,4-2-42 0,7 1 254 0,4-2-148 16,6 0-65-1,-11 4-47-15,4-3-84 0,-8 4 0 0,-4-1 47 0,-7 0-423 0,1 2 221 16,-14 0 97-16,-8 0-635 0,-7 4 306 0,-1 2 199 16,0 4 10-16</inkml:trace>
  <inkml:trace contextRef="#ctx0" brushRef="#br0" timeOffset="8187.41">23811 1066 1856 0,'-18'2'0'0,"-2"3"0"0,9 3 0 0,0 1 0 0,5 3 0 0,4 5 0 0,2 5 0 0,0 5 0 0,0 2 0 0,6 7 733 0,7 3-347 0,-2 5-174 16,1 3 79-16,-2 9-118 15,0-8-72-15,-3 0-465 0,3 0 200 0,-2-1 102 0,-1-4 49 0,-1 5-658 31,-2-15 350-31,-2-4 179 0,-1-3 86 0,-1-5-430 0</inkml:trace>
  <inkml:trace contextRef="#ctx0" brushRef="#br0" timeOffset="8347.44">23798 1408 938 0,'-5'-12'0'0,"3"-2"0"0,2 6 0 0,0 2 0 0,1 1 319 0,14 1-141 0,4 3-70 0,2-2 461 0,2 3-270 0,6 0-131 0,1 0-258 0,4 0 63 0,1 3 33 0,4 3 9 0,-4 3-715 0,-2-2 358 0</inkml:trace>
  <inkml:trace contextRef="#ctx0" brushRef="#br0" timeOffset="8487.02">24241 1211 1108 0,'-20'0'0'0,"0"5"0"0,-4 5 0 0,11 3 0 0,0 7 0 0,0 5 417 0,6 4-190 0,4 6-94 15,1 5 541-15,2-1-323 32,2-2-157-17,9 1-207-15,8-2 25 0,4-3 1 0,2 2 34 0,0-11-690 0,-1-5 340 0,3-5 171 0,-2-1 82 0</inkml:trace>
  <inkml:trace contextRef="#ctx0" brushRef="#br0" timeOffset="8701.76">24436 1279 1826 0,'4'-8'0'0,"0"3"0"0,3-1 0 0,3 5 0 0,3 1 0 0,4 0 0 0,0 3 0 0,3 10 206 0,2 5-84 0,-1 2 157 0,-1 4-120 0,0 2-51 0,-8-1-40 16,-2 3-117 15,-4 2 44-31,-6-1-1 0,0 1 44 0,-6 2-138 0,-11-7 64 0,-4-6 37 0,-3 1 0 0,-5-8-169 0,1-4 102 0,-6-3 19 16,9-5-336-16,0 0 145 0,2-5 106 0,10-11-112 0,3-5 103 0,3-4 42 31,7-8 35-31,7-2-357 0</inkml:trace>
  <inkml:trace contextRef="#ctx0" brushRef="#br0" timeOffset="8838.73">24720 1213 884 0,'6'0'0'0,"-3"3"0"15,0 4 0-15,-2 1 0 0,-1 6 0 0,0 3 0 0,0 2 841 0,-4 7-401 0,-5 1-201 0,1 3-101 0,2 3 276 16,3-3-192-16,0-2-92 0,3-1-249 0,0 0 79 0,3-4 38 0,8 1 11 31,7-9-642-31,0-2 336 0,4-8 168 0,5 0-348 0,1-5 245 0,-3 0 120 16</inkml:trace>
  <inkml:trace contextRef="#ctx0" brushRef="#br0" timeOffset="8982.73">25001 1453 1431 0,'1'-2'0'0,"-1"-1"0"0,2 1 0 0,-2 0 0 0,0-1 0 0,0 2 0 0,0 1 346 16,0 0-154-16,0 1-77 15,0 7-29-15,0 3 260 0,0 2-154 0,-3 2-77 0,-4 2-244 0,1-1 83 16,-2 0 52 0,2 0-10-16,-4-2-512 0,3-1 277 15,-1-4 139-15,1 3-666 0</inkml:trace>
  <inkml:trace contextRef="#ctx0" brushRef="#br0" timeOffset="9131.95">25115 1260 1267 0,'3'0'0'16,"1"2"0"-16,-1 0 0 0,-1 1 0 0,2 1 0 0,0 0 0 0,2 2 776 0,0 3-369 0,2 2-184 0,3-2-91 0,1 4-37 31,1-2-34-31,2 3 1 0,2-1-25 0,-1 0 1 0,1-2-1 0,3 0-1494 0</inkml:trace>
  <inkml:trace contextRef="#ctx0" brushRef="#br0" timeOffset="9316.79">25446 1138 684 0,'0'0'0'0,"0"0"0"0,0 0 0 0,0 0 0 0,-2 0 673 0,-2 10-317 0,-4 7-151 31,-2 7-88-31,-2 10 275 0,-2 7-177 0,-6 11-89 0,-3 13 302 0,-5 9-186 16,3-6-106-16,1 0-191 0,-2-5 46 0,5-7 1 0,2-8 45 15,3 0-661 16,11-20 326-31,2-10 168 0,3-6 83 0,0-9-790 0,1-3 349 0</inkml:trace>
  <inkml:trace contextRef="#ctx0" brushRef="#br0" timeOffset="9445.9">25524 1548 2258 0,'1'2'-2'0,"1"0"-1"0,-2 2 1 0,0 2 0 0,0 1-1 0,0 1 1 0,0 3 0 0,0 2 0 0,-6 1 173 0,1 3-69 0,-2-2-33 0,-1 1-186 0,3-1 76 0,-1 0 48 0,1-6-653 0,-2 1 339 0</inkml:trace>
  <inkml:trace contextRef="#ctx0" brushRef="#br0" timeOffset="9677.59">25801 1172 1009 0,'23'-12'0'16,"-1"3"0"-16,8 2 0 0,-6 5 0 0,2 1 0 0,-3 1 555 0,-4 0-259 0,0 10-129 0,-1 2 155 0,-10 2-147 15,-4 5-69-15,-4 4-35 0,0 3-9 0,-12 3-25 16,-8 7 9-16,-4-2-61 0,-1 0 26 16,-5 4 0-1,3-1 26-15,1 4 199 0,-2 0-90 0,11-12-59 0,7 2-25 0,5-5 249 16,5-3-137-16,0-4-149 0,5 2-25 0,13-10 0 0,5-5 0 0,4-5 0 16,5-1 0-16,1-1 0 15,3-10 0-15,-4-3-655 0,-2-6 292 0,-4 3 155 16,-5-1 109-16</inkml:trace>
  <inkml:trace contextRef="#ctx0" brushRef="#br0" timeOffset="9823.49">25701 1408 2417 0,'-13'0'0'0,"8"-1"0"0,3-1 0 0,2 2 0 0,2 0 0 0,15 0 0 0,4 0 0 0,6 3 0 0,6 1 326 0,3-2-145 0,4 0-73 0,-2-1-387 0,4 1 158 16,-5-2 78-16,-3 0-313 0,1 0 196 15,-5 0 97 1</inkml:trace>
  <inkml:trace contextRef="#ctx0" brushRef="#br0" timeOffset="10003.81">26239 1173 1137 0,'8'0'0'0,"1"0"0"0,0 0 0 0,2 0 0 0,-2 4 0 15,3 4 0-15,-2 3 621 0,3 6-293 0,0 8-137 0,-4 4 472 0,0 7-314 0,-4 7-157 0,-5 4-11 16,0 6-72-16,-3 3-28 0,-13-5-9 0,-4-2-118 0,-3-2 41 0,-5-6 0 16,0 3 50-16,-1-18-467 0,0-4 228 0,0-5 115 15,5-8 58-15,1-8-799 16,-1-1 304-16</inkml:trace>
  <inkml:trace contextRef="#ctx0" brushRef="#br0" timeOffset="10129.51">26549 1200 2287 0,'30'0'0'0,"-8"0"0"0,4 0 0 0,1 0 0 0,-1 0 0 0,-3 0 0 0,3 6 312 0,-7-3-143 0,-1 2-66 0,0 2-340 0,-1-1 136 0,-4 2 69 0,1 2 43 0,-8 0-431 0,-4 1 228 0</inkml:trace>
  <inkml:trace contextRef="#ctx0" brushRef="#br0" timeOffset="10250.73">26491 1519 1295 0,'-1'2'0'0,"1"-2"0"0,0 2 0 0,5-2 0 0,12 0 212 15,11 0-79-15,7 0-53 0,11-2 219 0,7-10-132 0,3-2-65 0,8-1-471 0,3-5 210 0,-7 6 91 16,-3-5 51-16</inkml:trace>
  <inkml:trace contextRef="#ctx0" brushRef="#br0" timeOffset="10518.64">27160 1114 1023 0,'25'-13'0'0,"3"2"0"0,8 4 0 0,3 0 0 0,5 1 318 0,-4 4-145 0,-3 0-69 0,-2 2 302 0,-4 0-185 16,0 10-93-16,-4 4 14 0,-11 1-58 0,-8 4-24 0,-8 5-1 0,0 1-228 15,-18 8 103-15,-8 0 59 0,-3 0 17 0,-7 2 12 16,1 2 14-16,-3-1-1 31,3 0 1-31,-2 3 104 0,14-7-56 0,4-7-25 0,7 0 10 0,4-3 0 0,8-4-79 0,0-1 24 16,14-10 18-16,12-7-2 0,7 0 29 0,5 0-328 31,4-10 157-31,6-3 78 0,-4-3 36 0,-1-3-779 0,-3 2 356 0,-2-3 195 16,-9 1 80-16</inkml:trace>
  <inkml:trace contextRef="#ctx0" brushRef="#br0" timeOffset="10668.14">27271 1296 2405 0,'-3'-3'0'0,"0"2"0"16,3-2 0-16,0 0 0 0,9 2 0 0,10 1 0 0,4 0 0 0,6 0 317 0,3 0-140 16,5 0-71-16,3 0 93 0,9 4-72 0,-7 0-51 0,2 1 1 0,-5-2-744 0,-1 3 352 0,-5-3 175 15,1 0 97-15,-18-3-1040 16</inkml:trace>
  <inkml:trace contextRef="#ctx0" brushRef="#br0" timeOffset="10829.51">27765 1211 1833 0,'11'0'0'0,"-3"0"0"0,5 0 0 0,3 0 0 0,4 0 0 0,-1-2 0 0,0-1 150 0,4 0-56 0,-1 1-30 15,3 1 7-15,4-2-26 0,0 3-10 0,-1 0 1 16,4 0-831 15,-1 0 397-31</inkml:trace>
  <inkml:trace contextRef="#ctx0" brushRef="#br0" timeOffset="11031.36">28644 767 1419 0,'-10'-20'0'16,"1"0"0"-16,6 8 0 31,-2 5 0-15,0 4 308-16,-3 0-136 0,4 3-68 0,-2 3 101 0,-2 12-88 0,4 9-42 0,-1 6 1 0,2 8 229 0,-2 4-135 0,1 10-59 0,4-1 56 0,0 5-66 0,0 2-32 0,0 5-1 0,0 0-38 0,4 11 14 31,8-15-8-31,-4-1-331 0,5-5 165 0,-1-3 83 0,-4-4 41 0,0 1-278 0,-7-18 104 16,-1 0 98-16,0-11 49 0,-11-5-751 15,-7-8 373-15,2-5 180 0</inkml:trace>
  <inkml:trace contextRef="#ctx0" brushRef="#br0" timeOffset="11178.96">28285 1066 1445 0,'8'-10'0'0,"5"-1"0"0,5 1 0 0,11 2 0 0,6 4 0 0,3 1 0 0,5 3 0 0,4 0 73 0,2 0-39 0,8 2-1 0,-10 7-369 0,-1-1 150 0,-3-1 75 16,-1-1 38-16,-6-5-273 0</inkml:trace>
  <inkml:trace contextRef="#ctx0" brushRef="#br0" timeOffset="11344.75">28899 921 1913 0,'-14'0'0'0,"-3"0"0"0,6 0 0 0,3 0 0 0,4 11 0 0,-1 2 0 0,2 5 0 0,0 3 0 0,3 3 301 0,0 3-132 0,2 4-32 0,3 3-50 16,5-3-26-16,0 6 10 0,2-8-568 0,3-2 266 15,-1-3 134-15,0-5 66 0,2-5-726 16,1 1 366-16,0-15 189 16</inkml:trace>
  <inkml:trace contextRef="#ctx0" brushRef="#br0" timeOffset="11547.73">29036 1044 821 0,'0'-9'0'0,"1"2"0"0,6 4 0 0,5 1 0 0,5 2 272 0,2 0-117 15,6 8-51-15,-3 6 261 0,0 5-164 0,-3 4-83 0,0 1 228 0,-4 2-156 0,-1 5-67 32,-11-5-49-32,-3 3-67 0,0-3 1 0,-17 0 28 0,-7 0 0 0,-6 0-183 0,-3-9 87 0,-3-3 48 15,1-3 24-15,3-6-141 0,4-1 82 0,-1-2 51 16,11-2-508-16,7-2 184 47,4-8 145-47,7-9-357 0,0 0 248 0,10-8 115 0,14-1 71 0</inkml:trace>
  <inkml:trace contextRef="#ctx0" brushRef="#br0" timeOffset="11701.5">29340 1013 1121 0,'0'4'0'0,"-9"-1"0"15,2 2 0-15,-5 4 0 0,-5 1 0 0,-3 1 601 0,0 4-283 0,-3 5-140 0,0 4-72 0,-3 6 643 16,11-2-362-16,3 3-175 16,6-1-88-16,6 1-27 0,0-2-59 0,11 1-38 0,10-9-79 0,8-2 6 15,4-6 54-15,0-4-615 16,4-6 335-16,0-1 176 0,-3-2 76 0,-3 0-890 0,-4-2 451 0,-3-10 225 31,-1-3 103-31,-9-5-267 0</inkml:trace>
  <inkml:trace contextRef="#ctx0" brushRef="#br0" timeOffset="11802.2">29464 1248 1392 0,'-7'0'0'0,"1"0"0"0,2 0 0 0,-2 0 0 0,0 3 0 0,2 1 0 0,-1 5 297 0,2 1-130 0,0 2-66 0,-1 3-24 0,2 0 96 0,-1 3-68 0,0-1-35 15,-1 1 0-15,-1-2-482 16,0 1 233-16,2-5 94 0,0-4-749 0</inkml:trace>
  <inkml:trace contextRef="#ctx0" brushRef="#br0" timeOffset="11977.36">29546 1119 1849 0,'0'1'0'16,"0"3"0"-16,0 1 0 0,0 1 0 0,9 3 0 0,-1 2 0 0,6 2 0 0,1 2 660 15,1-1-312-15,3 3-156 16,-2 0-78-16,1-3-381 0,0 3 161 0,-3-5 66 0,-1-5-987 0,-5-2 498 16,0-5 250-16</inkml:trace>
  <inkml:trace contextRef="#ctx0" brushRef="#br0" timeOffset="12283.08">29842 1028 1299 0,'0'0'0'0,"0"0"0"0,0 0 0 0,1 0 0 0,1 0 0 0,-1 0 0 0,1 0 772 0,-1 0-369 0,0 0-183 0,1 3 252 0,-1-3-209 0,3 0-119 0,-2 3-54 0,-1-2-207 0,1 1 76 31,-1 1 38-31,1-1-391 0,-2 0 210 0,0-1 110 0,0 0 54 0,0-1-202 16,0 1 129-16,2 1 73 0,-2-2-78 0,1 0-292 0,-1 3 177 0,1-3 89 15,0 0 44-15,1 0 36 16,-1 0 8-16,2 0 1 0,-1 0 163 0,-2 0-82 15,1 0-41 1,1 0 191-16,-1 0-112 0,-1 0-59 0,0 0 13 0,0 0 95 0,0 0-42 0,0 1-35 16,0 2 14-16,0 4 16 0,0 1-12 0,-6 6-1 15,-3 2-33-15,-6 9 5 0,-1 4-10 0,-2 5 1 16,-5 10-335-16,0 2 163 16,-2 2 67-16,-6 10-524 0,4-9 268 0,0-2 148 15,2-5 57-15,4-6-406 0</inkml:trace>
  <inkml:trace contextRef="#ctx0" brushRef="#br0" timeOffset="12496.96">30138 960 1797 0,'9'0'0'0,"-1"-3"0"0,3 3 0 0,-1 0 0 0,0 0 0 0,0 14 320 0,2 3-142 0,-2 7-72 0,4 3 448 0,-1 5-251 15,-3 4-138 1,-1 5-65-16,-4 0 2 0,-4 3-33 0,-1-2 0 31,-3 5-165-31,-15-10 62 16,-6-3 35-16,-7 0-1 0,-7-5-391 0,-5-3 213 0,-9 3 116 0,4-11-878 0,-3-5 415 0</inkml:trace>
  <inkml:trace contextRef="#ctx0" brushRef="#br0" timeOffset="14866.03">12141 4667 2397 0,'-2'-3'0'0,"-2"-6"0"0,1 3 0 0,-3 0 0 0,3 3 0 0,1 0 0 0,2-1 0 0,-2 2 161 0,2 1-61 0,0-1 533 0,0 2-288 0,5 0-160 0,10 0-75 0,-3 0-110 0,3 0 0 0,1 5 0 32,3 2 0-32,-4-1-15 0,-1 3-132 0,-3 0 92 0,2 1-778 0,-3 1 444 0,-3 3 208 0,-2 1-801 15,-4 1 472-15</inkml:trace>
  <inkml:trace contextRef="#ctx0" brushRef="#br0" timeOffset="14989.78">12149 4901 1281 0,'-6'0'0'0,"2"0"0"0,-2 0 0 0,5 1 0 0,-1-1 0 0,2 4 0 0,0 1 269 0,0 0-116 0,3 4-49 15,7-1-38-15,-1 4-499 0</inkml:trace>
  <inkml:trace contextRef="#ctx0" brushRef="#br0" timeOffset="15122.93">12197 5276 2306 0,'-17'8'0'0,"2"4"0"16,4-4 0-16,5-4 0 0,1 2 0 0,5-4 0 0,0-2 0 0,0 0 406 0,11-8-189 0,8-8-90 0,2-3 0 0,6-6-45 16,0-2 0-16,2-2-700 31,1 3 323-31,-2 1 166 0,0-5 82 0,1 3-436 0</inkml:trace>
  <inkml:trace contextRef="#ctx0" brushRef="#br0" timeOffset="15299.99">12458 4757 1932 0,'-8'0'0'0,"3"-6"0"0,-1 3 0 0,4-2 0 0,2-1 0 0,2-1 0 0,11 0 424 0,10-1-194 0,6-1 242 15,1 2-218-15,4-1-109 16,5-1-45-16,0 2-511 0,-1 5 224 0,1-4 111 16,-2 5 57-16,0-1-302 0,1 2 188 0,-12 0 80 0,-7 0 45 0,-4 7-796 15,-4 0 388-15,-10 0 193 16</inkml:trace>
  <inkml:trace contextRef="#ctx0" brushRef="#br0" timeOffset="15707.92">12774 4602 332 0,'-8'-10'0'0,"-3"-2"0"0,5 4 0 0,1 4 0 0,1 3 212 0,0 1-88 0,1 0-43 0,1 1 356 0,0 11-205 16,0 4-98-16,1 4 216 0,-2 4-157 0,-2 0-78 16,-3 4-30-16,-1 0 12 15,-2 0-30-15,0 2 0 16,-5-1-31-16,-1 5-22 0,0-4-9 0,-1-1 31 0,0-4 1 0,1-1-45 15,5-6 44-15,-2 0 10 0,7-12-50 0,5-1-1 16,2-5 42-16,0 0-110 0,9 0 36 0,8-5 38 31,3-8-16-31,0 2-155 0,4 1 78 0,-3 2 47 0,0 1 10 0,2 1-118 0,-5 2 60 0,-6 2 37 16,0 2 2-16,-6 0 75 16,-1 0-14-16,-1 10-46 0,-4 4 153 0,-4 6-71 46,-10 1-39-46,-5 2 354 0,-6 3-170 0,-1 3-93 0,1-6-21 0,1 2 217 0,1-2-125 0,3-2-65 0,4-4-32 0,2-3-15 0,8-4-17 0,6-3-1 16,0-7 1-16,6 0-80 0,13 0 41 0,4 0 8 16,4-12-207-16,5 2 119 0,1-2 59 0,-2 0 30 31,1 3-304-31,1 1 102 0,-7 0 92 0,-2 7 11 0,-3-2 28 0,-4 1 0 0,-4 2 28 0,1 0 166 16,-10 6-78-16,-2 5-44 62,-1 2-1-62,-1 0 92 0,0 2-59 0,-6 0-10 0,-3-3-85 0,1 0 41 0,0-3 13 0,3 1-423 0,-2-5 203 0,5-3 94 0,0-2 56 0,2 0-614 0</inkml:trace>
  <inkml:trace contextRef="#ctx0" brushRef="#br0" timeOffset="15969.13">13443 4566 2056 0,'6'-9'0'0,"-2"7"0"0,1-1 0 0,-2 1 0 0,-2 2 0 0,-1 0 0 0,-1 7 0 0,-13 4 0 0,-3 5 181 0,-3-1-73 0,-2 2-39 16,-3 4 9-16,0-3-41 0,1 2-1 0,1-2-79 0,-2 3 40 0,1-1 0 15,-3 0 49-15,8-1-49 16,4 0 0-16,2 0 40 0,7 0-1 0,4 4 49 0,0-2-15 0,2 3-20 31,2 0-53-31,8 3 4 0,-1 1 1 0,-1 3-10 0,1 5 5 0,-3-5 36 16,-2 1-7-16,-1-3-291 0,-2 1 138 0,-1-4 64 15,0 3 39-15,0-8-436 0,0-6 215 0,-3-4 85 32,-2-6 61-32,2-5-327 0,0 0 185 0,1-2 107 0</inkml:trace>
  <inkml:trace contextRef="#ctx0" brushRef="#br0" timeOffset="16223.71">13174 4871 1508 0,'1'-18'0'0,"2"1"0"0,3 2 0 0,6 0 0 0,2 4 0 0,5 4 0 0,5 1 0 0,5 4 240 15,3 0-101-15,6 2 165 16,0 0-138 0,-1 0-65-16,5 6-32 0,-3 2 14 0,0 0-23 0,4 1 9 0,-10-1-33 0,-2-1-12 0,-6 1 13 0,-4 1-1 0,-3-2 1 0,1 3 39 15,-13-1-39-15,-3 1-1 0,0-1 178 0,-3 3-90 47,0 3-43-31,0 0 284-16,-4 4-276 0,-1 0-89 0,2 1 0 0,0 2 0 0,3 4 0 0,0 3 0 0,0-4 0 0,0 1 0 0,4 1 0 0,3-6 0 0,-1 4 0 0,2 1-90 15,-2-7-134-15,0-3 130 16,-3-2-709-16,-1-2 383 0,-1-2 192 0,-1 1-434 0,0-6 318 0,-6-5 154 16,-6 0 76-16</inkml:trace>
  <inkml:trace contextRef="#ctx0" brushRef="#br0" timeOffset="16477.65">13443 5007 1160 0,'0'0'0'0,"0"1"0"0,0-1 0 0,0 5 0 0,0 0 0 0,0 2 136 0,0 0-49 0,0 4-26 0,0 0 10 0,1 2 372 0,4 2-203 16,-1-1-102-1,0 1-138-15,0 2 1 0,-3-1 45 0,1-2-264 0,-2-2 127 0,0-5 64 0,0 1 32 16,0-4-233-16,0-1 142 0,0-3 56 31,-2 0-18-31,2-1-151 0,0-8 61 0,0-3 57 0,0 0-15 0,0-2 83 0,4 5-23 0,0-1-1 16,1 2 222-16,1 0-111 0,-2 2-64 0,0 5 180 15,1-1-87-15,-4 2-58 32,1 0 4-32,-1 0-121 0,2 0 58 0,-3 7-4 0,0 0 71 0,0 0-641 0</inkml:trace>
  <inkml:trace contextRef="#ctx0" brushRef="#br0" timeOffset="16645.74">13933 4575 2322 0,'3'0'0'0,"2"0"0"0,-2 0 0 0,1 2 0 0,-2 5 0 0,0 2 0 0,-1 5 0 0,-1 0 0 0,0 5 440 0,0-2-206 0,0 4-100 0,0 0-48 0,0-3-461 0,2 2 205 0,4-3 113 32,-4-4 41-32,4-5-332 0,1-1 192 0,-2-5 96 0,0-2-804 0</inkml:trace>
  <inkml:trace contextRef="#ctx0" brushRef="#br0" timeOffset="16835.98">13885 4480 928 0,'0'-14'0'0,"0"-6"0"0,2 4 0 0,10 0 0 0,4 2 0 0,10-3 160 0,4 7-66 0,7 0 240 0,7 4-149 0,3 2-75 32,7 3-36-32,3 1 204 0,-10 0-126 0,-3 5-57 0,-5 9-30 0,-3 3 151 0,-7 6-90 0,-3 2-36 15,-13 5-32-15,-8 0 176 16,-5 3-100-16,0 4-48 0,-6-2 10 0,-8 6-21 31,0-8-9-31,-3-2-265 0,2 0 118 0,0-4 59 0,1 0 28 0,0-1-699 0,6-10 352 0,1-2 129 0</inkml:trace>
  <inkml:trace contextRef="#ctx0" brushRef="#br0" timeOffset="17005.56">14008 4631 2234 0,'-12'-6'0'0,"5"2"0"0,4 1 0 0,3-2 0 0,0 5 0 0,10-2 0 0,10 1 0 0,3-1 320 0,7 1-142 0,4-2 26 0,0 3-84 0,1 0-42 16,3 0 9-1,-5 0-514-15,-1 0 232 0,-2 0 115 16,-6 3 58-16,-4 3-783 0,-4 4 395 0,-13 1 201 0,-3 1 100 0</inkml:trace>
  <inkml:trace contextRef="#ctx0" brushRef="#br0" timeOffset="17133.48">14171 4710 645 0,'-26'4'0'0,"3"-3"0"0,4 1 0 0,-1-2 0 0,9 0 294 0,3 0-130 0,5 0-63 0,3 0-33 0,0 0 388 0,11 0-201 0,9 0-114 0,5-2 178 0,5-1-142 0,1-1-70 0,2 1-36 16,4 0-131-16,-6 0 43 31,1 0 26-31,-4 0-598 0,0 2 312 0,-5 0 156 0,3 1 88 0,-7 0-365 0</inkml:trace>
  <inkml:trace contextRef="#ctx0" brushRef="#br0" timeOffset="17307.8">13848 4845 2160 0,'-20'3'0'0,"-3"2"0"0,14-2 0 0,8 2 0 0,1 1 0 0,9-2 0 0,15 2 0 0,4-2 0 0,9-1 0 0,6-1 307 0,5 0-136 0,5-2 22 16,2 0-79-16,8 0-30 0,-7 0-8 0,1-4-394 15,0 0 177-15,-6-2 89 16,-6 2 43-16,1 1-245 0,-19 1 140 0,-4 2 75 0,-12 0 38 0,-9 0-765 15</inkml:trace>
  <inkml:trace contextRef="#ctx0" brushRef="#br0" timeOffset="17450.98">14119 4971 1187 0,'-10'14'0'0,"4"-4"0"0,2 3 0 0,2-1 0 0,1 2 0 0,1-2 195 0,0 3-70 0,0-3-50 0,0-3-7 0,0 0 0 0,1-1-32 15,1 2 9-15,2-5-203 0,-1-2 97 0,-1-3 49 16</inkml:trace>
  <inkml:trace contextRef="#ctx0" brushRef="#br0" timeOffset="17741.5">14108 4960 1433 0,'8'-8'0'0,"3"3"0"0,4 1 0 0,7 1 0 0,1 2 0 0,5 1 0 0,5 0 0 0,-2 3 0 0,1 7 0 0,-3-1 167 0,1 5-65 0,-5 2-31 0,1-3 10 0,-11 3-45 0,-4-2 0 0,-4-2-249 32,-6 3 125-32,-1-3 62 0,-1 0 40 0,-13-5-381 0,-3-3 199 0,-3 0 97 15,0-4-39-15,-3 0-126 0,0 0 50 0,2 0 73 0,0-1-86 0,2-10 100 16,2 2 35-16,0 0 64 16,1 0 0-16,5 0 0 15,5 1 0-15,-2-1 109 0,3 1-90 0,4 1-28 16,-1 0-8-16,2 2 327 0,0 1-163 0,10 3-34 0,4 0 45 0,3-1-24 31,3 2-43-31,-1 0-20 31,0 0-16-31,-2 0-19 0,-1 2 0 0,-2 3-284 0,-4 1 138 0,-5 1 73 0</inkml:trace>
  <inkml:trace contextRef="#ctx0" brushRef="#br0" timeOffset="17817.34">14209 5087 402 0,'0'-2'0'0,"2"1"0"0,4-4 0 0,6 4 0 0,-2-4 0 0,2 5 0 0,5-5 0 0,0 4 0 0,-1 0-204 0</inkml:trace>
  <inkml:trace contextRef="#ctx0" brushRef="#br0" timeOffset="17959.58">14159 5192 1050 0,'-11'0'0'0,"3"0"0"0,2 2 0 0,2 0 0 0,2-2 0 0,2 0 0 0,0 3 0 0,9-3 197 0,7 0-80 15,3 0-41-15,2 0-80 16,0 0 16-16,2 0-1 0,0 0 24 0,-2 0-443 0</inkml:trace>
  <inkml:trace contextRef="#ctx0" brushRef="#br0" timeOffset="18125.38">14321 4993 750 0,'-15'22'0'0,"5"-3"0"0,2 8 0 0,-4 4 0 0,4 5 446 0,-4 3-206 16,-1 10-93-16,6-11 128 0,2 3-120 0,4-4-59 0,1-3-30 0,0-5-1 0,6 2-20 0,12-14-9 15,4-6 0-15,8-4 0 16,9-7 0-16,3 0 0 0</inkml:trace>
  <inkml:trace contextRef="#ctx0" brushRef="#br0" timeOffset="18265.09">15030 5271 2448 0,'-8'2'0'0,"-1"-1"0"0,1 1 0 0,2 0 0 0,5-2 0 0,-1 0 292 0,2 0-129 0,0 0-64 16,0 0-24-16,0 0-32 0,0 0-9 0,0 0 0 16</inkml:trace>
  <inkml:trace contextRef="#ctx0" brushRef="#br0" timeOffset="19781.41">16019 4625 1134 0,'0'-12'0'0,"-1"3"0"0,-1 4 0 0,-2-4 0 0,-1 3 0 0,1 2 0 0,-1 1 0 0,-2 1 411 0,-3 2-186 0,-3 0-84 15,0 9-57-15,-7 9 253 16,-4 11-150-16,-1 6-75 0,-3 5 85 0,-3 8-70 16,7 0-49-16,3 3 224 0,3-4-132 0,9 2-66 15,4 5-24-15,5-11 84 0,17 2-86 0,15-7-78 16,6-1 0-16,6-7-61 0,7 3-22 0,-5-14 55 16,0-1 34-16,-5-1-693 0,-4-2 358 0,-3 0 116 15,-3 4-435-15</inkml:trace>
  <inkml:trace contextRef="#ctx0" brushRef="#br0" timeOffset="24496.79">16310 4898 1729 0,'-16'-7'0'0,"4"4"0"0,-1-1 0 0,8 4 0 0,3 0 0 0,-1 0 0 0,3 0 0 0,0 0 0 0,5 0 254 16,8 0-113-16,4 0-50 0,2-3 232 0,4-1-142 0,2-1-70 15,1 0-27-15,-2-1-20 0,-3 3-25 0,3-2 0 16,-2 2 1-16,-3 0-197 16,4-1 108-16,-5 2 39 15,0-1-456-15,-1 1 252 0,-3 2 125 0,3-3-661 0,1 2 326 0,-5-5 197 16</inkml:trace>
  <inkml:trace contextRef="#ctx0" brushRef="#br0" timeOffset="24776.83">16752 4587 813 0,'3'-8'0'0,"3"0"0"0,4 0 0 0,7 0 0 0,3 1 399 0,5-3-179 0,6 3-91 15,5 1-45-15,6-1 146 0,-3 7-100 0,-1-2-46 16,0 2 35 0,-5 0-39-16,-4 9-1 0,-1 7-148 0,-13 2 49 0,-8 7 30 0,-6 4-1 0,-1 9-89 15,-10 3 59-15,-8 4 40 16,-6-1-9-16,-4 0 149 0,-5 1-60 0,-2 1-30 0,1-5-63 0,-3 6 171 15,5-13-100-15,5-2-26 16,7-3 269-16,2-7-140 0,9-2-70 0,5-3 31 16,4-9-56-16,8-4 0 0,15-4-45 0,6 0-139 15,6 0 69-15,5-5 44 0,0-7-9 16,-1 0-437-16,-1-3 235 0,-2 3 118 0,-5 1 22 0,2 0-380 16,-10 3 148-16,-5 2 131 0,-5 1-560 0</inkml:trace>
  <inkml:trace contextRef="#ctx0" brushRef="#br0" timeOffset="24961.09">16885 4811 2452 0,'-12'-4'0'0,"4"2"0"0,1-3 0 0,7 5 0 0,0 0 0 16,0 0 0-16,12 0 0 0,4 5 0 0,6-1 526 0,1-1-244 0,2 4-121 0,1-2-79 0,2 1-44 15,5 0 10-15,-3 3-538 0,-1-1 264 0,2-1 132 16,1 3 67-16,-1 0-806 0,6-1 418 0</inkml:trace>
  <inkml:trace contextRef="#ctx0" brushRef="#br0" timeOffset="25614.7">17358 5044 847 0,'-13'-7'0'0,"4"2"0"16,1 0 0-16,2 3 0 0,-2-3 0 0,3 2 0 0,1-3 198 0,2 2-84 0,2 0 180 16,0 1-128-16,3-2-65 0,11 1-21 0,2-1 41 31,4 3-42-31,1-1 1 0,2 1-43 0,0 2 10 0,0 0 0 0,-2 0-9 0,-3 6-1 0,1 0-59 16,-5 3 29-16,-3-1 0 15,3 4-90-15,-9 2 56 0,-4-2 32 0,-1 5-127 0,0 2 54 0,-8-1 42 16,-5 3-3-16,-5-6-22 15,-3-1 14-15,-3 2-1 0,1-5 5 0,-4 1-16 16,1-2 14-16,1-3 18 0,2-4-16 16,4-1-106-16,-1-2 53 0,4 0 30 0,4 0-236 0,5 0 132 15,7-8 62-15,0-4-282 0</inkml:trace>
  <inkml:trace contextRef="#ctx0" brushRef="#br0" timeOffset="25813.09">17686 4933 964 0,'2'-3'0'16,"-2"-2"0"-16,0 0 0 0,0 3 0 0,0-3 0 0,-5 3 415 0,-4 2-189 0,0 0-94 16,-3 0-47-16,-1 5 284 0,-2 7-156 0,2-1-93 31,0 4-41-15,2 2 70-16,4 3-56 0,0-3-18 0,6 4 78 0,1-1-58 0,0-1-28 0,6 1-76 0,11 1 47 0,2-1 9 0,6-3-9 0,3-1-310 15,3-1 155-15,0-1 77 0,2-4 39 0,1 5-571 16,-4-7 246-16,-2-3 157 15,-2-2 13-15,-3-2-236 0</inkml:trace>
  <inkml:trace contextRef="#ctx0" brushRef="#br0" timeOffset="26517.52">18200 5046 1757 0,'0'0'0'0,"2"0"0"0,-2-2 0 0,2 1 0 0,-1-1 0 0,1 2 0 0,-1 0 279 0,1 0-121 16,-1 0-61-16,1 8 125 0,-2 2-92 0,0 4-38 16,0 1-8-16,0 4 9 0,-3 2-28 0,-3-1 0 15,-3 2-28-15,1 2-242 0,-2-2 117 0,0-3 62 16,0 0-515-16,1-2 289 0,-2-4 112 0,1 1-618 16</inkml:trace>
  <inkml:trace contextRef="#ctx0" brushRef="#br0" timeOffset="26724.59">18410 4812 2430 0,'-16'0'0'0,"5"0"0"0,2 0 0 0,2 0 0 0,4 0 0 0,3 0 0 0,0 0 0 0,3 0 0 0,14 0 326 0,5 0-145 0,5 0-73 0,2-1-118 0,3-1 33 15,-4 0-10-15,4 1 23 0,-2 0-214 16,-2 1 107-16,0 0 54 0,3 0-662 0,-7 0 354 16</inkml:trace>
  <inkml:trace contextRef="#ctx0" brushRef="#br0" timeOffset="28706.19">19013 4545 1323 0,'-7'-7'0'0,"2"3"0"15,1-1 0-15,1 0 0 0,3 1 0 0,0 0 0 0,0 0 0 0,4 1 205 0,9 1-85 0,5-2-32 0,0 2 185 16,4 2-118-16,2 0-60 0,-1 0-29 0,2 0 58 15,-1 3-35-15,-2 5-9 0,-2 4-44 0,-4 2 70 16,-1 5-35-16,-7 4 1 0,-3 5-37 0,-5 5 1 16,-2 4 0-16,-18 2 31 0,-7 5-1 0,-7 8-20 15,-3-4-10-15,-1-1 110 16,-1-1-55-16,5-5-27 0,6-4 0 0,2 1 33 16,13-13-35-16,13-6 0 0,0-5-26 0,14-4-8 0,9-6 8 0,8 0-16 15,4-4-202-15,1 0 96 16,0-10 62-16,0-2-558 0,-2-3 275 0,5-2 149 15,-13 0 38-15,-4 1-562 0,-5 1 322 0,-4 0 162 16,-4 1 81-16,-5-3-198 0</inkml:trace>
  <inkml:trace contextRef="#ctx0" brushRef="#br0" timeOffset="28862.45">19033 4749 1200 0,'-7'0'0'0,"2"0"0"0,-2 0 0 0,4 0 0 0,0 0 0 0,0 0 0 0,3 0 396 0,0 2-180 0,1 4-90 0,10 0 346 16,6 1-218-16,2 1-100 0,1-1-63 0,2 3-197 16,0 0 71-16,4-2 36 0,-4 3 0 0,5-2-760 15,-7 1 394-15</inkml:trace>
  <inkml:trace contextRef="#ctx0" brushRef="#br0" timeOffset="29023.54">19400 4922 2266 0,'-1'0'0'15,"-1"0"0"-15,1 0 0 0,1 0 0 0,0 0 0 0,0 3 0 0,0 0 0 0,1 1 379 0,5 1-175 0,5 0-84 0,0 2-111 16,2-2 1-16,1 4 26 0,2-1 9 0,-1 0-604 0,1 1 297 0,1-1 150 16,-1-1-754-16,0-2 415 0</inkml:trace>
  <inkml:trace contextRef="#ctx0" brushRef="#br0" timeOffset="29277.58">19776 4795 1381 0,'3'-7'0'0,"-3"1"0"0,0 4 0 0,0-3 0 0,0 4 0 0,0 1 0 0,0 0 356 0,-8 4-165 16,0 13-77-16,-3 5 439 0,-2 9-258 0,-3 9-129 0,-6 9-56 15,0 5 231-15,-5 10-152 0,-3 13-77 16,-4 8 11-16,-4 5-123 0,-3 12 0 0,7-20 0 15,4-5 0-15,6-9 0 0,3-5 0 0,1 0-46 16,11-22 18-16,-1-6 33 0,6-6-1 0,-4-5-195 16,3-5 111-16,-1-2-6 0,4-15 46 0,1-2-321 15,-1 0 163-15,2 0 74 0,0-8-334 0,0-3 203 16,0-4 113-16,0-1 53 16,2-4-623-16</inkml:trace>
  <inkml:trace contextRef="#ctx0" brushRef="#br0" timeOffset="29482.57">20077 5233 1970 0,'0'0'0'0,"0"0"0"0,0 0 0 0,0 0 0 0,0 0 0 0,0 0 571 0,0 0-269 16,0 0-133-16,-3 5 114 0,1 2-129 0,-4 5-59 15,-1-1-30-15,-3 4-98 0,-3 2 34 0,0 3 9 16,-2-4 25-16,-1 2-475 0,-1-2 237 0,0-1 119 16,2-4-799-16,-4 0 415 0,8-9 222 0</inkml:trace>
  <inkml:trace contextRef="#ctx0" brushRef="#br0" timeOffset="29700.21">20529 4759 3494 0,'0'0'0'0,"0"0"0"0,0 0 0 0,0 0 0 16,0 0 0-16,0 0 0 0,0 7 0 0,0 2 0 0,0 8 0 0,-2 6 437 0,-1 7-437 0,0 6 0 0,0 5 0 0,-2 4 0 16,0 6 0-16,1-8 0 0,2 0 0 0,-1-3 0 15,0-5 0-15,3-3-49 0,-3-2-182 16,1-12 129-16,-3-6 68 0,2-5-386 15,-3-4 100-15,0-3 151 0,1 0-659 0,1-5 401 16</inkml:trace>
  <inkml:trace contextRef="#ctx0" brushRef="#br0" timeOffset="29900.75">20834 4518 2145 0,'14'2'0'0,"2"2"0"0,0 3 0 0,0 5 0 0,5 4 0 0,-3 7 0 0,1 6 0 0,2 9 844 0,-6 6-409 0,-1 6-200 16,-4 6-99-16,0 5 0 0,-5-1-136 0,-2 6 0 16,-3-11 0-16,0-1 0 0,-18 1 0 0,-3-4 0 15,-9 5 0-15,-7 3 0 16,0-14 0-16,-4 1 0 16,-5-3-80-16,3-5 20 0,1-6 47 0,2-5-1074 15,15-17 499-15</inkml:trace>
  <inkml:trace contextRef="#ctx0" brushRef="#br0" timeOffset="30045.05">21309 5538 0 0,'-15'0'0'16,"2"0"0"-16,12 4 0 0,1-1 0 0,0-1 0 0</inkml:trace>
  <inkml:trace contextRef="#ctx0" brushRef="#br0" timeOffset="35110.53">13368 6154 1106 0,'-21'-17'0'0,"-4"3"0"0,5 7 0 0,1 4 0 0,1-2 0 0,7 2 269 0,3 2-116 0,5-1-57 0,3 2-29 0,0-1 137 16,10-4-73-16,8 3-52 0,9-3 102 0,3-2-72 15,2 3-35-15,2 1 4 0,-1 0-10 0,-2 2-30 16,-1 1 0-16,-4 0-101 0,0 4 50 16,-2 8 35-16,-8 2-10 0,-6 5-87 0,-8 7 56 0,-2 9 28 15,-9 8-6-15,-12 7 7 16,-7-2-18-16,-4 5 220 0,-4 0-104 0,-5 1-44 16,2-2-15-16,1 4 215 0,6-15-117 0,7-7-55 15,5-7-27-15,11-6 31 0,9-7-29 0,0-1 9 16,9-11-38-16,13-2-121 0,4 0 61 0,5 0 30 15,2-2-127-15,3-2 88 16,-5-3 29-16,1 1 1 0,-6 1-555 0,0 0 279 16,-4 2 84-16,0-1-557 0,-11 2 360 0,-2 1 176 15,-4 1 89-15</inkml:trace>
  <inkml:trace contextRef="#ctx0" brushRef="#br0" timeOffset="35269.43">13196 6438 2508 0,'-21'0'0'0,"4"0"0"0,5 3 0 0,4 1 0 0,8 3 0 0,0-5 0 0,15 3 0 0,10-3 0 0,3 1 228 0,6-1-86 0,2 1-76 0,2-2-28 16,0-1 0-16,1 2 0 0,0 1-699 16,6 2 358-16,-9-3 167 0</inkml:trace>
  <inkml:trace contextRef="#ctx0" brushRef="#br0" timeOffset="35491.82">13693 6538 1867 0,'0'0'0'0,"0"0"0"0,0 0 0 0,0 0 0 0,2 0 0 0,10 0 0 0,4 0 0 0,2 3 205 0,3 2-83 16,5 5-33-16,-4 2-40 15,0 1-11-15,-2 2 0 0,-3 1 0 0,-2 3-133 16,-5 2 76-16,-7 1 24 0,-3-1-1 0,-1 0-49 0,-16 1 41 0,-4-3 1 15,-5 1-13-15,-4-9 22 16,1-1 0-16,-3-6-24 0,4-4-330 0,0 0 148 0,4 0 89 0,7-2-211 16,7-12 142-16,5-3 72 15</inkml:trace>
  <inkml:trace contextRef="#ctx0" brushRef="#br0" timeOffset="35644.33">13943 6505 1698 0,'0'2'0'0,"0"-1"0"0,-1 3 0 0,-5 1 0 0,2 6 0 0,-3-2 0 0,1 3 0 0,-1 5 744 0,0 4-352 0,1 1-168 0,3 2 63 0,1 0-124 0,2 1-63 0,0-1-294 0,10 0 116 0,8 3 67 0,2-9 20 0,4-1-571 16,6-2 301-16,-1-5 149 16,4-2 75-16,4-1-313 0,-5-7 78 0,0 0 129 0</inkml:trace>
  <inkml:trace contextRef="#ctx0" brushRef="#br0" timeOffset="35841.28">14264 6362 1804 0,'-10'0'0'0,"1"-3"0"0,3 1 0 0,4 2 0 0,2 0 0 0,0 0 706 0,11 0-339 0,9 0-165 16,2 0-83-16,6 0 32 15,2 0-48-15,-1 0-38 0,2 2-345 0,-1 2 158 16,-2-1 80-16,0 1 39 0,5 0-695 0,-10 1 363 16,-1 0 186-16</inkml:trace>
  <inkml:trace contextRef="#ctx0" brushRef="#br0" timeOffset="35995.4">14354 6564 2315 0,'-15'0'0'0,"5"0"0"0,1 0 0 0,7 0 0 0,2 0 0 0,2 2 0 0,15 0 0 0,6-2 493 16,5 0-218-16,4 0-125 0,0 0 295 0,1 0-204 16,1 0-229-16,-1 2-449 0,4-1 183 0,-7 3 141 15,2-1 74-15,-4 1-1029 16</inkml:trace>
  <inkml:trace contextRef="#ctx0" brushRef="#br0" timeOffset="36591.46">15234 6401 1083 0,'-18'-14'0'0,"3"-3"0"0,2 0 0 0,5 2 0 0,3-7 0 0,5 4 0 0,2-2 0 0,12 3 350 16,8 0-156-16,4 5-79 0,5 0-29 0,1 9 135 15,0 3-92-15,-1 0-46 0,0 3-41 16,-3 11-5-16,2 4 10 0,-8 5-50 15,-6 6 0-15,-4 1 41 0,-7 3-1 0,-5 4-128 16,0 4 73-16,-8-5 23 0,-13 0 0 0,-2-1-62 0,-6-5 43 0,-6 0-18 16,-4-1 29-16,-3-8 101 15,0-6-45-15,1-6-24 0,1-1 299 0,3-7-146 16,-1 0-70-16,13-1 262 0,9 0-168 0,3-2-85 16,8-6-41-16,5 4 17 15,0-3-97-15,2 2 0 0,16 2 0 0,6-2 0 16,7 0 0-16,3 1 0 0,5 1 0 0,-1 0 0 0,-1 1 0 0,3 2 0 15,-2 0-574-15,-1 0 251 16,8 0 106-16,-10 0-629 0,-1 0 405 0,0 0 201 16,-3 0 102-16</inkml:trace>
  <inkml:trace contextRef="#ctx0" brushRef="#br0" timeOffset="36873.51">15656 6326 1428 0,'0'-16'0'0,"0"4"0"0,0 1 0 0,0 1 0 0,4 0 0 0,10 2 0 0,3 5 0 0,4 1 553 0,5 2-257 0,3 0-130 0,3 7 32 0,5 9-71 31,-6 0-49-15,-3 5 0-16,-3 1-41 0,-5 4 0 16,-4-2 1-16,-5 6-252 0,-10-5 122 0,-1 4 64 0,-8-2 33 0,-10-2 0 0,-7-1 32 0,-5 3 10 0,-2-10-61 0,-3-4 63 15,-3-4-64-15,0-4 24 0,1-2-195 0,-1-2 92 16,10-1 47-16,2-1-506 78,7-13 255-78,3-4 132 0,12-6 57 0,4-3-487 0</inkml:trace>
  <inkml:trace contextRef="#ctx0" brushRef="#br0" timeOffset="36982.24">16034 6203 1624 0,'5'0'0'0,"-2"0"0"0,1 0 0 0,-1 0 0 0,-3 4 0 16,0 6 0-16,-2 5 0 0,-8 2 715 0,-1 7-339 0,-3 1-160 0,1 1-94 0,2 3 151 0,2 2-118 0,6-4-59 15,3 7 32-15,0-9-51 16,14 1 1-16,8-5-543 0,6 3 251 0,7-6 126 0,6 2 72 0,0-9-782 16,1-1 408-16,2-3 211 15,-4-2-21-15</inkml:trace>
  <inkml:trace contextRef="#ctx0" brushRef="#br0" timeOffset="37122.1">16581 6528 1718 0,'4'0'0'16,"1"0"0"-16,-1 0 0 0,1 0 0 0,-2 0 0 0,1 0 0 0,-3 0 0 0,1 6 446 0,-2 6-204 0,0 5-102 16,0 5 257-16,-10 4-184 0,-4 3-88 0,2 6-549 15,-7 1 232-15,3 4 114 16,-2 4 67-16</inkml:trace>
  <inkml:trace contextRef="#ctx0" brushRef="#br0" timeOffset="37617.67">17560 6268 701 0,'-11'-11'0'0,"2"0"0"0,4 6 0 0,5-1 0 0,0 3 0 0,0 0 295 0,8 1-128 0,6 2-55 16,6 0 200-16,4 0-138 0,0 10-67 0,2 5 48 15,-1 1-58-15,1 4-21 0,-4 1-8 0,-5 4 12 16,0 4-42-16,-4 0-1 0,-6 7 1 0,-1 0 12 16,-6 0-12-16,0 2 0 0,-6-1 0 0,-11 2 157 15,0 0-69-15,-2-7-49 16,-1-6 228-16,4-1-133 0,3-7-68 0,3-4 25 0,5 0-36 0,5-8-9 15,0-2-59-15,2-3-25 16,13-1 0-16,9 0 0 0,2 0 0 0,1-7-145 0,2-2 40 16,0 0 72-16,0-2 35 0,-4 1-807 15,0 3 397-15,-5 0 130 0,-4 1-569 0</inkml:trace>
  <inkml:trace contextRef="#ctx0" brushRef="#br0" timeOffset="37782.33">17540 6523 1445 0,'-22'-8'0'0,"6"4"0"0,2 0 0 0,8 2 0 0,6 2 0 0,0 0 396 0,10 0-180 0,11 0-88 15,9 0-36-15,1 0 416 0,5 0-235 0,0 0-118 16,3 2-58-16,0 3-153 0,3 3 56 0,-6 1-9 16,2 0-678-16,-2 5 362 0,0-2 182 0,-1 3-788 15</inkml:trace>
  <inkml:trace contextRef="#ctx0" brushRef="#br0" timeOffset="37922">18054 6624 1204 0,'-6'0'0'0,"-5"-2"0"0,5 1 0 0,1 0 0 0,3-2 0 0,2 3 552 16,0 0-258-16,0 0-118 0,2 0-74 0,8 7 46 16,3 0-56-16,2 0-27 0,1 4-379 0,2-3 185 15,0 2 79-15,0-2 44 0,0-1-648 16,2 2 343-16</inkml:trace>
  <inkml:trace contextRef="#ctx0" brushRef="#br0" timeOffset="38117.18">18300 6480 1616 0,'-6'-16'0'0,"0"6"0"0,1 1 0 0,1 4 0 0,-2 3 0 0,4 2 0 0,0 7 0 0,-1 12 517 15,1 7-240-15,-1 12-109 0,-1 4-71 0,-1 9 282 16,-1 7-171-16,-2 8-85 0,0 6-20 0,-7 17-24 15,4-7-9-15,-6 7-32 0,-1 2-166 0,-2-1 82 32,-2-1 42-32,-1 5-359 0,6-25 196 0,1-9 102 0,5-8 51 0,3-11-596 0,-2-4 240 0,10-19 135 15,-2-7 98-15,2-11-371 0,0 0 236 0</inkml:trace>
  <inkml:trace contextRef="#ctx0" brushRef="#br0" timeOffset="38336.16">18712 6528 1984 0,'9'-14'0'0,"0"4"0"0,4-1 0 0,2 6 0 0,1 3 0 0,3-2 0 0,1 2 401 0,0-2-182 0,5 2-82 0,-1 0-2 0,-1 0-48 0,2 2-26 15,-3 0 1-15,3 0-561 0,-1 0 278 0,-5 2 124 16,-3 6 67-16</inkml:trace>
  <inkml:trace contextRef="#ctx0" brushRef="#br0" timeOffset="38498.64">18801 6745 1955 0,'-15'0'0'0,"2"2"0"0,0 1 0 0,7-3 0 0,2 1 0 0,3 0 0 0,1-1 0 0,0 2 585 0,11-2-265 16,7 0-146-16,3 0-27 0,4 0-55 0,1 0-28 16,2 0 1-16,4 0-606 0,-3-2 285 0,-1 1 146 15</inkml:trace>
  <inkml:trace contextRef="#ctx0" brushRef="#br0" timeOffset="39491.61">19488 6529 1503 0,'-2'0'0'15,"0"0"0"-15,1 0 0 0,-2 3 0 0,3-3 0 0,0 2 0 0,0-2 0 0,4 3 0 0,11 1 270 0,5-1-107 0,8-1 117 16,2 1-121-16,5 0-61 0,3-2-30 0,3 1 188 0,2-2-100 0,-4 0-63 15,-2 0-29-15,-3 0-88 0,-3 0 30 0,-4 0 0 16,1 0 40-16,-11 0-468 16,-1 0 230-16,-7 0 115 0,-3 0-698 0,-1 1 335 15,-2 1 205-15</inkml:trace>
  <inkml:trace contextRef="#ctx0" brushRef="#br0" timeOffset="39819.46">19645 6663 1742 0,'-5'0'0'0,"-1"0"0"0,4 0 0 0,1 0 0 0,1 0 0 0,0 0 0 0,3 4 0 0,10 0 0 0,2 4 0 0,1-1 332 0,4 2-147 16,0 0-74-16,-1 3-120 0,1 1 9 0,-4 0 38 0,-2 2-212 16,-2 2 106-16,-1-1 53 0,-6 3 26 0,-4 4-49 15,-1-3 32-15,-3-2 1 0,-14 2 43 0,-3 1-47 16,-4-4-1-16,-2 2-33 0,0-8-42 0,-2 1 346 15,4-5-137-15,4 0-61 16,0-2 345-16,3-2-175 0,7-3-102 0,5 0 0 31,5 0-46-31,0 0-1 0,13 0-46 0,10 0-68 0,5-1 29 0,4-1 1 32,2 1 37-32,0-1-115 0,2 0 57 0,3 2 39 0,-7 0-9 0,-2 0-367 15,0 2 144-15,-6 3 111 0,-3 1-426 0,1 1 236 0,-11-2 132 0,-4 0-231 16,-2-1 177-16,-4-1 89 0,-1 0 44 0,0-3-207 0,-1 0 131 0,-10 0 60 15</inkml:trace>
  <inkml:trace contextRef="#ctx0" brushRef="#br0" timeOffset="40010.93">19940 6078 1735 0,'0'0'0'0,"-1"0"0"0,0 0 0 0,-1 0 0 0,2 0 0 0,0 6 0 0,0 6 241 0,0 8-102 16,0 1-42-16,0 5 101 0,0 2-80 0,0 7-41 16,0 2 0-16,0 4-328 0,0 5 153 0,0-9 63 15,0 1 36-15,2-4-247 0,0-3 141 0,2-4 71 32,1 5-633-32</inkml:trace>
  <inkml:trace contextRef="#ctx0" brushRef="#br0" timeOffset="40146.54">20200 6413 891 0,'4'3'0'0,"-1"3"0"0,4 0 0 0,-3 0 0 0,4 2 491 0,0 2-227 0,0 2-113 16,1 0-58-16,2 2-69 0,0 0 13 0,0-1-1 0,3 4 1 0,-3-5-202 16,2 0 100-16,0 1 61 0</inkml:trace>
  <inkml:trace contextRef="#ctx0" brushRef="#br0" timeOffset="40360.33">20554 6235 1565 0,'0'-9'0'0,"0"3"0"0,0-1 0 0,0 3 0 0,0 4 0 0,0 0 0 0,-2 8 0 0,-1 12 0 0,0 6 488 15,-4 8-230-15,-2 5-111 0,0 7-55 0,-2 6 149 16,-5 4-103-16,-1 12-41 0,-3 1-8 0,-2 6-26 15,-3 1-1-15,0 4-87 16,-2-2 31-16,-2 1 9 0,5-20 22 0,3-5-282 0,4-8 141 0,3-7 70 16,3-6 35-16,0 3-600 0,5-14 296 0,3-3 83 15,-2-4 94-15</inkml:trace>
  <inkml:trace contextRef="#ctx0" brushRef="#br0" timeOffset="40543.03">20798 7241 2204 0,'0'-5'0'0,"0"0"0"0,0 1 0 0,0 1 0 0,-1 0 0 0,-3 2 0 16,3-1 481-16,-2 1-214 0,-2 0-120 0,5-2-585 0,-3 3 237 31,0 0 118-31</inkml:trace>
  <inkml:trace contextRef="#ctx0" brushRef="#br0" timeOffset="43038.34">12986 7679 1158 0,'-14'-7'0'0,"3"2"0"0,5 3 0 0,2 1 0 0,4 0 0 0,0 1 185 0,2 0-75 0,9 0-27 0,6 0 136 16,5 0-91-16,3 2-46 0,3 3-23 0,3-3-15 0,0 3 2 0,-3-3-10 16,1 2 0-16,-6 3-39 15,0 0 0-15,-6 3 39 0,2 5-66 0,-13 1 29 0,-4 7 0 0,-2 6 80 16,-10 5 0-16,-11 1-43 0,-7 8-3 0,-3-2 192 15,-4 2-94-15,1-1-48 16,1-3-23-16,5 0 69 0,2-2-37 0,10-12-33 16,5-5 0-16,8-5 61 0,3-5-41 0,3 0 8 15,16-9-117-15,4-1 33 0,7 0 0 0,4-5-203 16,2-6 118-16,1 2 68 0,-4-2 20 0,-3 1-558 16,-4 0 248-16,-3 3 147 0,-7 0 19 0,1 3-508 15,-12 1 309-15,-4 0 150 0</inkml:trace>
  <inkml:trace contextRef="#ctx0" brushRef="#br0" timeOffset="43196.81">12908 7975 1493 0,'-11'-5'0'0,"5"4"0"0,3-1 0 0,3 1 0 0,0 1 0 0,1 0 282 0,13 0-113 16,9 0-72-16,1 0 154 0,5 0-108 15,3 0-53-15,0 0-27 0,6 0-480 0,-3 3 221 0,-1 2 117 0,3 0 58 0</inkml:trace>
  <inkml:trace contextRef="#ctx0" brushRef="#br0" timeOffset="43396.75">13441 8084 1364 0,'2'0'0'0,"-1"1"0"0,1-1 0 0,-1 3 0 0,1-1 0 0,1 0 0 0,2 3 0 0,2 0 232 0,-1 1-102 15,1 3-47-15,-1-2 44 0,-1 5-46 0,1 2 0 16,-5 1-35-16,-1 1-65 0,0 0 27 0,-4 2 1 16,-9 0 27-16,-3-1-98 0,-3 0 58 0,-5-1 16 15,1-4-88-15,-4-3 57 16,5-2 27 0,-4-4-393-16,3 1 191 0,7-4 54 0,5-3 62 0,8-11-379 0,3-4 210 0</inkml:trace>
  <inkml:trace contextRef="#ctx0" brushRef="#br0" timeOffset="43549.77">13567 8064 1178 0,'2'3'0'15,"-1"1"0"-15,1-1 0 0,-2 4 0 0,0 0 0 0,0 0 0 16,0 5 0-16,-2 1 615 0,-4 3-290 0,1 1-144 0,-2 2-72 0,2 1 153 0,3 2-103 0,2-3-67 16,0 2-233-16,2-3 89 0,12 0 44 0,3-1-233 31,8-2 148-31,3-5 60 0,3-5 35 0,5-4-657 0,3-1 340 0</inkml:trace>
  <inkml:trace contextRef="#ctx0" brushRef="#br0" timeOffset="43928.76">14115 7735 1602 0,'-14'1'0'0,"1"5"0"0,1 1 0 0,-4 2 0 0,3 4 0 0,-2 6 0 0,2 3 0 0,-1 5 291 16,0 6-118-16,4 2-73 15,3 1-32-15,4-1 284 0,3 2-158 0,0-3-78 16,0 6 53-16,10-10-71 0,3-2-31 0,4-4 0 0,2 0-224 0,3-6 97 16,3 2 57-16,-5-5-472 0,2-3 255 0,-1-5 128 31,1-2 56-31,-3 0-664 0,4-3 310 0,-7-2 182 0,0 0 86 0</inkml:trace>
  <inkml:trace contextRef="#ctx0" brushRef="#br0" timeOffset="44089.71">14193 8041 1191 0,'-7'0'0'0,"4"0"0"0,-2-4 0 0,5 4 0 0,0-5 0 0,0 5 0 0,8-3 420 0,9 2-192 0,6-1-86 0,1 1 58 16,4 1-82-16,3 0-41 15,0 0 1-15,3 0-415 0,2 0 196 0,-3 0 84 16,-2 0 46-16,0 1-595 0,-3 5 316 0</inkml:trace>
  <inkml:trace contextRef="#ctx0" brushRef="#br0" timeOffset="44260.1">14639 7746 1930 0,'-6'-4'0'0,"0"0"0"0,1 2 0 0,0 2 0 0,1 0 0 0,3 6 0 0,1 8 0 0,0 8 317 0,0 3-140 0,0 3-71 0,0 6 91 0,0 0-85 0,1 1-38 0,5 5 0 0,-3-1-369 15,0 2 166-15,0 4 92 0,1-8-279 0,-3-3 176 16,2-3 88-16,0-3 44 0</inkml:trace>
  <inkml:trace contextRef="#ctx0" brushRef="#br0" timeOffset="44439.18">14977 8085 1667 0,'0'0'0'0,"0"3"0"0,0-2 0 0,0 2 0 0,0 0 0 0,0 4 0 0,0 3 0 0,0 2 538 0,-7 5-250 0,-5 6-117 16,-1-1-110-16,-3 3-25 0,-1 0 0 0,-2 0 1 15,-1 0-186-15,3-4 89 31,1-8 48-31,2-1-645 0,3-7 335 0,3-5 166 0</inkml:trace>
  <inkml:trace contextRef="#ctx0" brushRef="#br0" timeOffset="44574.58">15068 7969 1770 0,'10'-2'0'0,"4"1"0"0,2-4 0 0,0 2 0 0,5-1 0 0,1 2 0 0,-1 0 0 0,4-1 164 0,-1 1-64 0,4 0-32 0,-1 2-494 0,-2-3 219 0,-1 3 112 0,-1-2-370 16</inkml:trace>
  <inkml:trace contextRef="#ctx0" brushRef="#br0" timeOffset="44831.84">15473 7765 963 0,'7'-9'0'0,"3"2"0"0,4 0 0 0,0 3 0 0,3 1 0 16,2 3 0-16,3 0 0 0,-1 0 420 0,4 7-183 0,-6 4-105 0,-2 7 47 0,-3 1-71 0,-2 4-36 0,-4 6 9 16,-6-1-147-16,-2 1 51 0,-3 3 25 0,-12-2-33 0,-8 2 29 0,-3 3 10 15,-4-10 20-15,1-3 43 0,-2-2 0 0,1-4-43 16,2-5 0-16,0 0 237 0,8-5-123 0,7-5-57 16,2-1 133-16,3 0-95 15,4 0-47-15,4 0-15 0,0 0-164 0,6-1 67 16,13-5 31-16,4 3-417 0,2-1 224 0,1 2 123 15,0 2 47-15,2 0-382 0,0 0 157 0,0 0 117 16,0 0 60-16</inkml:trace>
  <inkml:trace contextRef="#ctx0" brushRef="#br0" timeOffset="44984.08">15901 8107 2094 0,'3'0'0'0,"0"0"0"0,1 0 0 0,-1 0-1 0,0 0-1 0,0 0 0 0,0 0 0 0,-2 0 1 0,1 0 383 0,-2 0-173 0,0 0-79 15,0 5 179-15,-6 3-137 16,-5 2-68-16,-1 3-370 0,-4 2 151 0,0 1 84 0,-1-1 30 0,3 0-656 16,0-1 347-16,0-1 173 0,0-1 95 0,5-3-416 15</inkml:trace>
  <inkml:trace contextRef="#ctx0" brushRef="#br0" timeOffset="45162.39">16091 7848 2396 0,'4'0'0'0,"0"0"0"0,-1 0 0 0,3 2 0 0,1 2 0 0,-1 5 0 0,0 3 0 0,3 3 381 0,-1 6-177 0,0 2-85 0,-2 3 6 0,2 4-45 16,-2 0-22-16,1 4 8 0,-4-6-222 16,1-2 95-16,0-1 49 0,-3-4-600 0,2-3 325 15,0 1 169-15,-1-11 73 0,-2-1-789 0</inkml:trace>
  <inkml:trace contextRef="#ctx0" brushRef="#br0" timeOffset="45362.5">16423 7661 1476 0,'17'4'0'0,"-3"2"0"0,3 4 0 0,1 3 0 0,2 4 0 0,3 4 0 0,-4 5 0 0,1 6 559 0,-1 5-263 0,-5 6-130 16,-1 5 100-16,-3 6-107 0,-8-6-66 0,-2 1-29 15,0-1 58-15,-16 0-43 0,-3-2-1 0,-7 4-198 16,-2-12 72-16,-3-1 42 0,0-7 0 0,-1-1-396 31,1-10 219-31,0-1 118 0,8-12 45 0,3-6-826 0</inkml:trace>
  <inkml:trace contextRef="#ctx0" brushRef="#br0" timeOffset="45505.66">16789 7877 1878 0,'17'0'0'0,"1"0"0"0,2 0 0 0,5 0 0 0,3 0 0 0,-3 0 0 0,4 0 0 0,-2 0 0 0,2 0 46 16,-1 1-11-16,2 3 9 0,-5 0-9 0</inkml:trace>
  <inkml:trace contextRef="#ctx0" brushRef="#br0" timeOffset="45664.08">16892 8174 2396 0,'-11'4'0'0,"3"-1"0"0,4 1 0 0,2-1 0 0,2 0 0 0,2-2 0 0,15 3 0 0,6-3 380 0,9-1-172 16,5 0-78-16,4 0-81 0,3 0-13 0,4 0-1 16,3 0 0-16,3-1-702 15,8 0 360-15</inkml:trace>
  <inkml:trace contextRef="#ctx0" brushRef="#br0" timeOffset="46025.05">17714 8115 1851 0,'0'0'0'0,"-6"0"0"0,2 0 0 0,0-2 0 0,1 1 0 0,3 0 0 0,0-2 234 0,0 2-99 0,5 0 109 15,7-2-104-15,2 0-42 32,5 2-36-32,0-3-394 0,3 1 184 0,2 1 92 0,1 0 47 0,5-2-442 0</inkml:trace>
  <inkml:trace contextRef="#ctx0" brushRef="#br0" timeOffset="46281.32">18112 7920 1710 0,'3'-6'0'0,"1"-1"0"0,4 2 0 0,6-1 0 0,0 5 0 0,5-1 0 0,2 2 0 0,2 0 289 0,0 9-127 0,3 3 92 16,1 5-100-16,-8 4-63 0,-2 2-28 0,-1 4-217 15,-6 3 95-15,-7-1 48 0,-1 5 32 0,-2-3-225 16,-14 3 120-16,-11-2 60 0,-6 0 30 0,-8-4-22 15,-3 1 29-15,1-9-8 0,-2-3 120 0,4-3-58 16,3-6-96-16,3-1 558 0,0 0-247 0,18-7-132 16,4 0-40-16,5 0 228 0,6 0-195 0,3-2-143 15,13-1 0-15,13 0 0 0,6 0 0 0,5-2 0 16,5 3 0-16,-1 1-47 0,6-2-35 0,-10 3 55 16,5 0-844-16,-2 0 444 15,0 0 137-15</inkml:trace>
  <inkml:trace contextRef="#ctx0" brushRef="#br0" timeOffset="46404.99">18841 8301 1736 0,'0'0'0'0,"0"0"0"0,0 0 0 0,0 0 0 0,0 0 0 0,0 2 0 0,0 6 882 0,0 3-424 0,-9 7-210 0,-2 6-98 0,-6 5-360 16,-4 5 122-16,-2 7 61 15,-2 1 31-15</inkml:trace>
  <inkml:trace contextRef="#ctx0" brushRef="#br0" timeOffset="46899.77">19926 7738 1032 0,'0'-11'0'0,"0"2"0"0,1-2 0 0,10 3 0 0,5 2 0 0,5 2 166 0,6 3-65 0,2 1-33 0,4 0 61 0,3 5-38 0,-6 8-32 16,-2 6 1-16,-5 5 11 0,-4 4-35 0,-4 2 0 15,-3 8-58-15,-9-1 24 0,-3 4 1 0,0 0 33 16,-18 3 6-16,-8 1-6 0,-8 5 9 0,1-6 162 15,-8-5-85-15,4-2-44 0,3-6 1 0,4 0 50 16,0-2-38-16,16-13-31 16,3-6-1-16,10-4 121 0,1-3-72 0,10-3-36 0,11 0-132 0,10 0 43 31,5-12 27-31,6 0 0 0,-1-3-481 0,0-2 254 16,2 1 120-16,-11 2-780 0,-3 3 419 0</inkml:trace>
  <inkml:trace contextRef="#ctx0" brushRef="#br0" timeOffset="47057.7">19765 8053 1066 0,'-25'-12'0'0,"3"3"0"0,13 9 0 0,6-3 0 0,3 3 236 0,0 0-100 0,4 0-41 0,16 0-34 0,9 0 0 16,3 0-25-16,3 3 332 0,6 2-164 0,5 1-74 15,-5 0-52-15,0 1-606 0,1 2 281 0,-1 1 139 16,1 3 70-16</inkml:trace>
  <inkml:trace contextRef="#ctx0" brushRef="#br0" timeOffset="47204.72">20315 8082 1084 0,'-3'-4'0'0,"-4"0"0"0,4-1 0 0,2 3 0 0,-1 0 581 0,2 2-272 0,0 0-128 15,0 0 56-15,8 4-101 0,2 5-50 0,3 2-25 16,1 0-180-16,4 2 87 0,-1 0 29 0,0 1-652 15,-1-1 335-15,2-1 167 0,-1-3 84 16,-1 2-601-16</inkml:trace>
  <inkml:trace contextRef="#ctx0" brushRef="#br0" timeOffset="47339.31">20552 8000 853 0,'-2'-18'0'0,"-1"2"0"0,0 0 0 0,1 4 0 0,-1 5 0 0,-2 1 524 0,1 6-245 0,-1 6-121 0,-2 17-61 0,-5 19 428 16,-4 11-235-16,-3 11-132 0,-3 14 74 0,-6 9-99 15,1 5-48-15,-2 11-24 0,-4 13-174 0,5-17 71 16,0-2 39-16,3-2-916 0,0-7 477 0</inkml:trace>
  <inkml:trace contextRef="#ctx0" brushRef="#br0" timeOffset="48131.08">21281 7694 825 0,'-13'0'0'0,"0"0"0"0,-2 0 0 0,-1 0 0 0,-1 10 0 0,2 4 128 0,1 6-46 0,-3 7 0 0,3 5 228 0,0 7-137 15,3 7-58-15,8-3 165 0,3 1-122 0,0-4-60 16,8-2-31-16,12-3 1 0,4 0 10 0,4-12-41 16,4-5 0-16,0-5-263 0,6-2 131 15,-3-4 67-15,0 1 41 0,-8-8-218 16,1 0 122-16,-3 0 59 0,-6 0-701 0</inkml:trace>
  <inkml:trace contextRef="#ctx0" brushRef="#br0" timeOffset="48281.5">21412 7960 1704 0,'-9'-8'0'0,"1"-1"0"15,0 0 0-15,2 6 0 0,2-3 0 0,4 1 0 0,0 3 0 0,0 0 0 0,10 0 354 0,4-1-164 0,5 3-76 16,0 0-39-16,2 0-175 0,3 0 68 0,2 5 44 16,-5 2-9-16,5-3-215 0,-1 3 124 0,0-1 63 15,-1-1-667-15</inkml:trace>
  <inkml:trace contextRef="#ctx0" brushRef="#br0" timeOffset="48456.04">21814 7683 955 0,'0'-6'0'16,"0"1"0"-16,0 3 0 0,-2-3 0 0,2 4 0 0,-2 1 657 0,2 3-314 0,0 13-153 0,0 7-77 15,0 3 316 1,0 6-196-16,0 4-89 0,0 0-58 0,0 3-97 0,0 0 24 0,2 4 0 15,0 3-181-15,1-8 99 0,-2-1 52 0,3-3 28 0,0-5-694 0,0-2 360 16,-1 0 187-16</inkml:trace>
  <inkml:trace contextRef="#ctx0" brushRef="#br0" timeOffset="48636.35">22099 8013 1823 0,'0'0'0'0,"0"4"0"0,-3-1 0 0,0 2 0 0,-3 2 0 0,-2 4 0 0,0 2 0 0,-3 4 0 0,-1 2 404 0,-2 2-184 0,-3 5-91 16,-1 0-216-16,1-3 57 16,3 0 34-16,-2-3-238 0,6-4 136 0,-1-3 67 15,2-1 44-15,3-10-754 0</inkml:trace>
  <inkml:trace contextRef="#ctx0" brushRef="#br0" timeOffset="48764.33">22235 7889 2004 0,'4'-3'0'0,"1"-1"0"0,0-1 0 0,1 0 0 0,4 3 0 0,0-3 0 0,4 3 0 0,3 1 0 0,2-1 237 16,5 1-100-16,0-1-424 0,4-1 162 0,3 3 90 0,-1 0 31 0,-1 0-328 16,0 0 184-16</inkml:trace>
  <inkml:trace contextRef="#ctx0" brushRef="#br0" timeOffset="49093.47">22697 7631 1534 0,'3'-2'0'0,"4"-2"0"0,1 2 0 0,4 1 0 0,4-1 0 0,1 2 0 0,6 0 300 16,-1 3-131-16,6 10 85 0,-1 3-109 0,2 3-45 15,-5 3-36-15,-1 3-251 0,-6 2 112 0,-3 5 56 16,-10 2 27-16,-2 5-169 0,-2-3 94 0,-20 3 52 15,-8 0 26-15,-8-5-288 0,-3 0 145 0,-7-1 73 16,5-9 73-16,-4-6 1 0,4-3-79 0,2-5 473 16,5-2-220-16,-3 0-110 0,17-8-37 0,7 0 456 31,6 0-219-31,7 0-122 0,0-1-50 0,0-2 53 0,14 2-61 0,7-1-31 31,4 0 0-31,6-1-74 0,2 3 11 0,-3-3 31 16,2 2-225-16,-1-1 113 0,-1 1 57 0,-2-2-450 0,2 1 240 0,-8 2 124 15,-2 0-1-15,-3 0-452 0,-2 0 260 0,-5 0 131 0,2 0 56 0,-10 0-178 16,4 0 125-16,-5 0 64 0,-1 0 32 0,0 0-261 16</inkml:trace>
  <inkml:trace contextRef="#ctx0" brushRef="#br0" timeOffset="49657.12">23236 8026 1613 0,'0'0'0'0,"2"0"0"0,0 0 0 0,2 0 0 0,-1 0 0 0,1 0 184 0,-1 0-75 16,-1 2-36-16,2-1 235 0,1 5-127 0,-4 0-77 16,2 2-34-16,-3 1-110 15,0 4 39-15,-3 0-1 0,-7 3 46 0,0-1-365 16,-5 3 179-16,-3-1 88 0,-2-2-464 0,0 1 264 16,-4 0 133-16,2-5-261 15,-2-1 172-15</inkml:trace>
  <inkml:trace contextRef="#ctx0" brushRef="#br0" timeOffset="49856.14">23504 7649 1896 0,'0'0'0'0,"0"0"0"0,0 0 0 0,0 0 0 0,0 4 0 0,1 3 0 0,1 4 770 0,1 4-366 0,1 6-176 0,0 7 91 16,1 5-141-16,-1 6-71 0,2 3-78 0,-3 4-29 15,0 2 0-15,0-2 0 0,-2-6 0 0,-1 0-376 16,0-6 171-16,0-4 120 16,0-2-690-16,-5-11 394 0,1-9 199 0,1-6-13 15</inkml:trace>
  <inkml:trace contextRef="#ctx0" brushRef="#br0" timeOffset="50065.09">23805 7528 1631 0,'14'0'0'0,"1"0"0"0,4 0 0 0,5 4 0 0,-2 12 0 0,3 6 406 0,-4 3-190 0,-2 8-90 0,0 4-45 0,-4 9 438 0,-5 4-241 0,-2 8-113 0,-8-5 66 0,0 0-98 16,-13 0-49-16,-9-2-24 0,-6-2-173 0,-6 5 84 16,0-15 28-16,-2-4-413 0,-3-4 226 0,2-5 111 15,6-6 57-15,-4 1-757 0,12-14 325 0,5-5 207 31,5-2 105-31</inkml:trace>
  <inkml:trace contextRef="#ctx0" brushRef="#br0" timeOffset="50244.49">24252 7824 925 0,'1'-9'0'0,"1"1"0"0,3-2 0 0,2-1 0 0,3 4 769 0,0-1-367 0,5 3-183 0,1 0-93 0,6 0 242 16,4 1-158-16,1 1-92 0,2 3-169 0,-2 0 43 16,1 0 0-16,-2 0 43 15,1 6-682-15,-7 4 336 0,-10 3 173 0</inkml:trace>
  <inkml:trace contextRef="#ctx0" brushRef="#br0" timeOffset="50389.62">24220 8084 1700 0,'-20'5'0'0,"7"-2"0"0,3 2 0 0,5-3 0 0,3 1 0 0,2-2 0 0,0 3 0 0,5-3 638 0,15 2-302 0,6-3-150 16,4 0-76-16,3 0 103 15,1 0-81-15,-1 0-53 0,1 0-212 0,-1 0 84 16,-2-3 42-16,-3 2-1 0,5 1-674 0,-10 0 353 16</inkml:trace>
  <inkml:trace contextRef="#ctx0" brushRef="#br0" timeOffset="51018.51">25030 7863 2510 0,'0'-3'0'0,"1"-4"0"0,1 3 0 0,3-3 0 0,6 1 0 0,9 1 0 0,6 1 0 0,7 1 0 0,6-2 379 15,7 1-162-15,0 1-95 0,2 2-38 0,-1 0-23 0,-2 1-1 0,-4 0-571 16,-3 0 282-16,-11 0 129 0,-5 2 67 0,-9 6-447 16,-3 3 249-16</inkml:trace>
  <inkml:trace contextRef="#ctx0" brushRef="#br0" timeOffset="51193.21">25739 7570 1773 0,'0'0'0'0,"0"0"0"0,-2 0 0 0,-3 2 0 0,1 1 0 0,4 0 0 0,-4 6 740 0,2 3-352 16,2 7-176-16,-1 11 458 15,1 10-522-15,0 8-148 0,0 13 0 0,0 7 0 0,-2 5 0 16,2 9 0-16,0-12 0 0,0-2 0 15,0-2-59-15,0-5 6 0,-2-2-992 0</inkml:trace>
  <inkml:trace contextRef="#ctx0" brushRef="#br0" timeOffset="51338.86">26090 8310 0 0,'-10'0'0'0,"-1"0"0"0,0 0 0 0</inkml:trace>
  <inkml:trace contextRef="#ctx0" brushRef="#br0" timeOffset="52342.29">27098 7599 1712 0,'-16'-3'0'0,"4"2"0"0,3 0 0 0,1-1 0 0,7 0 0 0,1 2 0 0,5 0 0 0,14 0 574 15,7 0-267-15,7 0-126 0,2 0-76 16,1-1 151-16,4-1-108 0,-2 2-56 0,-1-2-27 0,4 2-69 31,-4 0 16-31,-1 0 0 0,-2 0-389 0,-3 0 208 0,-3 0 103 0,0 5-664 0,-12 0 328 0,-1-1 209 0,-7 1 1 0</inkml:trace>
  <inkml:trace contextRef="#ctx0" brushRef="#br0" timeOffset="52529.18">27492 7436 1037 0,'0'-18'0'0,"0"3"0"0,0 1 0 0,4 2 0 0,11-1 0 0,5 3 0 0,6 6 464 0,4 1-212 0,3 3-108 0,1 0 215 0,-4 5-165 16,-1 9-78-16,-2 3-39 0,-5 0 8 0,-3 6-23 16,1-1 9-16,-9 1-122 15,-8 4 45 1,-3 0-1-16,0 4 45 0,-8-1-307 0,-9 7 162 0,-2-8 68 0,-4 1 37 0,-4-1-551 16,-2-1 274-16,-1 1 66 0,-7 1-363 0,7-7 274 15</inkml:trace>
  <inkml:trace contextRef="#ctx0" brushRef="#br0" timeOffset="52873.62">27338 7824 1610 0,'-1'0'0'0,"0"3"0"0,-2 1 0 0,2 1 0 0,-1 4 0 0,2 5 0 0,0 2 200 0,0 5-82 16,0 6-40-16,0 2 213 31,0 5-117-16,0 0-73-15,0-1-32 0,0-1-59 0,0-2-1 0,0-4 28 0,0 1-134 0,0-9 62 0,0-7 36 0,0-4 0 0,0-4-107 0,0-3 71 16,0 0 46-16,0-10-29 0,2-13 24 0,7-3-52 16,2-5 28-16,4-5-106 0,-2 2 58 0,4 0 3 0,2 3 0 15,0-1 13-15,0 5 26 0,2-1-8 16,-2 10 8-16,-3 3 180 0,0 6-84 0,-3 8-35 16,-2 1 243-16,1 1-125 15,-7 21-72-15,-4 7 192 0,0 5-122 0,-1 6-44 0,0 0-36 0,2 3 249 16,2-4-147-16,3 0-69 0,0-4-86 15,7-2-29-15,3-3-3 0,3 0 33 16,2-11-460-16,2-4 238 0,6-6 118 31,2-6 60-31,1-3-840 0,6 0 375 0,-4-10 233 0,-1-7-538 16</inkml:trace>
  <inkml:trace contextRef="#ctx0" brushRef="#br0" timeOffset="53595.71">28088 7819 1228 0,'-5'0'0'0,"-2"-1"0"0,1-2 0 0,1 0 0 0,3 2 249 0,2 0-106 0,0-2-54 15,2 3 566-15,9 0-310 0,8 0-146 16,3-3-86-16,5 3 217 0,4-1-147 0,-1 1-74 0,2-2-36 0,2 1-230 15,-5 1 92-15,3 0 51 16,-5 0-694-16,2 0 371 0,1 0 196 0,-9 0-433 16,-3 0 294-16,-6 1 50 0</inkml:trace>
  <inkml:trace contextRef="#ctx0" brushRef="#br0" timeOffset="53757.58">28171 8058 2069 0,'-20'0'0'0,"3"3"0"0,2-3 0 0,1 4 0 0,5 0 0 0,3-2 0 0,6 0 0 0,0 0 884 16,5 1-424-16,12 1-212 0,6-1-98 0,4 0-30 16,6-2-120-16,-1-1 0 0,2 0 0 0,1 0-127 15,3 0 57-15,-9 0-947 16,0 0 523-16,0 0 261 0,-6 1 130 0,0-1-560 0</inkml:trace>
  <inkml:trace contextRef="#ctx1" brushRef="#br0">23999 13841 0,'0'0'16</inkml:trace>
  <inkml:trace contextRef="#ctx0" brushRef="#br0" timeOffset="71434.24">15753 5791 1193 0,'-26'8'0'0,"1"-3"0"0,3 2 0 0,-5 3 0 0,10 0 0 0,2-2 0 0,-2-2 0 0,4-1 195 0,2-1-78 0,2-1-29 0,6-3-9 0,3 0 277 16,0 0-158-16,0 0-80 15,9 0 253-15,8 0-157 0,4 0-91 0,7 0 245 16,5 0-163-16,5 0-84 0,4-1-40 0,10-1 23 16,-2 0-104-16,8 0 0 0,5 1 0 0,7-1 0 15,8 0 0-15,25-1 0 0,11-1 0 0,23 0 0 16,23-2 0-16,28 2 0 0,17 0 0 0,25 1 0 16,-27 2 0-16,8 1 0 31,5 0 0-31,13 0 0 0,-3 0 0 0,29 0 0 0,-43 0 0 0,6 0 0 0,8 0 0 0,-6 0 0 31,4 4 0-15,8 0 0-16,-46 0 0 0,2-1 0 0,-15 0 0 0,-11 4 0 0,-12 1 0 0,-13 0 0 0,-49 2 0 0,-8 3 0 0,-8 2 0 0,-11-2 0 15,-16 0 0-15,-11 2 0 0,-20-5 0 0,-11-3 0 16,-1-1 0-16,-2-4 0 0,0 0 0 0,0-2 0 16,-2 0 0-16,-7 0 0 0,-3 0 0 0,-5 0 0 15,-4-4 0-15,3 1 0 31,-6 1 0-31,-1 2-1065 0</inkml:trace>
  <inkml:trace contextRef="#ctx0" brushRef="#br0" timeOffset="74036.47">29055 7761 2008 0,'-23'0'0'0,"-2"4"0"0,3 9 0 0,0 4 0 0,-1 8 0 0,8 0 0 0,5 2 0 0,4 3 307 16,4 2-135-16,2 3 118 0,4-8-132 0,17-3-61 15,7 3-30-15,4-7-58 0,2 2 1 0,8 0 34 16,-6-9-8-16,-1 2-418 31,-1-4 209-31,-4-3 104 0,-1-1-632 0,3 0 359 0,-14-5 106 0</inkml:trace>
  <inkml:trace contextRef="#ctx0" brushRef="#br0" timeOffset="74315.07">29312 7764 1404 0,'8'-15'0'0,"0"4"0"0,7 2 0 16,-2 4 0-16,10-1 0 0,0 6 0 0,1 0 358 0,4 0-161 0,0 2-72 0,-6 10-49 0,-2 1 212 15,-3 2-126-15,-3 3-63 16,-6 1-132-16,0 4 43 0,-8-1-9 0,0 1 35 15,-11 1-111-15,-8-3 55 0,-3 0 28 0,-1-2 69 16,-5-3-41-16,1-4 0 0,-3-4-1 0,3 2 228 16,2-4-114-16,1-2-48 0,10-1-32 0,3-3 136 15,4 0-85-15,7 0-42 0,0 2 48 0,1-2-126 16,21 0 0-16,3 0 0 0,9 0 0 0,2 0 0 16,6-2 0-16,-2 1-81 0,2-1-118 0,2 2 117 15,-2 0 59-15,-1 0-748 16,1 0 330-16,-13 0 208 0,-2 0 95 0,-6 3-289 15,-3 3 196-15,-9-1 98 0</inkml:trace>
  <inkml:trace contextRef="#ctx0" brushRef="#br0" timeOffset="74471.17">29931 7996 941 0,'4'0'0'0,"1"0"0"0,-2 0 0 0,-2 0 0 0,0 0 0 0,2 6 757 0,-3 0-360 16,0 4-172-16,0 1 232 15,-10 1-211-15,-2 3-105 0,-3 2-53 0,2-2-291 0,-6 3 128 0,2-4 51 16,0-1 30-16,-1 1-658 0,1-5 343 0,2-1 173 16,-2-2-440-16</inkml:trace>
  <inkml:trace contextRef="#ctx0" brushRef="#br0" timeOffset="74942.39">30474 7625 2290 0,'2'-11'0'0,"-2"-4"0"0,1 8 0 0,-1-3 0 0,2 6 0 0,0 3 0 0,-2 1 395 0,3 0-179 0,6 10-91 15,-3 7 420-15,-2 4-260 16,2 6-210-16,-2 3-75 0,1 3 0 0,-4 4 0 0,0 4 0 0,-1-5 0 16,0 0 0-16,0 1 0 15,0-2 0-15,-5 0-305 0,-1 4-4 0,-2-7 168 16,1-4-850-16,-1-4 433 0,3-4 261 0,3-11 130 15,2-1-437-15</inkml:trace>
  <inkml:trace contextRef="#ctx0" brushRef="#br0" timeOffset="75118.31">30790 7940 1373 0,'13'0'0'0,"-3"3"0"0,4-1 0 0,-8 5 0 0,0-1 0 0,-3 5 788 31,-3-1-376-31,0 4-188 0,-2 2-86 0,-13 1 212 0,-3 4-158 0,-6-4-77 0,-4 3-40 31,0-2 124-31,-4 2-134 0,3-6-65 0,0-6-18 0,4 1-42 0,-1-4 48 0,2-3 24 0,-1-2-712 0,7 0 364 16,8-6 186-16,2-9-948 15,8-5 527-15,0-9 259 0</inkml:trace>
  <inkml:trace contextRef="#ctx0" brushRef="#br0" timeOffset="75284.23">31035 7682 3823 0,'11'-3'0'0,"-3"1"0"0,0 2 0 0,2 0 0 0,-4 5 0 0,1 7 0 0,-4 2 0 0,-1 5 0 0,-1 0 0 0,-1 3 108 0,0 0-108 15,0 7 0-15,-7 0 0 0,-5-2 0 16,-1 0 0-16,2 2-539 0,-3-3 61 0,2 0 267 16,3-6 118-16,-2-6-1062 15</inkml:trace>
  <inkml:trace contextRef="#ctx0" brushRef="#br0" timeOffset="75484.5">31336 7625 2275 0,'22'0'0'0,"3"0"0"0,-6 6 0 0,3 3 0 0,-2 5 0 0,-1 6 0 0,0 5 0 0,-1 5 0 0,-7 7 945 0,-7 7-454 0,-4 3-271 0,0 6-220 15,-12 6 0-15,-9-8 0 31,-8 0 0-31,-5-2 0 0,-4-1 0 0,-2-8 0 0,-8 6 0 0,3-15 0 0,0-2 0 0,-5-3 0 47,2-2-198-47,1-4-143 0,-1-1 184 0,13-15 91 0</inkml:trace>
  <inkml:trace contextRef="#ctx0" brushRef="#br0" timeOffset="75601.14">31909 8492 2975 0,'7'-10'0'0,"1"8"0"0,6 2 0 0,2 5 0 0,-6 4 0 0,-2 0 0 0,-8-2 0 0,0 1-35 0</inkml:trace>
  <inkml:trace contextRef="#ctx0" brushRef="#br0" timeOffset="81476.35">12511 9351 2333 0,'-7'0'0'0,"-2"0"0"16,3 0 0-16,3 0 0 0,3 0 0 0,0 0 0 0,14 0 0 0,5-3 0 0,7-6 232 0,4-1-103 0,4-3 96 0,3 1-95 0,-1 1-47 15,-2-3-23-15,3 3-315 16,-8 0 141-16,-3 3 75 0,-3 1 37 16,-3 3-588-16,-4-1 313 0,-4 2 166 0,-8 0 69 0,0 3-734 0</inkml:trace>
  <inkml:trace contextRef="#ctx0" brushRef="#br0" timeOffset="82040.92">12755 9072 1412 0,'-1'-3'0'0,"-4"3"0"0,0 0 0 0,4 0 0 0,-1 4 0 0,2 8 0 0,0 7 280 16,0 5-127-16,0 8 166 0,2 8-142 0,1 7-70 16,3 4-36-16,-4 8 287 0,1-5-166 0,2-5-78 15,-1-1-38-15,3-7-70 0,0-9 30 0,4 2 9 16,0-16-9-16,0-12-256 0,5-6 128 0,-1 0 64 16,4-11-466-16,5-14 272 0,-5-10 123 0,1-6-355 15,-1-4 215-15,0 0 72 0,-5-4 65 0,2-5-309 16,-7 6 192-16,0 1 91 0,0 1 46 15,-4 2-37-15,0 1 42 0,0-2-9 0,-1 16 50 0,-3 4 292 16,-1 10-146-16,0 2-72 16,1 2 504-16,0 9-285 0,7 0-146 0,5 1 387 15,4 1-232-15,5 0-113 0,3 0-49 0,2 0 3 16,2 0-36-16,2 0 1 0,2 0-36 0,1 3-25 16,3 0 9-16,-8 4 16 0,-3 1 0 0,-4 1-67 15,0 3 33-15,-7 2 0 0,1 6 145 16,-8-1-60-1,-4 5-26-15,-3 2 266 0,-1 1-146 0,0 5-73 0,0 4-27 0,0-6 50 0,0 5-127 0,-4-3-4 16,1 4 0-16,0-1 0 16,0 3 0-1,0-7 0-15,0-2 0 0,-2-2-38 0,1-1-99 0,-1-4 86 16,-1 1-547-16,-1-12 298 0,1-3 92 0,-5-2-385 0,3-6 279 0,-3 0 139 16,-1-2 61-16,1-12-151 0,1-6 115 0,-4-7 57 15,3-8 28-15,-2-4-235 16,0-11 123-16,2 2 75 0,0-2 33 0,3-1-40 15,2 1 36-15,1 6 73 0,1-1 162 0,1 14-117 0,3 6-40 0,0 10 527 16,0 8-283-16,0 7-143 0,0 0-11 16,0 26 419-16,0 8-239 0,0 10-120 15,0 3-59-15,-3 4 114 0,-5 5-79 0,-2-4-51 16,-3 1-1-16,0-2 65 0,-2 0-54 0,-3 4-18 16,1-14-185-16,2-5 74 0,-3-9 37 0,3-5-570 15,1-8 304-15,1-6 161 0,7-8 53 0</inkml:trace>
  <inkml:trace contextRef="#ctx0" brushRef="#br0" timeOffset="82207.8">13549 9036 1429 0,'32'-17'0'0,"5"8"0"0,9 0 0 0,-9 1 0 15,3 2 0-15,0 0 0 0,-5 1 528 0,0 2-246 0,1-2-113 0,-11 1-269 0,-2 3 68 16,-3 1 34-16,-4 0-745 0,-4 0 353 0,-6 0 168 31</inkml:trace>
  <inkml:trace contextRef="#ctx0" brushRef="#br0" timeOffset="82325.74">13667 9072 1233 0,'-8'3'0'0,"4"0"0"0,-2 1 0 0,3 1 0 0,3 2 0 0,0 1 0 0,0 1 424 16,0 1-194-16,5 0-96 0,6 2-126 0,3 0 1 0,0-1 36 0,0-3-9 15,3 2-634 1</inkml:trace>
  <inkml:trace contextRef="#ctx0" brushRef="#br0" timeOffset="82552.55">13969 9115 1271 0,'-13'8'0'0,"0"0"0"0,-2 1 0 0,-3 6 0 0,-5-1 0 0,-1 3 0 0,-2 3 0 0,-3 1 261 0,-3 1-113 0,-1 0-55 0,-6 0-20 0,8-3 18 15,-1-4-28-15,-1-2 1 16,3 0-57-16,2-5 1 0,3-1 37 0,11-7 26 16,8 0 0-16,6 0-35 0,0 0 0 0,0 0 85 15,11-7-34-15,9 0-9 0,6 1-42 0,5-3 96 16,4 2-48-16,2 2-24 0,9-1 9 0,-7-2-206 16,0 5 86-16,2-2 44 0,-2 0-358 15,-1 0 188-15,5 0 104 0,-9 1 23 0,-2 3-307 0,-3-3 133 16,-5 1 100-16</inkml:trace>
  <inkml:trace contextRef="#ctx0" brushRef="#br0" timeOffset="82735.8">13828 9069 1292 0,'-8'0'0'0,"1"0"0"0,4 3 0 0,1 3 0 0,2 6 0 0,0 6 0 0,0 5 530 0,1 6-247 0,8 9-123 16,1 6 290-16,-1 9-198 0,-3-2-112 0,-1 2-52 15,-4 5-179-15,1-4 64 0,-2-1 31 0,0 1-161 16,0-13 93-16,-5-3 49 16,-1-7 25-16,-1-2-554 0,3-7 289 0,-2-2 142 15,3-13 68-15</inkml:trace>
  <inkml:trace contextRef="#ctx0" brushRef="#br0" timeOffset="83183.37">14264 8949 1495 0,'14'-17'0'0,"0"8"0"0,-1 1 0 0,2 5 0 0,-3-3 0 0,2 3 0 0,-1 1 0 0,-4 2 318 0,0 0-141 0,-3 0-71 0,1 9 15 16,-4 2-34-16,-1 7-10 0,-2 3-42 0,-2 5 11 16,-8 3-11-16,-6 7-1 0,0 10 176 0,-1-4-92 15,1 5-42-15,-1-1 1 0,1 7 222 0,2-4-132 16,2 9-57-16,3-13-99 31,2-4 0-31,4-4 24 0,3-8 0 0,0-2-177 0,0 0 97 0,0-15 36 31,0-6-1-31,0-4-508 0,2-2 236 0,-2-2 149 0,0-6-490 0,0-8 298 0,-2-2 145 0,-6-4 72 0,-1-3-84 16,-4-1 79-16,-1-6 29 0,1 3 117 0,2-7-34 0,-2 0 0 16,7 0-35-16,-2-1 187 0,5-2-102 0,3 10-38 15,0 2-23-15,2 4 145 0,12 2-82 0,8 4-42 16,8 1 340-16,3 7-168 0,8 3-28 0,4 0-59 15,6 3-17-15,1 3-42 0,10-5 10 0,-7 5 97 16,-2 0-53-16,-3 0-26 16,-7 3-1-16,-5 4 112 0,0 4-61 0,-15 2-42 15,-5 6-1-15,-5 1 55 16,-4 3-45-16,-3 2 0 0,-1 4 217 0,-5-2-135 0,0 0-64 0,0 2-31 16,0 0-66-16,0 3-1 0,0-5 0 0,-2-2-219 15,2 2 16-15,0-3 119 0,0-3 60 0,0 4-825 16,-3-9 385-16,1-2 220 0,1-5 71 0</inkml:trace>
  <inkml:trace contextRef="#ctx0" brushRef="#br0" timeOffset="83373.28">14436 9167 2412 0,'-1'5'0'0,"-8"2"0"0,3 3 0 0,2-1 0 0,3 4 0 0,1 3 0 0,0 1 0 0,0 7-2 0,0 6 701 0,0-4-337 0,5 4-165 0,1 2-84 0,3 1-300 0,-1-2 111 0,-2 1 63 0,0-6-347 0,1-5 196 15,0-3 100-15,-2-4 50 0,-4-6-882 0</inkml:trace>
  <inkml:trace contextRef="#ctx0" brushRef="#br0" timeOffset="83526.38">14599 9145 2178 0,'1'7'0'0,"1"-1"0"0,1 3 0 0,0 4 0 0,-1-2 0 0,1 6 0 0,-2 2 0 0,4 3 0 0,-2 3 543 0,-2 5-244 0,3-2-137 16,0 0-375-16,-2-1 125 0,3 0 61 0,-1-1 31 16,0-2-359-16,1-6 191 0,-4-2 100 0</inkml:trace>
  <inkml:trace contextRef="#ctx0" brushRef="#br0" timeOffset="83876.99">14499 9327 886 0,'0'-5'0'0,"0"2"0"0,0-3 0 0,0 5 0 0,0-1 0 0,0-1 419 16,4 3-192-16,6 0-96 16,-1 0-48-16,5 5 219 0,-6 4-124 0,0-3-76 0,1 6-38 0,-4-2-29 15,-2 2 0-15,-1 2 1 0,-2-1-72 16,0 3 32-16,0-4-1 0,-4 1-1 0,0-2-1 0,-1 1 43 15,-1-1 8-15,1-3-52 16,2 0 0-16,2-1 15 0,1-2 23 0,0 2-117 31,0-4 47-31,1 0 2 0,5 1-158 0,7-3 89 0,-1 2 49 0,0 3-162 0,1-4 101 0,-3 5 38 16,-1 1 26 0,-3-1-44-16,-3 3 32 0,0 2-9 0,-3 0 41 0,-3 2 87 0,-8-1-43 0,-6 0-1 15,-3-2-43-15,-5 1 278 0,3-2-123 0,-3-2-75 16,2-2 427-16,1-1-229 0,3 1-113 0,1-4-1 15,5 2 275-15,5-4-184 32,5 1-92-32,3-1 90 0,0 0-91 0,3 0-37 0,16 0-32 0,6 0-60 15,5 0 11-15,4 0-9 0,3 0 0 16,7 0-359-16,-2 0 145 0,1 0 125 0,1-1-1130 0</inkml:trace>
  <inkml:trace contextRef="#ctx0" brushRef="#br0" timeOffset="84021.01">15471 9651 3179 0,'2'0'0'0,"0"0"0"16,-1 0 0-16,0 0 0 0,2-2 0 0,-1-1 0 0,1-1 0 0,-1 1 462 0,-1 3-214 16,1-5-206-16,0 3-42 0,-2-2-378 0,0 3 109 0</inkml:trace>
  <inkml:trace contextRef="#ctx0" brushRef="#br0" timeOffset="85603.49">16415 9639 2104 0,'-13'-12'0'0,"0"0"0"0,3-3 0 0,0 0 0 0,2-6 0 0,5 6 0 0,3-5 0 0,0 0 148 0,6-1-55 0,9-3-28 16,4 0 10-16,6 3-37 15,2 1-1-15,2 2 0 0,1 2 1 0,3 5 0 16,1 2 9-16,-6 7-10 0,0 2-44 0,-3 0 44 0,-3 14 0 0,-2 9-77 31,0 4 48-31,-10 6-4 0,-6 6 0 0,-2 4-126 0,-2 2 70 0,-2-1 23 16,-9 8 4-16,-4-11-54 0,-2 0 40 0,-4 0 7 15,-3 1 89-15,-6 3-37 0,0-12 1 0,1-5-42 16,-2-8 115-16,1-3-48 0,2-6-24 0,1 1 310 16,7-12-157-16,5 0-57 0,5 0-45 0,7-5 249 15,1-3-142-15,2 2-110 16,2-1-70-16,12-1 0 0,10-1 0 0,2 2 0 0,5-1 0 0,5-1 0 16,-2 4 0-16,3 0 0 0,-1 1 0 0,0 3 0 15,0-1 0-15,4 2 0 0,-7 0 0 0,-3 0-51 16,-1 2 40-16,-5 5-738 0,-1-2 355 0,2 0 170 15,-9 2 98-15,-2-4-507 0,-5 2 299 16,2-4 148-16,-3-1-385 0</inkml:trace>
  <inkml:trace contextRef="#ctx0" brushRef="#br0" timeOffset="85842.77">17369 9322 2386 0,'-13'-6'0'0,"-1"5"0"0,2 1 0 0,-4 0 0 0,-1 9 0 0,-4 15 0 0,-3 6 0 0,3 6 0 0,0 7 331 0,2 8-147 15,5 5-74-15,7-1 123 0,6 7-90 0,1-15-58 0,13-3-24 0,11-5 54 16,6-4-39-16,1-10 0 0,7 3-379 0,-6-14 165 15,4-3 87-15,-3-5 43 16,1-2-655-16,-3-2 349 0,2-2 98 0,-9 0-654 16,-4-9 417-16</inkml:trace>
  <inkml:trace contextRef="#ctx0" brushRef="#br0" timeOffset="86067.8">17528 9539 1242 0,'1'-10'0'0,"2"0"0"0,2 3 0 0,2-1 0 0,5 5 0 0,5 1 0 0,0 2 320 16,6 0-143-16,4 7-70 0,2 6 177 0,-1 3-128 16,-1 2-61-16,-1 3-36 0,-5 2 0 0,-1-1-23 15,-3 3 8-15,-9-1-112 0,-7 1 51 0,-1 1 27 32,-1 0-1-17,-18-2-56-15,-3 1 50 0,-4-4-9 0,-7-4 42 0,-3-3-53 0,0-6-15 0,-3 2 32 0,5-6-309 0,3-4 150 16,3 0 46-16,4 0-362 0,7-7 220 0,2-12 100 15,13-1 65-15,2-9-323 0</inkml:trace>
  <inkml:trace contextRef="#ctx0" brushRef="#br0" timeOffset="86230.56">17873 9443 1392 0,'5'0'0'0,"-2"0"0"0,0 4 0 0,-1 6 0 0,-2 4 0 0,0 4 359 0,-6 5-162 0,-7 5-81 0,-1 7 575 15,3 0-332-15,-1 1-162 16,6 1-81-16,2-1 144 0,4 0-113 0,0-1-50 15,10-7-97-15,10-4 0 0,6-4 0 0,6-3-443 16,2-6 185-16,7-1 156 0,-3-10 64 0,0 0-751 16,-2 0 362-16,-4-11 219 0,-4-4-36 0</inkml:trace>
  <inkml:trace contextRef="#ctx0" brushRef="#br0" timeOffset="86364.09">18179 9619 1533 0,'0'-9'0'0,"-2"2"0"0,1-2 0 0,1 5 0 0,0 0 0 0,4 3 0 0,11-1 0 0,3 2 397 0,7-2-172 0,-2 2-99 0,4 0-197 0,1 0 54 16,2 0 26-16,1 4-256 0,2 1 150 0,-4-1 62 15,-2 3 35-15,-4-1-713 0</inkml:trace>
  <inkml:trace contextRef="#ctx0" brushRef="#br0" timeOffset="86546.32">18410 9411 1371 0,'-8'-6'0'0,"0"0"0"0,2 6 0 0,4 0 0 0,0 0 0 0,1 6 0 0,1 11 650 0,0 6-298 0,0 1-163 15,0 6 244-15,1 3-199 0,1 3-99 0,0 3-50 16,1 5-52-16,0-5 3 16,-2-1-1-16,1 3-441 0,0-4 220 0,-1-2 111 0,1 3 65 0,-2-11-657 15,1-6 352-15,1-4 96 16</inkml:trace>
  <inkml:trace contextRef="#ctx0" brushRef="#br0" timeOffset="86730.69">18668 9433 2865 0,'0'0'0'16,"0"2"0"-16,0 3 0 0,0 1 0 0,0 8 0 0,0 4 0 0,0 5 0 0,0 3 0 0,3 6 198 0,4 3-73 15,2-1-49-15,-2 1-122 0,0-1 40 0,1-3 0 16,1-3 42-16,-1 2-600 0,-2-10 296 0,-1-4 151 0,-2-3-757 0,-3-7 419 16</inkml:trace>
  <inkml:trace contextRef="#ctx0" brushRef="#br0" timeOffset="86903.3">18958 9247 1463 0,'20'2'0'0,"0"3"0"0,3 6 0 0,3 5 0 0,-4 5 0 0,1 4 222 0,-3 5-94 0,-1 5-46 16,-2 2-23-16,-3 10 297 0,-5-5-165 0,-7 1-78 15,-2-1-185-15,0-1 53 0,-16 0 27 0,-6 5-312 16,-1-11 165-16,-8-1 87 16,-5 1 44-16,0-8-423 0,-6 4 234 0,6-12 108 15,-1-4-80-15</inkml:trace>
  <inkml:trace contextRef="#ctx0" brushRef="#br0" timeOffset="87081.22">19226 9634 2208 0,'15'-2'0'0,"1"-6"0"0,7 3 0 0,2 2 0 0,3-1 0 0,4 0 0 0,6 1 0 16,6-2 352-16,5-2-150 0,-3 0-88 0,1 2-40 0,0 0-449 0,-4 0 206 0,-4 2 101 15,2-1 61-15,-16 4-341 16,-8-3 192-16</inkml:trace>
  <inkml:trace contextRef="#ctx0" brushRef="#br0" timeOffset="87222.99">19575 9256 1898 0,'-2'0'0'0,"1"0"0"0,1 1 0 0,0 7 0 0,0 8 0 0,1 8 0 0,7 11 731 0,-1 13-352 0,-1 14-172 16,0 7-86-16,-5 9-83 16,1 1-3-16,1 9 9 0,-1-14-9 0,-2 1-475 0</inkml:trace>
  <inkml:trace contextRef="#ctx0" brushRef="#br0" timeOffset="87648.73">20335 9426 1396 0,'-6'0'0'0,"-3"0"0"0,3 2 0 0,-3 10 0 0,8 12 0 0,-1 6 0 0,2 8 372 0,0 8-167 0,2 4-85 15,4 9-42-15,6-1-10 16,0-3-31-16,2-1-561 0,0-1 260 0,0-7 130 0,3 5 65 16,-4-18-305-16</inkml:trace>
  <inkml:trace contextRef="#ctx0" brushRef="#br0" timeOffset="87823.81">20612 9461 1947 0,'-19'10'0'0,"0"7"0"0,5 6 0 0,3 5 0 0,1 2 0 15,4 8 0-15,6-3 302 0,0 8-125 0,5-9-74 0,14 2-10 16,7-5-29-16,5-3 1 0,7-4-29 0,5-1-371 15,-4-10 181-15,0-5 95 0,3-2 47 0</inkml:trace>
  <inkml:trace contextRef="#ctx0" brushRef="#br0" timeOffset="87987.7">20885 9474 1840 0,'-6'-2'0'15,"0"1"0"-15,0-1 0 0,4 1 0 0,2 1 0 0,0 0 0 0,0 4 0 0,11 9 289 0,2 0-126 0,2 0-64 0,0 3-32 0,6 1-177 0,-5 0 68 0,3-2 39 0,1 2 0 0</inkml:trace>
  <inkml:trace contextRef="#ctx0" brushRef="#br0" timeOffset="88165.64">21312 9322 1701 0,'0'0'0'0,"-4"0"0"0,-2 0 0 0,-2 5 0 0,0 16 0 0,-2 6 0 0,-3 17 741 16,0 11-353-16,-6 15-176 15,-1 13-80-15,1 1 246 0,-1 2-171 0,3 3-86 0,0-2-70 0,3-4-51 47,-2 1 0-47,5-18 0 0,2-4-312 0,-2-5 94 0,2 1 126 0,1-4-724 0,-3 4 432 16,5-18 205-16</inkml:trace>
  <inkml:trace contextRef="#ctx0" brushRef="#br0" timeOffset="88322.95">21421 9758 1653 0,'13'-11'0'0,"4"4"0"0,2 2 0 0,5-2 0 0,1 7 0 0,2-2 299 0,2 1-132 0,3 1-65 0,0 0 120 16,6 0-84-16,-7 0-56 15,0 0-23-15,-1 0-640 16,-2 0 305-16,0 0 162 0</inkml:trace>
  <inkml:trace contextRef="#ctx0" brushRef="#br0" timeOffset="88481.55">21789 9515 1360 0,'0'-14'0'0,"-3"2"0"0,-4 2 0 0,5 2 0 0,0 5 0 0,-1-1 278 0,1 4-125 0,-1 8 452 15,-1 16-285-15,2 7-142 0,-3 6-71 0,0 7 35 16,1-1-58-16,0 0-24 16,2 3 0-16,2-4-480 0,0 1 228 0,0 3 123 0,0-10 48 0,0-3-936 15</inkml:trace>
  <inkml:trace contextRef="#ctx0" brushRef="#br0" timeOffset="88750.61">21943 9608 1404 0,'13'-16'0'0,"2"2"0"0,1 3 0 0,7 1 0 0,-4 9 0 0,0 1 0 0,4 0 512 0,0 5-238 0,2 10-110 0,-6 7-3 0,0 2-62 15,-7 5-32-15,1 3 0 0,-7 1-100 0,-1 6 42 0,-5-8-8 16,0 3 35-16,-11-2-244 0,-8-2 122 0,-4-2 60 16,1-2 24-16,-2-8 14 0,1-4 0 0,0-4-2 15,6-3 273 1,1-4-153-16,2 1-83 0,4-4 274 0,6 0-142 0,3 0-72 15,1 0-35-15,0-6-1 0,12 0-26 0,5-3-9 16,6 1-1-16,5-2-240 0,4 2 120 0,2-1 60 16,5 2-560-16,-4 0 301 15,0 2 111-15,-1 0 90 0,-3 3-645 0,-1-2 346 16,-1 1 164-16</inkml:trace>
  <inkml:trace contextRef="#ctx0" brushRef="#br0" timeOffset="88902.89">22559 9529 1646 0,'12'-17'0'0,"3"3"0"0,3 7 0 0,-2 5 0 0,4 2 0 0,-3 4 0 0,0 14 462 0,2 6-204 0,-11 8-116 0,1 6-53 0,-7 6 459 15,-2 6-257-15,-5 3-127 0,-15 9-40 0,-8-5-49 16,-6 2 0-16,-1 0-39 0,-4-3-600 0,-4 7 309 16,5-19 141-16,1-2-934 0,2-7 524 0</inkml:trace>
  <inkml:trace contextRef="#ctx0" brushRef="#br0" timeOffset="89217.18">23175 9692 1919 0,'0'-5'0'0,"0"0"0"0,0-1 0 0,12 5 0 0,9 0 0 0,11-1 0 0,15-1 0 0,7 3 0 0,7 0 200 0,5 0-82 0,2-1-229 15,3 1 82-15,-20 0 28 0,-7 0 0 0,-9 0-638 16,-9 0 306-16,-13 0 155 16</inkml:trace>
  <inkml:trace contextRef="#ctx0" brushRef="#br0" timeOffset="89389.76">23469 9419 1730 0,'3'-3'0'0,"-1"2"0"0,-1 1 0 0,1 0 0 0,4 7 0 0,-3 11 0 0,5 9 297 16,-2 5-131-16,-2 9 72 0,2 12-92 0,-2 2-60 16,-3 1-25-16,-1 6-235 0,0-5 105 0,0 1 52 47,0 1 35-47,-3-14-591 0,-5-2 304 0,4-6 153 0</inkml:trace>
  <inkml:trace contextRef="#ctx0" brushRef="#br0" timeOffset="89582.58">23998 9334 2034 0,'3'-5'0'0,"0"3"0"0,2 2 0 0,0 0 0 0,-2 0 0 0,3 16 0 16,-1 5 0-16,0 9 796 0,-2 5-381 0,0 5-189 0,-1 6-96 0,-2 7 46 15,2-2-75-15,-2 2-48 16,0 0-610-16,0-3 289 0,0 0 152 0,0 1-963 15,-2-8 529-15</inkml:trace>
  <inkml:trace contextRef="#ctx0" brushRef="#br0" timeOffset="89725.38">24331 9627 0 0</inkml:trace>
  <inkml:trace contextRef="#ctx0" brushRef="#br0" timeOffset="90573.68">24929 9297 2362 0,'-26'5'0'0,"-3"5"0"0,2 5 0 0,-2 12 0 0,-1 5 0 0,-1 5 0 0,3 3 0 0,2 8 0 0,12-7 367 0,12-1-166 0,2-5 21 0,14 1-93 0,14-5-47 0,8 1-14 16,2-11-239-16,4-2 103 0,3-4 52 15,-3-3 25-15,0-4-696 16,0 2 370-16</inkml:trace>
  <inkml:trace contextRef="#ctx0" brushRef="#br0" timeOffset="90847.62">25086 9356 1727 0,'-10'-17'0'0,"3"5"0"0,5 4 0 0,2 1 0 0,5 0 187 0,14 2-66 0,3 3-48 0,9 2 249 0,6 0-144 0,0 0-71 0,3 6-36 0,3 5 10 0,-2 3-8 0,-4 3-38 0,-3 5 1 0,-7 2-305 15,-5 3 153-15,-6 4 85 0,-14 1-67 16,-2 4 67-16,-20 2 32 0,-10 0 374 0,-8 2-170 0,-4 6-87 16,-1-11-69-16,3-3 475 15,3 0-331-15,10-5-193 0,5-1 0 0,3 0 0 16,14-11 0-16,5-3 0 0,4-7 0 0,19-2 0 15,10-3 0-15,8 0 0 16,1-11 0-16,3-3-140 0,0-2 62 0,2-1-965 0,-7-4 466 0,3 0 263 16,-14 3 141-16</inkml:trace>
  <inkml:trace contextRef="#ctx0" brushRef="#br0" timeOffset="90999.46">25183 9537 1403 0,'-13'-10'0'0,"2"2"0"0,7 4 0 0,4 4 0 0,0 0 0 0,9 0 0 0,10 0 492 0,4 3-219 0,7 2-124 16,3 2 246-16,6 0-181 0,0 0-89 15,3 1-420-15,4 1 174 0,-7-2 73 16,3 0 42-16,-5 1-1003 0</inkml:trace>
  <inkml:trace contextRef="#ctx0" brushRef="#br0" timeOffset="91154.29">25722 9624 1387 0,'0'-2'0'0,"0"-8"0"0,0 5 0 0,0-4 0 0,0 4 557 0,6 0-262 0,5 0-129 0,3 3 256 31,8-3-193-31,3 0-88 16,0 3-58-16,6 1-16 0,2 0 1 0,-2 1-33 0,3 0-751 0,4 0 384 0,-10 0 180 0,1 0 93 0,-6 0-916 15,-5 0 470-15</inkml:trace>
  <inkml:trace contextRef="#ctx0" brushRef="#br0" timeOffset="91312.5">26196 9450 1300 0,'0'-7'0'0,"0"1"0"0,0 0 0 0,0 3 0 0,0-2 0 0,0 4 0 0,0 1 0 0,0 0 660 16,0 9-312-16,1 7-157 0,1 4 91 0,1 2-116 0,2 1-69 0,2 2-31 16,-2 2-139-16,1-3 54 15,-2 3 26 1,5-3-639-16,-2 0 329 0,0-5 169 0,-1-2 85 0,0-5-882 15</inkml:trace>
  <inkml:trace contextRef="#ctx0" brushRef="#br0" timeOffset="91496.13">26529 9256 2240 0,'16'0'0'0,"1"0"0"0,3 5 0 0,0 8 0 0,2 6 0 0,2 4 378 0,-6 9-177 0,-1 8-82 0,-6 7 376 0,-3 4-230 0,-7 3-115 0,-1 9-67 15,-4-10-83-15,-18-1 0 0,-5-3 0 0,-4 0-210 16,-3-3 9-16,-4 6 127 0,2-15 49 0,0 0-1024 31,2-5 526-15</inkml:trace>
  <inkml:trace contextRef="#ctx0" brushRef="#br0" timeOffset="91874.1">27185 9329 1766 0,'-9'-16'0'16,"6"8"0"-16,3 5 0 0,0 1 0 0,12 2 0 0,6 0 0 0,9 0 619 0,3 0-296 0,3 0-144 16,3 0-71-16,4 0-160 0,0 0 43 15,5 0 10-15,-8 2-786 0,-3 6 385 0,-7-2 193 0</inkml:trace>
  <inkml:trace contextRef="#ctx0" brushRef="#br0" timeOffset="91998.96">27226 9648 1874 0,'-10'-2'0'0,"-2"-2"0"0,9 1 0 0,3 3 0 0,0-5 0 0,17-1 252 0,10 0-108 0,10-4-54 0,8-2-303 0,1 0 120 0,5-1 65 15,0-1 31-15,7 0-473 0,-2-3 226 0</inkml:trace>
  <inkml:trace contextRef="#ctx0" brushRef="#br0" timeOffset="92230.9">27986 9455 2010 0,'-8'2'0'0,"-1"4"0"0,-1 0 0 0,1 6 0 0,0 0 0 0,2 1 0 0,4 3 263 0,2 2-113 0,1 1-58 16,0 3 563-16,2-5-314 15,14 0-152-15,0-4-229 0,7 1 39 0,1-5-1 0,8 0 47 0,-3-9-465 16,3 0 228-16,-2 0 114 31,-2-1 57-31,-7-7-371 0,2-4 223 0,-9-5 98 0,-5 2-175 0,-7-7 115 0,-2-2-3 0,-6 0 49 16,-9-4 91-16,-5 4-17 0,-8-1 1 0,0 5 218 15,-3-1-122-15,-5 6-61 16,-1-2-39-16,7 11 148 31,1 3-79-31,5 3 15 0,4 0-37 0,3 9-517 0,5 13 235 0,12 2 138 0</inkml:trace>
  <inkml:trace contextRef="#ctx0" brushRef="#br0" timeOffset="92383.72">28651 9919 3248 0,'2'-4'0'0,"-2"-1"0"0,1-2 0 0,-1-1 0 0,0 6 0 0,0-1-208 0,0 3 87 0,-9 0 42 0,-3 0 1 0,-3 3-630 16</inkml:trace>
  <inkml:trace contextRef="#ctx0" brushRef="#br0" timeOffset="93264.86">19662 10817 1578 0,'-14'-16'0'0,"3"1"0"0,5 0 0 0,4 1 0 0,2-8 0 0,0 5 0 0,3-3 325 16,12-1-144-16,3 2-72 31,5-1 231-31,4 2-142 0,3 4-86 0,0 5-40 0,0 4-35 0,2 3 0 16,2 2 0-16,-3 0-149 0,-3 12 70 0,-7 10 39 0,-6 4 0 0,-6 7-175 0,-6 2 108 0,-3 5 63 15,0-2 17-15,-14 2-136 0,-10-3 61 0,-1-1-14 16,-3-2 177-16,-7 5-86 16,2-13 6-16,-1-4 402 0,-2-2-206 0,1-6-86 15,4-2-58-15,-2 0 398 16,12-11-316-16,4-1-152 0,8 0 0 0,6 0 0 0,3-1 0 0,1-4 0 15,17 5 0-15,11-5 0 0,6 5 0 16,6-2 0-16,6 0 0 0,0 0 0 0,-3 2 0 0,1 0 0 16,-1 0-126-16,-1 0-44 0,4 4 95 0,-10-2-811 15,-2 1 424-15,-1-1 213 0,-5-2 105 0,-2 0-567 16,-3 0 328-16</inkml:trace>
  <inkml:trace contextRef="#ctx0" brushRef="#br0" timeOffset="93458.27">20223 10786 1537 0,'-5'-22'0'0,"4"5"0"0,1 0 0 0,0 5 0 0,5-5 0 0,12 10 0 0,3 2 0 0,6 2 404 0,4 1-183 0,5 2-93 15,3 5 22-15,-5 9-61 0,3 7-26 0,-5-1-52 32,-4 5 0-32,-3 2 26 0,-2 4 9 0,-13-2-141 0,-7 3 66 0,-2 1 32 0,-11 1 1 0,-8 1-37 15,-5 2 44-15,-8-8-9 0,-2-4 35 0,-8-2-63 16,2-5 0-16,-3-4-8 0,0-2-126 0,10-9 70 15,4-3 40-15,5 0-192 0,10-8 111 0,6-10 51 16,7-9 24-16,2-1-516 0</inkml:trace>
  <inkml:trace contextRef="#ctx0" brushRef="#br0" timeOffset="93608.38">20707 10727 2556 0,'-4'10'0'0,"-2"6"0"0,-5 2 0 0,0 5 0 0,-3 5 0 0,-3 6 0 0,3 0 0 0,1 2-1 0,4-2 1 0,4 1 641 16,5-1-302-16,0-2-142 0,9-7-209 0,13-6 25 0,6-2 0 0,5-3-772 16,3-7 398-16,8 1 208 0,-4-8 90 0,1 0-506 15</inkml:trace>
  <inkml:trace contextRef="#ctx0" brushRef="#br0" timeOffset="93764.41">21091 10858 2289 0,'-3'-9'0'0,"-2"0"0"0,5 5 0 0,0 0 0 0,2 3 0 0,12-1 0 0,6 0 0 0,5 0 0 0,3 2 0 0,3 0 130 0,3 0-47 0,2 0-499 16,3 2 226-16,5 3 121 0,-8-1 48 0,-2 2-706 16</inkml:trace>
  <inkml:trace contextRef="#ctx0" brushRef="#br0" timeOffset="93929.54">21339 10677 1567 0,'-13'0'0'0,"-2"-1"0"0,6 1 0 0,3 0 0 0,1 6 0 0,3 7 0 0,2 7 306 0,0 6-127 0,0 1-76 0,2 5 272 0,5 2-171 16,1 4-84-16,0 1-205 0,-2 5 68 0,2-7 22 15,-2 0 0-15,-3-5-509 0,-1 0 270 0,0-4 134 16,0-1 77-16,-2-10-776 0</inkml:trace>
  <inkml:trace contextRef="#ctx0" brushRef="#br0" timeOffset="94078.46">21512 10836 2463 0,'2'3'0'0,"0"1"0"0,0 2 0 0,3 1 0 0,-2 2 0 0,2 3 0 0,4 1 0 0,-2 2 0 0,5 1 0 0,-1 1 211 0,2 0-89 0,4 0-43 15,-1 0-558-15,4-3 257 0,1 1 137 0,-1-6 56 0</inkml:trace>
  <inkml:trace contextRef="#ctx0" brushRef="#br0" timeOffset="94234.42">21887 10724 1986 0,'0'-6'0'16,"0"1"0"-16,0 4 0 0,0-1 0 0,0 2 0 0,0 2 432 0,0 16-203 15,0 10-98-15,-1 10 255 0,-7 8-176 0,-1 9-88 0,-4 12 295 0,-1-1-399 0,-3 8-18 16,-3 0 0-16,1-4 0 0,2-4 0 0,1 2 0 16,4-23 0-16,7-4-788 0,-1-5 372 0,0-7 226 15</inkml:trace>
  <inkml:trace contextRef="#ctx0" brushRef="#br0" timeOffset="94397.66">21986 11070 1964 0,'16'-10'0'0,"0"0"0"0,9 2 0 0,-2 2 0 0,5 0 0 0,3 3 0 0,4-3 0 0,1 6 603 0,7-6-275 0,-7 5-151 0,0-1-71 16,-2 1-417-16,-1-2 173 16,-3 1 87-16,1 2 51 0,-14 0-962 0</inkml:trace>
  <inkml:trace contextRef="#ctx0" brushRef="#br0" timeOffset="94543.94">22288 10710 2421 0,'0'0'0'0,"0"0"0"0,0 2 0 0,0 4 0 0,0 9 0 0,0 9 0 0,0 8 531 0,0 15-240 0,0 8-132 0,-8 11-62 0,3 6 172 15,-3 1-116-15,0-3-143 0,4 2-820 0,1-13 377 16</inkml:trace>
  <inkml:trace contextRef="#ctx0" brushRef="#br0" timeOffset="95051.29">22825 10636 736 0,'0'-18'0'0,"0"2"0"0,2 2 0 0,5 5 0 0,7-1 184 15,4 2-66-15,2 5-44 16,3 3 140-16,4 0-88 0,0 14-45 0,0 8 0 0,3 7 6 0,-7 1-9 15,-4 6-42-15,-8 5-49 0,-5-2 8 0,-4 2 41 16,-2 9 10-16,-3-9 86 0,-15 1-48 0,-3 2-24 16,-4-1 0-16,-2-3 89 15,1 3-48-15,5-11-37 0,5-5 229 0,3-3-128 16,10-6-64-16,3-3-33 0,0 0 84 0,17-9-62 16,11-6-27-16,6 0-197 0,6 0 86 0,3-12 41 15,1 0 10-15,-6-5-652 0,-2 1 337 0,-6 1 170 16,-1-2 29-16,-7 4-770 0</inkml:trace>
  <inkml:trace contextRef="#ctx0" brushRef="#br0" timeOffset="95210.8">22875 10940 1538 0,'-9'-1'0'0,"-2"-3"0"0,6 1 0 0,0 0 0 0,5 2 0 0,0-1 119 0,2 2-46 0,17 0 0 0,8 0 412 16,9 0-225-16,4 0-111 0,6 0-48 0,-1 5-71 15,-3 2 7-15,5 1-1 16,-1 1 0-16,5 3-771 0,-10 0 381 0</inkml:trace>
  <inkml:trace contextRef="#ctx0" brushRef="#br0" timeOffset="95379.26">23673 10976 2088 0,'-13'-2'0'0,"3"-3"0"0,1 0 0 0,3 1 0 0,1 1 0 0,5 1 0 0,0 0 598 0,7-1-282 0,9 2-141 16,7-2-70-16,5 0-51 0,3 0-19 0,0 2-1 15,5 0-800-15,-1-1 400 16,2-2 200-16,3 3 109 0</inkml:trace>
  <inkml:trace contextRef="#ctx0" brushRef="#br0" timeOffset="95718.29">24235 10725 1780 0,'0'-12'0'0,"1"2"0"0,9 1 0 0,1-2 0 0,3 5 0 0,2 1 0 0,4 4 0 0,1-1 0 0,7 2 0 0,-5 0 116 0,2 5-40 0,-4 10-1 16,-2-1-235-16,-5 7 98 0,-1 2 57 0,-10-1 15 15,-3 3-147 1,-3 0 79-16,-13 4 40 0,-7-4 98 0,-3 3-29 0,2-8-3 0,-4-1-86 0,2-2 209 15,5-3-110 1,1-5-31-16,1 3-16 0,10-7 361 0,3-1-161 0,6 1-89 16,0 0-21-16,9-2-34 0,9 1 8 0,6-1-237 15,3 5 97-15,1-2 48 16,0 3 24-16,1 3-284 0,-1 4 163 0,-7 1 69 0,-6 4 3 16,-7-2-105-16,-7 3 24 0,-1 2 54 0,-6 2-61 0,-16-7 159 15,-4-2-34-15,-5 1 1 0,-3-8 243 0,2 0-138 16,-4-1-73-16,6-8 87 0,1-1-50 0,-1 0-35 31,6-3 20-31,2-10-426 0,2-1 198 0,10-1 88 0,7-6 62 16,3-2-352-16,3-8 169 0</inkml:trace>
  <inkml:trace contextRef="#ctx0" brushRef="#br0" timeOffset="95856.5">24748 10836 1741 0,'20'0'0'0,"-1"-2"0"0,2-1 0 0,2-1 0 0,6 1 0 0,-2 1 0 0,7-1 314 0,-4 1-143 0,0 1-68 47,2-1-16-47,-3 2-25 0,3 0-1 0,0 0-841 0,-8 0 388 0,-5 3 194 0</inkml:trace>
  <inkml:trace contextRef="#ctx0" brushRef="#br0" timeOffset="95998.51">24857 11023 1774 0,'-7'0'0'0,"-1"0"0"0,1 0 0 0,3 0 0 16,3 0 0-16,1 0 0 0,0 0 393 0,15 0-178 0,6 0-91 0,8 0 58 16,5 0-65-16,2 0-45 0,6 0-402 15,-3-2 183-15,0 2 91 0,3-3 45 0,3 0-882 16,-9 2 444-16</inkml:trace>
  <inkml:trace contextRef="#ctx0" brushRef="#br0" timeOffset="96311.69">25474 10790 2170 0,'-10'0'0'0,"1"0"0"0,-4 3 0 0,5 1 0 0,-4 6 0 0,3 2 0 0,1 8 333 16,2 1-150-16,-1 6-65 0,7 3 354 0,0-1-218 0,9 4-110 15,7-1-54-15,7-5-85 0,5 3 8 0,2-10 22 16,4-4 0-16,3-7-271 15,2-3 135-15,0-6 68 0,4 0-324 0,-5-1 191 0,-5-16 101 0,-2-3-171 16,-6-5 119-16,-6-1-39 0,1-3 53 16,-15 0-39-16,-4 0 54 0,-1-3 27 15,-1 1-1-15,-14 1-4 16,-3-3 22-16,-6 6 9 0,-5 5 0 0,-7 3 87 0,-3 5-43 0,-4 4 0 16,-1 0 48-16,5 10-41 0,4 0-26 0,6 0 25 15,5 12 1-15,6 3 0 0,-1 4-36 0,14 3-215 16,3 0 108-16,2 4 59 15,0-2 25-15</inkml:trace>
  <inkml:trace contextRef="#ctx0" brushRef="#br0" timeOffset="96480.15">26122 11209 0 0,'-12'-2'0'15,"4"-3"0"-15,8 4 0 0,0 0 0 0,0-2 0 0</inkml:trace>
  <inkml:trace contextRef="#ctx0" brushRef="#br0" timeOffset="98099.25">23763 10592 1536 0,'-6'-13'0'0,"3"-1"0"0,0 4 0 0,0 1 0 0,3 7 0 0,0 2 0 0,0 10 239 0,1 16-101 0,4 11 139 15,4 7-125-15,-1 8-58 0,0 8-29 0,1 6 113 16,1 4-72-16,1 16-25 16,1-3-10-16,-2 4-640 0,2 3 302 0</inkml:trace>
  <inkml:trace contextRef="#ctx0" brushRef="#br0" timeOffset="101162.3">15001 11667 1564 0,'0'-5'0'0,"-7"-4"0"0,4 3 0 0,0 2 0 0,1-2 0 0,2 5 0 0,0-2 416 0,0 3-189 0,2 0-94 16,4 0-47-16,1 3 392 0,1 4-224 0,1 0-108 31,-1-2-19-31,1 4-44 0,-2-3 0 0,4 3-151 0,-6 0 48 0,2 0 30 16,1 2-1-16,-4 0-473 0,1 2 252 0,1-2 134 15,-2 0 54-15,0-2-942 0,-1 3 466 0</inkml:trace>
  <inkml:trace contextRef="#ctx0" brushRef="#br0" timeOffset="101281.97">14993 11914 1404 0,'-16'0'0'0,"4"2"0"0,5-2 0 0,-2 2 0 0,5 1 0 0,2-3 0 0,-1 1 0 0,3 0 446 16,0-1-204-16,2 2-101 0,5-2-125 0,6 1 23 16,-1 1 7-16,4 0-688 0,-2 3 333 0,3 0 166 15</inkml:trace>
  <inkml:trace contextRef="#ctx0" brushRef="#br0" timeOffset="101443.71">15035 12373 1381 0,'-13'12'0'0,"1"-3"0"0,3 1 0 0,2-2 0 0,1 1 0 0,4-6 0 0,2-3 0 0,0 0 630 0,0 0-296 0,8-2-147 16,7-11-65-16,3-5 63 0,2-4-73 0,2-4-36 15,1 0-382-15,-1-2 173 31,2-4 95-31,-5 5-639 0,-1 3 355 0,1-2 176 0,-4 1 89 0</inkml:trace>
  <inkml:trace contextRef="#ctx0" brushRef="#br0" timeOffset="101604.53">15228 11863 1532 0,'-11'-2'0'0,"3"-4"0"0,2 1 0 0,3 1 0 0,1 1 0 0,2-2 0 0,0 0 390 0,10-2-176 0,8-1-78 0,3 0-53 0,4 1 404 16,3 1-224-16,0-1-112 0,1 2-142 0,4 0 40 15,-5 4-11 1,-1-1-557-16,-1 2 279 0,-1 0 139 0,-1 0 70 0,0 2-691 16,-7 4 362-16,-4 1 180 0,-2 1-7 0,-3-1-166 15</inkml:trace>
  <inkml:trace contextRef="#ctx0" brushRef="#br0" timeOffset="102047.17">15464 11615 921 0,'-2'-2'0'0,"-3"-3"0"0,0 5 0 0,1-3 0 0,2 3 0 0,1 0 137 16,1 3-49-16,0 10-24 16,0 2 226-16,0 1-116 15,3 5-73-15,0 2-107 0,0 2 0 0,-1 1 44 0,-1 6 1 0,-1 3-137 0,0-1 64 0,-8-2 36 16,-3 2 0-16,-6-4-3 0,0 1 1 0,-3-3 48 16,0-6-31-16,0-8 44 0,4-3-64 0,0-3 22 15,6-2 104-15,0-2-48 0,8-4-15 0,2 0-65 16,0 0 12-16,10-4 18 15,7-4 42-15,3 2-192 0,4-1 82 0,-1-3 35 16,2 3 8-16,-5 3-243 0,3 1 118 0,-6 1 64 16,-4 2 8-16,-1 0-81 15,-4 0 26-15,-5 9 42 0,-1 4 35 0,-2 3-8 0,-2 2 0 0,-11 1 282 32,-3 3-140-32,-4 0-68 0,-2 2-34 0,3-5 354 0,-3 0-161 0,5-2-94 0,-2-2-8 0,4-5 141 15,2 4-88-15,6-6-57 16,3-3-25-16,3 0-95 0,1-1 36 0,1-2-1 0,9-1-26 0,6-1 26 15,5 0 0-15,3 0-170 16,-1-1 102-16,-1-5 52 0,1 3 5 0,-4 1-191 16,-3 1 98-16,-1 1 13 15,-4 0 36-15,-3 0 113 0,3 4-63 0,-7 6-21 0,-2 1-9 0,-1 0 260 16,-1 0-121-16,0-2-47 16,0 4 25-16,0-3-22 0,0-4-28 0,0 1-172 0,-1-4 76 0,1 0 56 31,0-1 6-31,0-2-574 0,0 0 278 0,0-2 122 0</inkml:trace>
  <inkml:trace contextRef="#ctx0" brushRef="#br0" timeOffset="102366.12">15976 11684 1471 0,'0'0'0'0,"0"2"0"0,0 0 0 0,0 0 0 0,-2 1 0 0,-4 0 0 0,1 1 256 0,-1 1-110 0,-1 4-54 16,-1 2-27-16,-2 1-49 0,2 2-9 16,0 3 30-1,-2 1 1-15,2 0-236 0,-1 0 118 0,3 3 68 0,1-6-182 16,2-1 116-16,3 0 58 0,0-3-73 0,0-3 60 0,0 3-82 0,1-9 53 0,4 1 4 16,6-3-1-16,-3 0-11 15,1 0 32-15,-1 0 143 16,-1 0-65-16,0 0-29 0,-3 0 0 0,-2 0 233 0,0 0-125 0,-2 0-34 0,0 7 123 15,0 2-75-15,-4 2-52 0,-2 3-117 0,-3 0 36 16,3 1 10-16,1-1 27 0,0 0-121 16,4 2 60-16,1-3 31 0,0 0 0 0,0 1-536 15,0-4 264-15</inkml:trace>
  <inkml:trace contextRef="#ctx0" brushRef="#br0" timeOffset="102502.88">15845 12326 1649 0,'-18'11'0'15,"-1"-1"0"-15,8-2 0 0,5-5 0 0,4-2 0 0,2-1 0 0,0 0 0 0,10-3 196 0,11-12-84 0,4-1-38 0,3-4-429 0,3-1 195 0,0-2 99 16,4-2 58-16</inkml:trace>
  <inkml:trace contextRef="#ctx0" brushRef="#br0" timeOffset="102663.13">16139 11825 1641 0,'-4'0'0'0,"-1"-6"0"0,4 3 0 0,1 1 0 0,0-3 0 0,6 0 0 0,8 1 0 0,4 1 150 16,3-2-57-16,4-1-18 15,1 3-10-15,4 3-252 0,-2-3 111 0,2 3 57 0</inkml:trace>
  <inkml:trace contextRef="#ctx0" brushRef="#br0" timeOffset="102812.86">16205 12014 1480 0,'-14'0'0'0,"0"0"0"0,6 0 0 0,1 0 0 15,3 0 0-15,4 0 0 0,0 0 0 0,4 0 0 0,13 0 169 0,4-4-66 0,3-3-33 0,2-3-315 16,2 2 141-16,2-1 80 0,-4 1 26 0,-2 0-516 0,-3-1 262 15</inkml:trace>
  <inkml:trace contextRef="#ctx0" brushRef="#br0" timeOffset="103101.61">16355 11638 1616 0,'-11'18'0'0,"5"5"0"0,1 3 0 0,-1 12 0 0,2 8 0 0,1 6 0 0,0 16 0 0,3-5 280 0,0 5-122 0,0 4-60 15,0-2 201-15,0 4-121 0,3-20-75 16,7-8-33-16,4-9-127 16,3-6 47-16,3-11 24 0,2 3-399 0,-3-14 206 0,-2-5 109 0,-2-4 53 15,-2 0-174-15,1-7 87 0,-1-8 71 16,-6-2-330 0,-4 0 163-16,-1 1 81 0,-2-1 41 0,0 6 148 0,-9-3-63 0,-2 6-18 0,-2 3 1 0,-4 3 223 15,0 1-125-15,-4 1-63 0,-2 0-40 16,2 5 255-16,0 6-123 0,1 3-7 15,0 0-44-15,1 4 23 0,-3 2-18 0,8-2-263 16,-1 0 113-16,3-1 64 0,0-2 26 0,4-2-569 16,1-3 273-16</inkml:trace>
  <inkml:trace contextRef="#ctx0" brushRef="#br0" timeOffset="103232.49">16501 11555 1566 0,'5'-17'0'0,"-2"5"0"0,5 1 0 0,-2 10 0 0,1 1 0 0,-5 0 0 0,3 4 355 0,0 9-159 16,-1 5-71-16,0 5-146 0,0 2 28 0,2 6 1 15</inkml:trace>
  <inkml:trace contextRef="#ctx0" brushRef="#br0" timeOffset="103379.15">17174 12250 2300 0,'0'0'0'0,"0"0"0"0,0 0 0 0,0 0 0 0,0 0 0 0,0 0 0 0,0-3 207 0,1 2-91 0,-1 0-957 0,0-1 402 0</inkml:trace>
  <inkml:trace contextRef="#ctx0" brushRef="#br0" timeOffset="104030.35">18612 11655 1351 0,'-3'-18'0'0,"0"2"0"0,1 0 0 0,2 4 0 0,2-4 0 0,9 4 0 0,9 4 0 0,5 0 0 0,1 5 256 0,4 0-109 0,2 3-45 31,-2 0-37-31,-2 14 11 0,-3 4-38 0,-4 5-1 0,-5 4 1 0,-3 9-53 15,-10-1 22-15,-3 1 0 0,0 3-6 0,-14-1 36 16,-4-1 0-16,-4 4 20 0,0-7 29 0,-6-5-24 16,-4-3 0-16,1-3 4 0,-1-3 0 0,-5-4-28 15,7-7-3-15,5-9-216 0,0 0 104 0,6 0 56 16,8-15 25-16,2-6-537 0,9-8 263 0,8-2 110 16,12-3-420-16,8-5 272 15,2 2 135-15</inkml:trace>
  <inkml:trace contextRef="#ctx0" brushRef="#br0" timeOffset="104181.31">18893 11598 1414 0,'0'-8'0'0,"0"2"0"0,0 1 0 0,0 4 0 0,-4 1 0 0,-5 6 0 0,-4 11 274 15,-6 7-109-15,3 6 176 0,-2 5-152 0,3 1-76 0,1 0-38 0,3-1 384 16,5 2-202-16,6-5-114 16,0-1-53-16,15-5-6 0,10-5-46 0,8-1-1 0,8-5 10 0,1-9-546 15,9-3 269-15,-3-3 134 16,1 0-720-16,-4-7 365 0,3-6 229 0</inkml:trace>
  <inkml:trace contextRef="#ctx0" brushRef="#br0" timeOffset="104330.35">19167 11745 1513 0,'-13'0'0'15,"-1"0"0"-15,5-1 0 0,4 0 0 0,4 1 0 0,1 0-1 0,3 0 301 0,17 0-124 0,6 0-74 0,7 0-34 0,1 0 155 16,5 0-92-16,1 0-47 15,3 1-14-15,-6 2-442 0,1-2 204 0,1 5 103 0,-5-4-715 0,-3 4 376 16</inkml:trace>
  <inkml:trace contextRef="#ctx0" brushRef="#br0" timeOffset="104476.67">19396 11633 1068 0,'-7'-5'0'0,"1"2"0"0,0-1 0 0,1 2 0 0,4 2 0 0,-2 0 435 0,3 13-204 0,0 5-98 0,0 4-48 0,1 3 56 0,2 5-52 0,2 3-17 16,1 0-9-16,-1 2-220 0,1-1 98 0,-1 2 47 16,0-1-540-16,3 0 298 0</inkml:trace>
  <inkml:trace contextRef="#ctx0" brushRef="#br0" timeOffset="104636.81">19664 11595 1560 0,'0'0'0'0,"0"0"0"0,0 0 0 16,0 2 0-16,0 9 0 0,1 3 549 0,1 7-258 0,3 8-118 15,1 3-73-15,0 6 63 0,5 3-63 0,-3 2-31 0,0 0-342 0,5 6 164 16,-5-9 68-16,-3-2-705 16,-2-3 391-16</inkml:trace>
  <inkml:trace contextRef="#ctx0" brushRef="#br0" timeOffset="104858.98">18674 12267 2682 0,'-26'0'0'0,"7"0"0"0,7 0 0 0,9 0 0 0,3 0 0 0,10 0 0 0,22 0 0 0,14 0 0 0,12 0 362 0,10-1-163 16,17-11-73-16,-3-2 145 0,5 2-117 0,12-5-59 15,2 1-53-15,0 1-137 0,5 0 63 0,-23 7 29 16,-13 1 1-16,-11 4-198 0,-12 3 118 0,-15 0 58 16,-6 3-672-16,-17 7 276 0,-9 1 208 0,-3 0-680 15</inkml:trace>
  <inkml:trace contextRef="#ctx0" brushRef="#br0" timeOffset="105138.12">19077 12417 1265 0,'-15'0'0'0,"3"0"0"0,2 0 0 0,10 0 0 0,4 0 0 0,17-1 0 0,7-1 0 0,8 2 417 16,3 0-195-16,3 0-93 0,-1 0-47 0,2 3-10 15,-5 6-37-15,1 4 10 0,-10 1-133 0,-4 5 61 16,-5 1 32-16,-10 4-246 16,-7 3 134-16,-3 4 74 0,-8-6 26 0,-17 3-5 15,-6-4 24-15,-6-7-50 16,-2 1 39-16,-2-4 277 0,5-8-138 0,2 0-87 0,1-4-29 0,4-2 499 15,4 0-243-15,0 0-114 0,12 0 290 0,6 0-210 16,4-5-213-16,3 1-33 0,3-1 0 0,17 0 0 16,6 0 0-16,8 1 0 0,6 2 0 0,3 0 0 15,3 0 0-15,6 2 0 0,-5 0-33 0,3 2-30 16,3 4 50-16,0 4-966 16,2 1 479-16</inkml:trace>
  <inkml:trace contextRef="#ctx0" brushRef="#br0" timeOffset="105413.96">20254 12157 1721 0,'8'-3'0'0,"0"-4"0"0,3 0 0 0,4 0 0 0,3 3 0 0,3 1 0 0,6-2 230 0,5 1-98 0,1 1 33 0,6 1-56 0,-3-1-41 15,0 3 0-15,-2-3-207 0,-1 3 88 0,-6 0 43 0,2 0 9 0</inkml:trace>
  <inkml:trace contextRef="#ctx0" brushRef="#br0" timeOffset="105564.84">20290 12439 2153 0,'-5'0'0'0,"-1"0"0"0,3 2 0 0,3-2 0 0,0 2 0 0,2 1 0 0,9 0 0 0,10-2 268 15,6 1-116-15,4-2-44 0,2 0-40 0,5 0 0 16,3 0-32-16,0 0-686 0,1-2 343 0,6-2 180 15,-10-1 77-15</inkml:trace>
  <inkml:trace contextRef="#ctx0" brushRef="#br0" timeOffset="105794.42">21096 12195 1219 0,'9'0'0'0,"2"-4"0"0,2 4 0 0,7-2 0 0,9 0 605 16,10 2-285-16,12 0-134 0,9 0-80 0,9 0 300 16,9 0-186-16,10 0-92 15,7 0-47-15,13 0 9 0,-20 0-32 0,-2 0 1 16,-2 0-255-16,-7 0 116 0,-4-2 57 0,3 1-458 16,-23-1 254-16,-9 0 130 0,-8 2 67 0,-8 0-551 15,-8 0 239-15,-4 0 145 0,-14 0 86 0,-2 0-325 16</inkml:trace>
  <inkml:trace contextRef="#ctx0" brushRef="#br0" timeOffset="105964.66">21343 11696 1941 0,'0'-10'0'0,"0"3"0"0,0 7 0 0,7 0 0 0,8 0 0 0,1 0 0 0,1 11 0 0,6 3 0 0,-2 4 191 0,0 2-78 0,3 0-38 16,-1 4-617-16,-4 0 270 0,-2-3 135 0,-3 0 67 16</inkml:trace>
  <inkml:trace contextRef="#ctx0" brushRef="#br0" timeOffset="106135.92">21730 11633 1691 0,'0'10'0'0,"-3"8"0"0,-5 5 0 0,-1 8 0 0,-4 14 0 0,-1 4 0 0,-4 8 0 0,-1 3 575 16,-1 4-269-16,-3 4-127 0,7-12-98 0,-1-2-22 15,4-11-1-15,3-3-22 0,3-10-598 0,1 2 308 16,3-17 141-16,3-4-447 16</inkml:trace>
  <inkml:trace contextRef="#ctx0" brushRef="#br0" timeOffset="106288.77">21814 11892 1507 0,'12'-8'0'0,"0"1"0"0,7 2 0 0,0 2 0 0,0 3 0 0,2-2 0 0,3 2 371 0,-1 0-168 0,3 0-74 32,-5 2-190-32,0 1 49 0,2 2 24 0,-6 0 0 15,-1 0-598-15,1 0 320 0,-8-4 147 0</inkml:trace>
  <inkml:trace contextRef="#ctx0" brushRef="#br0" timeOffset="106420.85">21996 11722 1473 0,'-9'-7'0'0,"0"2"0"0,3 0 0 0,2 4 0 0,1 1 0 0,1 0 0 0,2 14 0 0,0 4 323 0,0 2-148 0,0 7-69 16,0 1-35-16,0 4 225 0,0 4-120 0,0-5-75 0,0 2-432 0,0 0 183 15,0-1 93-15,0-5 45 16,0 2-772-16</inkml:trace>
  <inkml:trace contextRef="#ctx0" brushRef="#br0" timeOffset="106678.01">22279 11684 1492 0,'20'0'0'0,"2"0"0"0,6 0 0 0,-7 4 0 0,-1 10 0 0,-1 2 0 0,-3 3 0 0,-5 4 200 16,-2 3-74-16,-7 2-49 0,-2 1-5 0,-8-3-1 15,-10 2-35-15,-7-3 0 0,-2 0-85 0,-1-8 37 16,-2-5 25-16,-1-3 158 0,6-1-67 0,-1-5-34 16,0 2 8-16,11-5 276 0,1 0-159 0,5 0-79 15,5 0-40-15,1 0 107 0,3 0-64 0,0-4-47 16,16 0 74-16,9 2-56 0,6-1-26 0,4 0-33 16,6 2-178-16,-3 0 70 15,1 1 57-15,3 0-663 0,-3 0 352 0,1 0 190 16,-8 8 18-16,-6 4-902 0,-6-2 494 0</inkml:trace>
  <inkml:trace contextRef="#ctx0" brushRef="#br0" timeOffset="106856.16">22054 12394 2770 0,'-9'10'0'0,"-1"4"0"0,6 0 0 0,2 3 0 0,2-1 0 0,0 5 0 0,0 1 453 0,0 5-201 0,0 0-112 0,0-1 173 16,0 4-310-16,0-1-3 0,0 2 0 0,0 0-391 16,0-6 36-16,0 0 195 15,0-2-603-15</inkml:trace>
  <inkml:trace contextRef="#ctx0" brushRef="#br0" timeOffset="107345.1">22932 12029 1853 0,'0'0'0'15,"0"0"0"-15,0 0 0 0,0 0 0 0,5 0 0 0,5 0 0 0,4 0 0 0,8 0 206 32,7 0-90-32,6 0-24 0,10-3-29 0,0 3 1 0,3-4-28 0,-1 1-584 0,-8 3 287 0,-10 0 148 0</inkml:trace>
  <inkml:trace contextRef="#ctx0" brushRef="#br0" timeOffset="107515.34">23047 12350 1691 0,'0'0'0'0,"0"1"0"0,0-1 0 0,0 2 0 0,3 0 0 0,3-1 0 0,2 1 0 0,7-1 236 16,5-1-105-16,7 0 9 0,7 0-52 0,4 0-26 0,8 0-1 0,3-1-563 15,-3-4 264-15,1-3 137 32,-3 0 68-32</inkml:trace>
  <inkml:trace contextRef="#ctx0" brushRef="#br0" timeOffset="107695.55">23815 12147 2350 0,'0'-4'0'0,"0"0"0"0,3 1 0 0,5-1 0 0,7 3 0 0,10 1 0 0,11 0 0 0,15 0 384 0,17 1-174 0,16 3-79 0,3-2 136 0,9-2-115 0,3 0-59 0,2 0-29 0,-9 0-281 0,5-2 135 15,-27-2 54 1,-9 1 31-16,-6 0-307 0,-8 3 170 0,-12-3 84 0,1 3-743 0,-18 0 399 15,-10-2 92-15,-8-4-391 0</inkml:trace>
  <inkml:trace contextRef="#ctx0" brushRef="#br0" timeOffset="107961.21">24052 11515 1083 0,'18'-6'0'0,"4"3"0"0,5 1 0 0,-1 2 0 0,1 0 0 0,-2 10 0 0,-1 5 0 0,-4 2 89 0,-4 9-17 15,-8-1-10-15,-6 6-1 0,-2 2 1 0,-7 2-27 16,-13 1 1-16,-6 5 125 0,-3-5-67 0,-3-2-29 0,-1-2 0 16,3-2 291-16,1-2-160 0,2 3-71 15,10-11 92-15,5-3-90 16,8-1-46-16,4-2 71 0,0-2-58 0,8 0-21 0,16-6-8 0,4-6-198 15,8 0 84-15,1 0 42 0,4-5 1 0,4-3-628 16,-10-3 331-16,1 0 126 0</inkml:trace>
  <inkml:trace contextRef="#ctx0" brushRef="#br0" timeOffset="108114.73">24016 11816 1208 0,'0'0'0'0,"0"0"0"0,0 0 0 0,0 0 0 0,0 0 121 0,1 2-33 16,15 5-10-16,3-1 341 0,6 1-192 0,4 1-95 16,4 1-49-16,9-1-160 0,-2 1 52 0,4-1 31 15,2 1-1-15</inkml:trace>
  <inkml:trace contextRef="#ctx0" brushRef="#br0" timeOffset="108257.28">24597 11836 1513 0,'5'-5'0'0,"2"0"0"0,2 1 0 0,3 1 0 0,2 2 0 0,-1-1 223 0,4 0-98 0,1 2-45 0,3 0-112 0,0 0 33 0,4 0 1 0,0 2 43 16,-1 0-608-16,-1-1 299 0</inkml:trace>
  <inkml:trace contextRef="#ctx0" brushRef="#br0" timeOffset="108416.02">24980 11622 1913 0,'0'-1'0'15,"0"-5"0"1,0 4 0-16,0 0 0 0,0-1 0 0,0 3 0 0,0 5 0 0,0 10 361 0,0 7-163 0,1 1 233 0,8 8-189 0,-3 4-107 31,0 1-50-31,0 3-399 0,-1 5 175 0,-3 7 96 0,-2-2 35 0,0 1-470 0</inkml:trace>
  <inkml:trace contextRef="#ctx0" brushRef="#br0" timeOffset="108982.07">24461 12426 1894 0,'2'-10'0'0,"3"-1"0"0,-4 6 0 0,1-2 0 0,-1 2 0 0,1 4 0 0,0 1 0 0,1 0 0 0,-2 13 756 0,2 3-351 0,2 6-189 16,-4 3-91-16,2 4 271 0,-1 5-257 0,0 0-139 15,-2 5 0-15,0 1 0 16,0-4 0-16,0 3 0 0,0 0 0 0,-2 3 0 16,-3-4-5-16,-1-5-732 0,0-1 386 0,-2-4 179 15,2-3 101-15</inkml:trace>
  <inkml:trace contextRef="#ctx0" brushRef="#br0" timeOffset="109158.48">25197 13029 3931 0,'0'-7'0'16,"0"1"0"-16,0-1 0 0,0 2 0 0,-6 2 0 0,1 2 0 0,-8-1-96 0,4 2-94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43:58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20692 5503 1994 0,'-33'-12'0'0,"6"0"0"0,0 5 0 0,0 5 0 0,2-1 0 0,4 3-2 0,2 0 0 0,10 0 0 0,6 0 1 0,3 0 259 0,0 0-112 16,0 5-53-16,13 0 183 16,12 0-122-16,9-1-57 0,12 1-28 0,13-1 282 0,7-1-155 0,21 1-67 31,-1-4-50-31,17 0 17 0,10 0-96 0,16 0 0 0,26 0 0 0,43-7 0 16,-10-4 0-16,8-3 0 0,-1 5 0 15,-11 2 0-15,-22 3 0 0,-12 4 0 0,-49 0 0 0,-17 0 0 16,-11 11 0-16,-13-2 0 0,-8 0 0 0,-3 3 0 15,-17-8 0-15,-5 0 0 0,-4 0 0 0,-8-2 0 16,-6-2 0-16,-6 0 0 16,-3 0 0-16,0 0 0 0,0 0 0 0,-5-3 0 15,-4-8 0-15,0 2 0 0,-1-1-59 0,0 1 5 16,0 3 25-16,0 3-614 0,0 3 301 0,-3 0 140 0,-1 9 86 16</inkml:trace>
  <inkml:trace contextRef="#ctx0" brushRef="#br0" timeOffset="398.04">20810 6745 1642 0,'-28'-15'0'0,"2"9"0"0,3 6 0 0,4 0 0 0,2 9 0 0,9 0 0 0,7 6 0 0,1-3 547 0,4 5-254 0,18 0-127 0,17 2 338 0,9-5-237 16,18-1-114-16,16-5 148 0,23-6-243 0,17-2-58 15,23 0 0-15,13-7 0 0,26-16 0 0,9-1 0 16,-1 0 0-16,-5 2 0 0,3 3 0 0,-59 9 0 15,-19 7 0-15,-14 0 0 0,-11 3 0 0,-12 0 0 16,-2 0 0-16,-28 0 0 16,-6 3 0-16,-4-2 0 15,-13 0 0-15,-4-1 0 0,-10 0 0 0,-8 0 0 0,0 0 0 0,-3 0 0 0,-8 0 0 0,-6-1 0 16,0-7 0-16,-5-1 0 16,-3 2 0-16,-2 2 0 0,3 2-194 0,-6 2 79 15,5 1-835-15,-5 9 455 0</inkml:trace>
  <inkml:trace contextRef="#ctx0" brushRef="#br0" timeOffset="717.36">20736 8204 2633 0,'-28'-16'0'0,"18"6"0"0,7 6 0 0,3 2 0 0,11 2 0 0,17 0 200 0,8 0-73 0,9 0-50 16,14 0 622-16,10 0-504 0,17 0-195 0,18 5 0 0,35-3 0 0,4 0 0 15,27-2 0-15,17 0 0 0,7 0 0 16,0 4 0-16,18 3 0 0,-48 2 0 0,-7 1 0 16,-6-2 0-16,-15 1 0 0,-5-1 0 0,-44-1 0 15,-7 2 0-15,-5 0 0 0,-10 1 0 0,-15-4 0 16,-4 0 0-16,-29-1 0 0,-6-3 0 0,-10 1 0 15,-1-3 0-15,0 0 0 0,-4 0 0 0,-4 0 0 16,-1-3 0-16,-8-8 0 16,-2-1 0-16,-1-1 0 15,-4-1 0-15,5 5 0 0,-1 6 0 0</inkml:trace>
  <inkml:trace contextRef="#ctx0" brushRef="#br0" timeOffset="8607.81">13322 4250 1371 0,'7'-20'0'0,"-4"8"0"0,-2 3 0 0,1 7 0 0,0 2 0 0,-2 0 0 0,0 2 0 0,-10 17 0 0,-12 8 376 0,-6 5-168 0,-11 12-75 0,-3 2-51 0,-9 11 159 15,-7 6-101-15,-6 8-49 0,-6 10 95 0,-15 16-64 16,5-10-45-16,-5 0 18 0,-2 0-27 0,3-7 0 15,5-5-29-15,-3 5-71 0,18-22 30 0,7 1 0 16,4-9 42-16,4-4-285 0,10-6 142 0,3-3 81 16,16-15 26-16,7-5-552 0,2-4 267 0,6-3 83 15,2-6-305-15,3-4 222 0,0 0 126 16,3-3-296-16</inkml:trace>
  <inkml:trace contextRef="#ctx0" brushRef="#br0" timeOffset="8818.32">12294 5008 1094 0,'2'0'0'0,"1"0"0"15,0 0 0-15,-1 0 0 0,-1 12 0 0,-1 12 0 0,0 10 0 0,-9 13 430 0,-11 15-185 0,-8 8-107 0,-4 10-50 0,-6 6 103 16,-5-3-76-16,1-3-37 0,2 2-35 0,11-26-4 16,5-13 1-16,10-9-28 0,10-12 27 0,4-13 1 15,5 0 10-15,20-9-24 0,11-9 13 0,18-16 1 16,9-15 0-16,12-6-37 15,13-14 47-15,-4 4-11 0,9-7-37 0,6-5-514 16,11-3 242-16,-3-1 135 0</inkml:trace>
  <inkml:trace contextRef="#ctx0" brushRef="#br0" timeOffset="9389.16">13221 4353 592 0,'-8'-11'0'0,"2"6"0"0,3-2 0 0,0 0 0 0,0 2 0 0,1 0 191 0,1 0-65 0,1 2-47 0,0 2 204 0,1-2-120 0,12 3-61 0,5 0-31 0,9 0 220 15,4 0-130-15,6 0-60 0,10 3 46 0,7-1-53 0,9 3-26 16,18-5 10-16,6 2 61 0,9-1-49 16,6 2 0-16,7-3 27 0,-1 1-38 0,13 1 10 31,-18-2-48-31,-3 2-37 0,-2-2 38 0,-2 0-1 0,-4 0 0 0,10 0-98 16,-20 0 44-16,-6 0 25 0,-5 0-2 0,-1 0-148 0,3-2 78 0,-19-1 19 15,-2-3-51-15,-2 0 29 0,1 1 35 0,-8-2-49 16,3 1 28-16,-18 1-3 0,-3 2 0 15,-7-2 115-15,-3 1-43 0,-6 0-7 16,-1 2-42-16,-6 1 83 0,-2-2-34 0,0 1 16 16,0 2 16-16,0 0-22 0,-2 0 3 0,-1-1-13 15,0 0-52-15,-2 0 53 0,1-1-12 0,0-1-318 16,-6 3 150-16,3-3 69 16,0 2 40-16,0 0-524 0,-1-2 266 0,1 2 135 0,0-2 56 15,3-4-386-15</inkml:trace>
  <inkml:trace contextRef="#ctx0" brushRef="#br0" timeOffset="9581.03">15490 4071 1384 0,'0'-6'0'0,"0"0"0"0,2 1 0 0,7 3 0 0,3 0 0 0,5 2-1 0,7 0-1 0,11 0 237 0,8 9-89 0,6 3-59 0,6 1 250 0,4 3-150 16,2 2-75-16,-1 3-6 15,0 0-26-15,-12-1-8 0,-5-1-35 0,-8 0-59 16,-2 2 30-16,-6 3 9 0,-15-6 21 0,-9-1-98 0,-3 2 49 0,-15 1 25 15,-18 2 0-15,-13 3-132 16,-6-4 74-16,-11 3 9 0,-12 0-378 0,-10 0 175 16,-9 0 112-16,-18 6-593 0</inkml:trace>
  <inkml:trace contextRef="#ctx0" brushRef="#br0" timeOffset="10174.39">13279 1185 1210 0,'-3'-8'0'0,"0"3"0"0,1 1 0 0,2 4 0 0,0 4 0 0,3 18 0 0,9 5 182 0,0 12-70 0,0 14-25 0,2 7 220 16,-1 11-132-16,0 15-68 15,0 16-32-15,-1 15 149 0,-1 27-81 0,-9-5-56 16,-2 16 0-16,0 11 73 0,-5 15-59 0,-4 8-30 16,-2 20-48-16,2-37 18 0,3-8 0 0,-4-14-177 15,4-10 89-15,1 5 53 0,-1-42-26 0,3-7 59 16,-1-13-16-16,-1-6 1 16,1-9-1-16,3-1-141 0,-2-23 43 0,3-6 42 0,-2-11-7 15,1-8-169-15,1-11 86 0,-2-6 39 16,2-2-141-16,-3-5 99 0,-1-17 41 0,0-8 27 0,-2-14-435 15,3-12 218-15</inkml:trace>
  <inkml:trace contextRef="#ctx0" brushRef="#br0" timeOffset="10365.37">13375 1105 1241 0,'-20'-15'-6'0,"-2"13"1"0,-1 2 2 0,-2 19 0 0,-2 15 0 0,-1 5 87 0,-4 5-35 0,-3 4 1 15,-2 5-36-15,0 7-23 0,10-11 30 0,8-2 0 16,7-5-2-16,11-6-502 0</inkml:trace>
  <inkml:trace contextRef="#ctx0" brushRef="#br0" timeOffset="10503.95">13293 967 1452 0,'0'0'0'16,"0"0"0"-16,0 2 0 0,3-2 0 0,9 5 313 0,4 2-141 0,10 3-66 0,10 3 51 0,11 5-58 0,9 5-29 0,16 8 10 0,3 0-525 16,6 8 243-16</inkml:trace>
  <inkml:trace contextRef="#ctx0" brushRef="#br0" timeOffset="11108.58">14284 3609 447 0,'-9'9'0'15,"2"3"0"-15,-2-1 0 0,0 0 0 0,1-1 0 0,-2 1 94 0,2-3-54 0,-1-1 0 0,3-2 132 0,-3 0-66 16,2-3-33-16,0-2 139 15,2 0-91-15,4 0-40 0,1-9 0 0,0-9-10 32,1-6 1-32,18-9-22 0,5-8-9 0,12-5 18 0,9-8-18 0,7-3-1 0,12-11 10 15,-2 7 8-15,13-4-18 0,15-7 1 0,15-3 47 16,12 5-47-16,18-5 9 0,-13 27-37 0,7 8 27 0,2 14 0 16,-4 13 0-16,-5 10-40 0,6 3 50 15,-27 20-10-15,-1 10 0 0,-8 3-115 0,-10 4 51 16,-8 1 28-16,2 7-2 0,-26-11-152 15,1 3 75-15,-2-3 44 0,-7-2-39 0,-5-5 36 16,1-3 1-16,-15-12-8 0,-6 0 57 0,-4-7-1 16,-7 1-53-16,-4-6 48 15,-2 0-38-15,0 0 8 0,-5 0 3 0,-8-9-310 0,-4-3 148 0,-3-2 75 16</inkml:trace>
  <inkml:trace contextRef="#ctx0" brushRef="#br0" timeOffset="11708.19">14243 3599 575 0,'-6'0'0'0,"0"0"0"0,-2 0 0 0,2 0 0 0,1-2 0 0,2 0 0 0,-2-2 107 0,2-3-34 0,0-2 11 16,1 2-45-16,2-4 25 16,0-3 0-16,0 0-25 0,0-3 29 0,-1-4-19 0,1 1-10 15,0-5 5-15,0-2-5 0,0-1 0 0,0-8 0 0,0-7 30 16,0-1-30-16,0-7 1 15,0-14-1-15,3-11-33 0,5-20 43 0,3 1-9 16,4-13-1-16,1-14-69 0,6-8 29 0,1 1 0 16,4-11-9-16,-1 24-7 0,5 3 34 0,2 0-33 15,4 7 34-15,1 5 2 16,7-5-5-16,-9 28 45 0,0 8-45 0,-2 5 2 0,0 10-2 0,-1 7-2 16,3 4 14-16,-10 17-6 0,-2 7 9 0,2 3-111 15,2 3 49-15,-3 6-1 16,8 1-200-16,-5 7 116 0,1-2 44 0,1 2-227 0,-2 0 123 15,-6 0 70 1,1 5 16-16,-10-1-100 0,-7 3 75 0,-1 1 38 0,-5-1 1 0</inkml:trace>
  <inkml:trace contextRef="#ctx0" brushRef="#br0" timeOffset="12233.35">14781 1307 411 0,'-5'-6'0'0,"2"1"0"0,0-2 0 0,0-1 0 0,3 2 0 0,0-3 276 0,9-2-122 0,9 0-56 0,8-3-28 0,5-2 116 15,9-2-72-15,9-3-25 16,4 1 3-16,9 0 1 0,10-3-51 0,12 1-6 15,8 3 5-15,20-3 12 0,-9 7-11 0,12-2 46 16,10 4-46-16,12 2 0 0,3 2 0 0,18 3-42 16,-24 4 42-16,3 2 0 15,0 0-87-15,-8 12 43 0,-5 8-1 0,13 0 34 16,-35 4-57-16,-9 0 18 0,-3 2 1 0,-4 1-88 0,8 3 59 0,-18-7 12 16,-6 1-1-16,-6-4-13 15,-5 2-1-15,-7-4 16 0,-4-3 17 0,-17-3 1 16,-1-2-3-16,-5 2-5 0,-5-4 52 0,-7-1 1 15,-4-3-51-15,-6 1 6 0,-3-5-49 0,0 0 5 32,0 0 43-32,-3 0-59 0,-5 0 27 0,-1 0 1 0,-1 0 29 0,0 0-260 15,0 0 122-15,4 0 50 0,-2 0 27 0,5 0-303 16,2 0 166-16</inkml:trace>
  <inkml:trace contextRef="#ctx0" brushRef="#br0" timeOffset="12635.7">17901 1374 321 0,'0'-6'0'0,"0"1"0"0,0 0 0 0,0-1 0 0,-1 2 213 16,-3 0-86-16,-3-1-33 0,1 5-10 0,-2-2 144 16,-4 2-94-16,-3 0-46 15,-5 0 139-15,-6 7-82 0,-4 7-58 0,-7 8 0 0,-9 6 91 0,-8 12-68 16,-8 7-36-16,-18 17 126 0,5 3-85 0,-10 9-38 31,-1 13 1-31,-4 6 17 0,3 7-27 0,-7 12 10 16,23-20-37-16,0 4 84 0,8-3-42 0,12-3 0 0,10-4-43 0,3 6-4 31,18-23 5-31,3-3-1 0,4-1-36 0,3-7 0 0,3-4 36 0,1 4-177 0,4-18 83 0,2-2 48 16,0-3 5-16,0-4-471 0,-1-1 216 0,-2-3 120 15,-2-7 29-15,2-5-274 16,-1 0 170-16</inkml:trace>
  <inkml:trace contextRef="#ctx0" brushRef="#br0" timeOffset="13222.66">15876 1835 580 0,'-6'-12'0'0,"1"3"0"0,-2-1 0 0,2 6 0 0,0 1 0 0,-1 2 0 0,-2 1 127 0,-1 0-44 0,0 3 10 0,-1 8 69 0,-1 2-62 0,0 2-30 16,2-1 0-16,0 3 96 0,-1 0-54 0,2-2-41 15,4-2 0-15,-2 0 68 0,3-3-49 0,-2 0-16 16,5-3-42-16,0-2 8 16,0-1-1-16,0-2-31 15,0-2 31-15,3 0 10 0,8 0-9 0,0-9-73 0,0-1 36 0,3-4 0 16,-3 0 37-16,1 2-162 15,-4 0 73-15,1 1 16 0,-6 3 28 0,2 0-83 0,1 3 46 0,-4-2 5 16,-1 4 40-16,-1 3-15 0,0 0 5 0,-3 0 59 16,-4 3-29-16,0 6-8 0,-1-2-22 0,2 3 77 15,-1-2-34-15,3 1 15 0,1-1-46 0,2-1 5 16,1-2 1 0,0 0 20-16,0-1-16 0,0-4-56 0,1 0 27 0,2 0 3 0,4 0-21 0,-3 0-5 15,-1 0 43-15,-1 0-11 16,-1-3 118-16,-1 2-55 0,0-1-28 0,0 2 57 15,-4 0-39-15,-7 0 6 0,0 2-44 0,0 5 259 16,0-2-123-16,3 1-38 0,0-1-35 0,5-1-79 16,3 1-1-16,0-4 56 15,5-1-562-15,14 0 268 0,7-1 136 0</inkml:trace>
  <inkml:trace contextRef="#ctx0" brushRef="#br0" timeOffset="17138.3">15837 1847 491 0,'-3'0'0'0,"-1"0"0"0,-1 0 0 0,0 0 0 0,2 0 0 0,0 1 0 0,0-1 0 0,0 2 98 16,-1 0-30-16,2-2 10 0,-1 0-40 0,1 0 72 15,0 3-36-15,1-3 0 16,1 0-36-16,-2 0 97 0,2 0-53 0,0 0 0 0,0 0 21 0,0 0-32 16,0 0-1-16,0-3 84 0,0 1-63 0,0-7-27 31,2 0 1-31,1-2 14 0,3-2 0 0,-3-6-31 0,2-1-10 0,1-3-24 0,2-4 24 16,1-7 0-16,1-4 0 0,1-8-30 15,-1 0-10-15,3-7 40 0,-2-3-40 0,3-5 0 16,-3-2 40-16,3-4-132 0,-7 9 56 0,1 9 16 15,-1 2 1-15,-1 7-19 16,-3 7 24-16,0 1-16 0,-2 12 37 0,-1 4 36 16,0 5-39-16,0 2-10 0,0-2 8 0,0 8 59 31,0 3-28-15,0 0 3-16,0 0 35 0,0 0-26 0,0 0 4 0,-1 0-30 0,1 0-1 0,0 0 15 0,0 3-12 0,0 0-134 0,0 0 68 0,0-1 28 15,0-1 1-15,0 1-42 0,0-2 32 0,0 2-13 16,0 1 42-16,0-3-2 0,0 1-5 0,0-1-19 31,0 2 120-31,0-2-53 0,0 1-25 0,0 2 44 0,0 0-31 0,0-2 12 0,0 3-41 16,0 0 94-16,-2 1-37 0,-1 0-5 0,-3 2 1 0,2 0-11 15,-1 3-16-15,-2 4 14 16,-2 1-3-16,-3 2-63 0,1 2 27 0,-5 5-1 0,1 0-99 16,-4 3 54-16,0 5 35 0,-1-5-110 15,0 3 61-15,2-2 23 0,2-4 1 0,1-2-48 16,0-1 34-16,7-10 5 0,3-3 0 0,2-5-133 15,1-3 72-15,2 0 19 16,0-3 16-16,2-13-147 0,9-6 90 0,2-4 43 0,4 0-173 0,0-2 109 16,0-3 46-16,2 2-29 15,-4 3 46-15,2 0 1 32,-1 2 45-32,1-2 34 15,2 0-8-15,-5 4-26 0,-1 3 0 0,-1 3 241 0,-1 1-120 0,2-2-70 0,-6 11-21 0,-2 1 476 0,-1 3-239 0,1 2-63 16,-2 0 315-16,5 7-212 0,-5 8-120 0,2 4 213 0,1 5-162 0,2 1-82 15,2 4-39-15,2 2 34 0,-1-2-42 0,1 0 0 16,1 0-33-16,0-3-59 0,0 1 29 0,2 1 11 16,-5-8 19-16,-1-2-153 15,-4-4 77-15,1-1 37 0,-3-2-67 0,-1-4 62 16,-2-2-12-16,0-5-94 0,0 0 41 0,-4 0 37 16,-5 0-11-16,2 0-600 15,-1-2 308-15,1-4 149 0</inkml:trace>
  <inkml:trace contextRef="#ctx0" brushRef="#br0" timeOffset="39814.76">14527 2598 477 0,'-5'-2'0'0,"2"-4"0"0,1 1 0 0,-2 2 0 0,2 0 0 0,-1 0 0 0,2 3 108 0,-3-3-23 0,3 1-10 16,1 0 11-16,-2 1-44 0,2 1-1 0,0 0 1 15,-1 0 24-15,1 0-24 16,0 0-1-16,0 0-27 0,0 0 28 15,0 0-1-15,0-3 11 0,1 2-58 0,1-1 47 0,3 1 1 16,-1-1 0-16,2-1-51 0,-1-2 29 0,4 0-21 16,-2 0-6-16,1-2 28 0,1 0 10 0,2 0-46 15,0-3 6-15,-1 3 27 16,2-3 6-16,-1 1-37 0,2 0 1 0,0-2 27 0,2-1 2 0,-4 2-20 16,2 1 17-16,2-3-4 0,-2 1 4 0,4-1-22 15,-3 3 20-15,2-3-2 0,-1 1-2 16,1 0 2-16,-2 1 2 0,6-4 7 15,-1 5-8-15,-2-2 1 0,2 1-1 0,2-3 18 16,0 2-17-16,5-2 3 0,-4 2-3 0,1 0-27 31,1-1 26-31,1 0 1 0,1 2-1 0,4-6-12 0,-5 5 11 0,0-3 0 0,-2 4-4 0,3-1 4 16,0 2-1-16,3-5 12 0,-4 5-12 0,1 0-2 16,1-1 3-16,1 2 28 0,1-1-28 0,7-2 3 15,-6 4-2-15,2 0 5 16,0-2-4-16,1 2 1 0,-1 1-1 0,6-4-25 15,-7 5 24-15,0-2 2 0,-1 3-3 0,1-1 0 16,0 1 1-16,7-2 54 0,-10 5-54 0,4 0 0 16,-1 1 1-16,2 0 31 0,1 0-30 0,5 0 4 15,-6 0-4-15,2 1 24 0,-1 5-22 0,1 1 6 16,1 0-4-16,7 3 13 16,-9-2-12-16,4 2 6 0,0 1-47 0,-1 1 42 15,3-4 0-15,4 5 2 0,-9-2-39 0,-2 0-3 16,-1 2 36-16,-2-1-40 15,3 0 35-15,-8 3 1 0,-2-3-1 0,-3 0-23 0,0 0 21 0,1-1-5 16,1 2-3-16,-4-5 3 0,1 2 2 0,-3-4-3 16,2 2 34-16,0-2-31 0,2 0 1 0,-5-1-13 31,-2-2 14-31,-2 0-2 0,1-2 1 0,-4-1 10 0,1 2-7 0,-4-2-2 16,1 0 0-16,-3 0 37 0,-1 0 3 0,-1 0-38 0,1 0 7 0,-2 0 44 15,0 0 6-15,0-2-51 0,0-1-34 16,0-1 1-16,-2-1 42 0,-3 2-6 0,1-3-344 0,-4 0 163 15,2 4 73-15,-2-4-562 16,-3 3 295-16,0 2 163 0</inkml:trace>
  <inkml:trace contextRef="#ctx0" brushRef="#br0" timeOffset="41416.3">12800 2164 421 0,'-3'-7'0'0,"-2"1"0"0,1 1 0 0,1-1 0 0,0 1 0 0,1 3 0 0,2-2 116 16,0 3-35-16,0-1 4 16,0 2 1-16,2-3-31 0,3 1-11 0,5 2 22 0,1-1-22 0,2 1 0 15,4-2 0-15,0 0 65 0,2 2-65 0,2-2 0 16,1 1 1-16,0-1 32 15,3 0 0-15,2 2-22 0,-3-3 5 0,3 2-16 16,1-1 0-16,0 1-16 0,0 0 16 0,8-3 11 31,-7 3-11-31,2 0-54 0,2-2-1 0,1 3 55 0,-4-3 0 0,8 1-28 16,-9 0-23-16,1 1 45 0,0-2-20 16,-1 2-23-16,2-1-15 0,7 1 54 0,-7 1-15 0,3-2 5 15,1 0-9-15,3 1 0 0,0-1 5 31,7 0 7-31,-5 1-8 0,0 1 24 0,-1-2-19 0,1 2-2 0,-3 0 5 16,7-2-14-16,-10 2 14 0,3 0-3 0,-4-1 2 0,3 1-37 0,5 0 3 0,-7-2 29 16,3 2-31-16,2 0 29 0,0 0-6 0,3-3-7 15,5 1 13-15,-8 2-3 0,3-1-4 0,-3 1 4 32,2-1-3-32,-1 1 2 0,5 0 1 0,-10 0-3 15,2 0 2 1,-1 0 0-16,1 0 3 0,-1 0-19 0,9 0 18 0,-9 0-3 0,0 0 6 0,1 0-5 0,2 0-1 0,0 0-11 15,8 0 14-15,-10 0-3 0,3 0 0 0,0 0-50 16,5 0 47-16,-1 0 1 16,7 0 1-16,-9 0-53 0,2 0 48 0,-2 0 1 15,-1 0-3-15,0 0-20 0,5 0 17 0,-8-2 3 0,-2-1 2 0,2 3-5 16,-2-2-5-16,3 0 41 16,6 2 0-16,-8 0-36 0,1-1 3 0,0 1 12 0,0 0-9 0,-1 0-3 15,8 0 8-15,-14 0-47 0,2 0 42 16,0 0-1-16,-2 0 3 0,2 0-28 31,4 0 27-31,-5 1-6 0,0 1-24 0,3 0 20 0,0 1 4 0,1-1 12 0,5-1-15 0,-8 2-3 16,1 0 4-16,3-1 16 0,-3-1-16 0,7 3 4 15,-8-3-4-15,1 3-15 0,-1-3 16 0,1 1 3 16,1 0-2-16,6-1-16 16,-8 1 15-16,0-1 1 0,-1 2-13 0,2-2 10 0,-1-1 1 0,9 2 7 15,-9 0-7-15,-1-2-4 16,3 0 3-16,-1 0 46 0,0 3 0 15,7-3-40-15,-10 0-3 32,5 0 31-32,0 0-28 0,0 0 6 0,4 3-5 0,3-3 4 0,-5 0-2 15,0 1 5-15,0-1-30 0,0 1 29 0,-1 3-2 0,8-3-52 0,-11 0-2 0,2 1 45 16,-1 2 3-16,1-4-31 0,1 2 0 0,7 1 19 0,-10-1 6 0,-1 0-9 16,-1 0 6-16,1-1-4 15,0 1 4-15,6 1 5 0,-11-3-5 0,0 2-3 16,0-1-30-16,0 1 0 0,-1 0 31 0,5-2-5 31,-8 2 4-31,0 0 0 0,-1 0 0 0,-2-1-2 0,1-1 1 0,3 4-5 0,-9-4 4 0,-1 2 52 16,-1 0-51-16,-2 0-2 0,-2-1 2 0,1 0 66 15,-4 2-31-15,-2-3 8 0,-2 0-49 0,0 2 20 16,1 1-3-16,-3-3-65 0,1 0 32 0,-2 0 3 16,0 0 29-16,0 0-277 0,0 0 126 15,-5 0 58-15,-8 0 36 16,-4 0-578-16</inkml:trace>
  <inkml:trace contextRef="#ctx0" brushRef="#br0" timeOffset="43219.1">14776 1663 666 0,'2'-2'0'0,"-1"1"0"0,2-3 0 0,0 4 0 0,-1-2 0 0,1-1 0 0,2 1 54 15,-1 0-9-15,3 0 11 0,-3 1-11 0,1 1 24 16,3 0-24-16,0 0-1 0,-2 0 8 0,3 0 4 15,-1 0-11-15,4 0-10 0,0 1 10 0,1 5 0 16,3-1 0-16,4 0-45 0,-1 3 45 0,3 0-1 16,3 0 1-16,1 2-74 0,2 0 33 0,5 4 3 15,-2-4 30-15,-3 5-65 0,2 1 28 0,-1 1-11 16,0 2-16-16,3 4 51 16,-8-2-3-16,-1 3 13 0,2 0-15 0,-2 1-9 15,0-1 7-15,4 4 45 16,0-4-45-16,-1 0-1 0,2 0 2 0,2-1 28 15,-1 1-26-15,7 1 10 0,-4-5-8 0,-3 1-18 0,2-4 18 0,2 7 4 16,-2-3 7-16,6 6-4 0,-7-7-6 0,-3 5-51 16,-1 0 49-16,-1 0-2 0,1 4 2 0,2 2 55 15,-6-4-7-15,-3 2-51 0,3 2 1 0,-1 1 24 16,4 4-15-16,-6-5-2 0,3 1-3 0,-2 0-48 16,-1-1 1-16,1 0 46 0,2 1-54 15,-6-6 47-15,-1-6 2 0,-1 2-14 16,-1-3 12-16,-1-2-4 15,-1 0 8-15,-4-9-17 0,-2 0 9 0,-1-2-10 16,-3-6 9-16,-1 0-47 16,0 0 3-16,0 0 44 0,-9 0-2 0,-2-4-222 0,-2-4 105 0,-2-4 46 0,-1 1-599 0</inkml:trace>
  <inkml:trace contextRef="#ctx0" brushRef="#br0" timeOffset="45193.91">14101 921 560 0,'-6'-9'0'0,"-1"-2"0"0,3 2 0 0,0 1 0 0,0-1 0 0,-3 1 0 0,4 1 83 0,0-2 12 0,0 4-51 16,1 0-16-16,2 0 15 0,-1 2 0 0,1 0-36 16,0-3 43-16,0 4-10 0,0 1 0 0,0-1 42 15,0 2 1-15,0 0-40 0,0-3 10 16,0 3 44-16,0 0-51 0,0 0 1 0,0 0-1 0,1 0 2 16,1 3 10-16,1 0-12 15,0 2-14-15,3 2 14 0,-1 0 1 0,1 0 14 16,0 1-3-16,1 1-12 0,1 0 0 0,0 1-51 15,0 0 51-15,2-1 0 0,0 1 11 0,0 0 6 16,-1 2-18-16,3-2 1 47,-2 0-1-47,1-1-40 0,1 3 50 0,-2-2-17 0,2 0-7 0,-1-1 10 0,0 1 1 0,3 0-25 0,-3-1 23 0,1-1-2 0,1-1 2 0,0 0 2 16,1 1-3-16,0 1 9 0,1-4-8 0,-1 2-62 15,1-2 59-15,0 3-4 0,2-1 2 0,0-1-41 16,-2 0-8-16,1 1 42 31,0 0-32-15,-1-1-4-16,-1 3 35 0,5-2-35 0,-8 0 31 0,0 1-7 0,1-1 5 0,-2 1-33 0,-3-2-1 0,6 5 27 15,-7-3 1-15,0-2-9 0,3 3 8 0,-2-2-4 0,-1 1 3 0,2-1 22 0,-2 0-22 0,1 0 1 16,2 0-26-16,-2-1 24 16,3 1 1-16,1 0-22 0,-2 0 21 0,2-2 0 15,0 2 0-15,0 1 5 0,0-3-5 0,4 4 0 16,-4-5-1-16,3 4-22 0,-3-1 21 0,1-1-1 15,1 3 0-15,1-1 12 0,-2 1-11 0,0-2-1 16,1 1 24-16,-2 1-22 0,1-1 0 16,3 4 22-16,-6-4-22 0,3 2 2 0,0-1-2 15,-3 2-11-15,3-1 12 0,1 1 4 16,-4-1-2-16,4 0-23 16,-1 0 22-16,1 0-1 0,-1-1 0 0,5 1-30 0,-6 0 26 0,3-1 2 15,0-4-10-15,0 4 8 16,3-1 0-16,-6-1-19 0,3 0 17 0,-3-1 1 0,0-1-2 15,1 1-4-15,0-3 6 0,-2 3 0 32,-2-1-2-32,0-1-7 0,0 2 6 0,1 0 2 0,0-1-1 0,-1 1-8 0,-1 0 6 0,2-2 2 0,0 3 21 0,1 0-22 15,2 0 1-15,-2-1-8 47,-1 1 8-47,2-2-1 0,-2 1 2 0,1 0-17 0,3 2 17 0,-5-2-1 0,0 0 0 0,2 1-13 0,-3 0 11 0,1 0 0 0,0 1-20 0,-1-2 19 16,1 1-1-16,-3-1 1 0,1 3-15 0,3-3 13 15,-1 3-2-15,-2-4-2 32,1 3 3-32,-1-1 0 0,2-1 0 0,-2 0-25 0,2 3 24 0,-3-4 1 0,2 1-2 0,-2 0-28 15,1-1 27-15,-1 1 1 16,1 0-3-16,2 1-21 0,-4-2 19 0,1 1 2 0,1-2 16 0,-1 3-16 0,4 0-4 0,-2-1 47 16,-1 1-43-16,0-3 1 15,2 1 0-15,1 2 53 0,-1-3-49 0,0 1-2 16,3-1 8-16,-3 2 15 0,-1 0-16 0,6-1-2 15,-6 1-3-15,4-3 3 0,-4 2 4 0,2 1-3 16,0 0-20-16,1 1 21 16,-1 0 0-16,0-1-10 0,1 2 8 0,-2-1 0 0,2 2-3 0,3-1 38 15,-5 0-36-15,5 0 1 0,-4 0-1 0,3 1 45 16,-1-1-41-16,2 2 2 31,0-4-2-31,-3 3 20 0,2-1-14 0,1 1-5 0,-2-2-13 0,4 4 21 0,-4-5-6 0,3 0-37 16,-3 3 37-16,0-4 0 15,1 5-1-15,3-3-5 0,-3 0 4 0,-1 0-4 16,-2-1 3-16,3 1-11 0,0 0 9 0,1 0 0 0,-3 0 8 0,-1 0-7 16,2-1-1-16,-2 2 1 0,-1-2 2 15,3 2 1-15,0-1-3 0,-3-1 10 0,0 1-10 0,2 1 2 16,-2-1-1-16,3 2-14 16,0-3 13-16,-1 4 1 15,-3-3-1 1,6 4-10-16,-4-4 10 0,4 4 2 0,-1 1-19 0,-1-3 16 0,3 2 0 0,-1 1-2 0,1 0 3 0,4 0-2 15,-1 1 0-15,-1 1 6 0,1-2-6 0,2 2 0 16,-1 1 0-16,7 2 22 0,-6-3-22 0,1 1 2 16,4 2-2-16,-3-3 18 15,5 5-15-15,-2-5 0 0,-2 2 4 0,1 0-4 16,1 0 0-16,1 0 1 0,3 3-5 0,-3-4 4 16,-1 1 1-16,3-1-17 0,-3 2 16 15,1 0 1-15,8 3 0 0,-8-1-22 0,2-2 20 0,1 1-2 16,0 0 2-16,2 2-9 0,2 3 9 0,-2-3-4 15,-2-1 2-15,1 1 1 0,1 2-2 0,0-1 0 16,6 6 29-16,-7-6-30 0,1 1 0 0,-1-1 0 16,1 2 0-16,3-1 0 15,3 7 0-15,-4-8 0 0,0 1 0 0,2-1 0 16,0 0 0-16,-2 2 0 0,8 4 0 0,-9-6 0 16,0-1 0-16,0 4 0 0,0-2 0 0,-1 2 0 15,6 4 0-15,-10-8 0 0,2 3 0 0,0-2 0 16,0 2 0-16,0 1 0 0,3 3 0 0,-4-4 0 15,-1-1 0-15,3 0 0 0,-1 2 0 0,-2-2 0 16,5 0 0-16,-7-3 0 16,-1-2 0-16,-2 0 0 0,0 0 0 0,-2-2 0 47,1 3 0-47,-4-6 0 0,-4 1 0 15,2-1 0-15,-1-3 0 0,0 2 0 0,-3-2 0 0,0-3 0 0,-2 1 0 0,-1-3 0 0,1 0 0 0,0-1 0 16,-5-1 0-16,3-2 0 0,-5 0 0 0,1 0 0 0,-1 0 0 0,1 0 0 0,-2 0-123 15,0-2 15-15,0-2 41 0,-8-2-742 0,-7 1 382 0,-8 4 181 16</inkml:trace>
  <inkml:trace contextRef="#ctx0" brushRef="#br0" timeOffset="61472.99">8633 10647 1529 0,'0'0'0'0,"0"0"0"0,0 0 0 0,0 0 0 0,0 0 0 0,0 0 173 0,0 0-56 0,0 0-43 0,0 0 96 0,0 0-64 0,0 0-33 0,0 0 0 0,0 0 102 0,0 0-72 0,1 0-32 0,2 0 1 0,0 0 38 0,2 0-35 0,0 3 11 0,-1 0 95 0,3-2-70 93,1 3-35-93,0-2 104 0,3 0-69 0,0 4-25 0,2-3-11 0,1 0 29 0,1 2-104 0,4-1 0 0,0-1 0 0,5 0 0 0,-2 1 0 0,3-2 0 0,3 1 0 0,1-3 0 0,1 0 0 0,6 0 0 0,-4 0 0 0,0 0 0 0,4 0 0 0,-3 0 0 0,3 0 0 0,6-4 0 16,-8-1 0-16,2 5 0 0,-2-3 0 0,2 0 0 141,1 2 0-126,6-2 0-15,-8 1 0 0,3 2 0 0,0 0 0 0,3 0 0 0,-2 0 0 0,9 0 0 0,-10-1 0 0,-1 1 0 0,1 0 0 0,1 0 0 0,4 0 0 0,-13 0 0 0,3 0 0 0,1 0 0 0,-4 0 0 0,3 0 0 0,3 0 0 0,-9 0 0 0,2 0 0 0,-3 0 0 0,3 0 0 0,-4 0 0 0,7 0 0 0,-8 0 0 0,3 0 0 0,0 0 0 0,-2 0 0 0,4 0 0 0,2-2 0 0,-2 0 0 0,-3-2 0 0,3-2 0 0,1 4 0 0,0-3 0 16,4 1 0-16,-5 0 0 0,-1 1 0 0,0 2 0 31,-1-2 0-31,2 1 0 0,1 0 0 0,-4 1 0 0,-4 0 0 0,2-3 0 0,1 3 0 0,1 0 0 0,1 1 0 0,-4 0 0 16,-1 0 0-16,3 0 0 0,0 0 0 15,1 0 0 110,5 0 0-125,-6 0 0 0,2 0 0 0,-4 0 0 0,4 0 0 0,-1 0 0 0,1 0 0 0,-6 0 0 0,0-2 0 0,-1 2 0 0,0-2 0 0,-2 2 0 0,2 0 0 0,-5 0 0 0,1 0 0 0,1 0 0 0,-2 0 0 0,-3 0 0 0,6 0 0 0,-5 0 0 32,2 0 0-32,-2 0 0 0,2-1 0 0,3 1 0 0,-3 0 0 0,1-3 0 15,2 3 0-15,0-2 0 0,1 1 0 0,3-2 0 0,-3 3 0 0,0 0 0 0,1-3 0 0,-1 3 0 0,-1 0 0 0,3 0 0 0,-6-2 0 0,-1 2 0 0,0 0 0 0,0 0 0 0,-1 0 0 0,2 0 0 0,-5 0 0 0,1 0 0 0,-1 0 0 0,0 0 0 125,-1 0 0-125,4 0 0 0,-6 0 0 0,3 0 0 0,-1 0 0 0,-3 0 0 0,3 0 0 0,0 0 0 0,-3 0 0 16,0 0 0-16,-1 0 0 0,-1 0 0 0,0 0 0 0,2 0 0 0,-3 0 0 0,0 2 0 0,0-2 0 0,-2 0 0 0,1 0 0 0,0 0 0 0,-1 0 0 0,-1 0 0 0,0 0 0 0,0 0 0 0,0 0 0 0,0 0 0 0,0 0 0 0,0 0 0 0,0 0 0 0,0 0 0 0,0 0 0 0,0 0 0 0,0 0 0 0,0 0 0 15,0 0 0-15,0 0 0 0,0 0 0 0,0 0 0 16,0 0 0-16,0 0 0 0,0 0 0 16,0 0 0-16,0 0 0 0,0 0 0 0,0 0 0 0,-1-2 0 15</inkml:trace>
  <inkml:trace contextRef="#ctx0" brushRef="#br0" timeOffset="62826.85">12556 10594 1676 0,'9'-4'0'0,"5"-1"0"0,-3 0 0 0,0 1 0 0,0 0 0 0,3 0 0 0,-1 0 0 0,4 1 227 0,-5 0-99 0,4 0-43 0,-4 2 156 0,6 1-100 0,-5-1-51 0,7 1 12 0,-4 0 68 0,4 0-65 0,2 0-32 0,4 0 90 0,-2 0-61 0,12 0-21 0,-1 0-9 0,4 0 2 0,2 0 1 0,7 0-35 0,5 0 1 0,8-2 78 0,-7-2-45 0,0 1-22 0,2 1-52 0,-2-3 0 0,-1 3 0 15,9 2 0 17,-16-1 0-32,3 1 0 0,-1 0 0 0,1 0 0 0,4 0 0 0,9 0 0 0,-10 0 0 0,0-3 0 0,2 1 0 0,4 1 0 125,-2-1 0-125,9 0 0 0,-9 0 0 0,0 2 0 0,2-4 0 0,-2 0 0 0,0 0 0 0,8 1 0 0,-14-1 0 0,0 1 0 0,0-1 0 0,-1 1 0 0,1 0 0 0,5 0 0 0,-10 1 0 0,1 0 0 0,-2 0 0 0,0 1 0 0,0-1 0 0,4 0 0 0,-8 2 0 0,-2 0 0 0,-2 0 0 0,0-3 0 0,5 3 0 0,-9 0 0 0,-4 0 0 15,-1 0 0-15,-1 0 0 0,-3 0 0 0,4 0 0 0,-7 0 0 0,-3 0 0 0,2 0 0 16,-1 0 0-16,-2 0 0 0,3 0 0 0,-5 0 0 31,-1 3 0-31,2-3 0 0,-4 0 0 0,1 2 0 0,1-2 0 0</inkml:trace>
  <inkml:trace contextRef="#ctx0" brushRef="#br0" timeOffset="62879.2">15615 10478 3931 0,'7'0'0'0,"0"2"0"0,-3-2 0 0,1 0 0 0,0 0 0 0,-1 0 0 0,-2 0 0 0,1 0 0 0,-2 0 0 0,1 1 0 15,-1-1 0-15,1 0 0 0,0 0 0 0,-2 0 0 0,0 2 0 0,0-2 0 0,1 0 0 0,-1 0 0 0,0 0 0 0,0 0 0 0,0 2 0 0,0-2 0 0,0 0 0 0,0 0 0 0,0 0 0 0,0 0 0 0,0 0 0 0,0 2 0 0,0-2 0 0,0 0 0 0,0 0 0 0,0 0 0 0,0 0 0 0,0 0 0 0,0 0 0 0,0 0 0 0,0 0 0 0,0 0 0 16,0 0 0-16,0 0 0 0,0-2-87 0,0 0-121 16,0-3 84-16,0 3-1014 0</inkml:trace>
  <inkml:trace contextRef="#ctx0" brushRef="#br0" timeOffset="65132.08">6008 7957 1434 0,'-12'0'0'0,"-1"0"0"0,0 0 0 0,0 0 0 0,1 12 0 0,-3 8 0 0,-2 6 0 0,-1 8 631 16,-4 9-287-16,4 5-157 0,-1 7-74 0,4 4 132 0,6 0-104 0,3-2-50 16,6 0 4-16,2-14-9 15,16-9-47-15,9-5-386 0,4-7 192 0,5-9 98 16,6 0 57-16,-4-11-319 0,4-2 179 16,0 0 89-16,-1-11-65 0</inkml:trace>
  <inkml:trace contextRef="#ctx0" brushRef="#br0" timeOffset="65873.09">6326 7966 2770 0,'-28'0'0'0,"6"0"0"0,-2 1 0 0,-3 7 0 0,9 2 0 0,2 1 0 0,4-1 0 0,2-1 0 0,5 1 279 0,1 0-111 0,4-4-70 0,0 2-70 15,3-1 9-15,6 1 1 0,3-1-1 0,2 0-95 16,-1-4 42-16,-1-2 27 0,2 1-243 15,-3-2 135-15,-1 0 67 0,3 0 43 0,-8 0-113 0,0 0 64 16,0 0-54-16,-4-3 170 0,2-3-70 16,0 2-5-16,-1-3-68 0,-2 1 171 15,0 4-58-15,0-4-31 0,0 3 3 0,0 0 17 16,0 0-2-16,0 1 0 16,0 0 21-16,0 2-84 0,0-2 25 0,0-1 30 0,-2 3-182 0,2 0 82 15,-1 0 31-15,1 0-98 0,-2 0 53 16,2 0 35-16,0 0-1 0,-3 0-41 15,3 0 23-15,0 5 0 0,0-3 13 0,0 0 62 0,-1 1 0 0,1 0-43 32,0-1 45-32,0-1-44 0,0 2 3 0,0 0-12 15,0-1 97-15,0-2-40 0,0 3-8 0,0-3 67 0,0 3-38 0,0-2-27 16,0 1 20 0,0 0 57-16,0 0-36 0,-2 0-24 0,2-1 18 0,0 0 1 31,-1-1 8-31,1 3-40 0,-2-3-1 0,0 0 5 0,1 0 17 0,-1 0-85 15,2 0 34-15,-2 0 1 0,0 0 34 0,1 0-46 0,-3 0-1 0,3 0 28 0,-1 0 9 16,1 0 33-16,-1 0-42 0,0 0 6 16,1 0-12-16,1 0 47 0,-1 0-36 0,0 0-1 0,1 0 0 15,-2 0 2-15,2 0 3 0,-2 0 6 16,2 0-19-16,-2 0 19 0,2 0-6 0,-2 0-39 16,1 0 1-16,1 0 32 0,-4-3 4 0,3 2-26 15,-1 0 22-15,-1 1-6 0,0-2 3 0,-1 2 98 31,-1 0-47-31,2 0-22 0,-1 0 1 0,-2 0 111 0,-1 0-59 0,2 0 16 0,1 3-37 16,-3 4-6-16,2 1 0 0,2 2 9 16,-6 3-17-16,6-1 7 0,0 4-13 0,1 2-45 15,2 2-1-15,0-1 47 0,0 3 8 16,5-1-73-16,10 0 30 0,3-1-15 0,3-2-21 16,6 1 23-16,2-1 4 0,2-5 10 0,-2-1-86 0,0 0 41 15,-4 0 23-15,0 0-14 0,-6-2 0 0,-8 3 20 16,-2-1 11-16,-7 0 55 0,-2 1-28 0,-4 3-8 15,-14-4-23-15,-5 2 263 16,-7-3-124-16,-2 0-52 0,-3-1 41 0,-4-1-123 16,4-4 0-16,1-3-75 0,1-2-25 0,0 0 74 15,3 0 29-15,0 0-325 0,11-4 166 0,4-3 76 16,8 2 46-16,7-2-841 0,0-1 418 0</inkml:trace>
  <inkml:trace contextRef="#ctx0" brushRef="#br0" timeOffset="66148.5">6624 8433 2617 0,'-13'8'0'0,"-4"2"0"0,6 0 0 0,2-1 0 0,0 3 0 0,3 1 0 0,2 2 0 0,4 0 0 0,0-2 175 0,6-1-70 0,7-1-34 0,4 0-97 15,3-4 31-15,5 3 10 0,-5-8 21 0,2-1-335 16,-2-1 168-1,0 0 84-15,-2 0-221 0,1-1 149 0,-7-6 67 0,-2-3 37 0,-4 1-42 0,-2-5 0 16,-1-1-15-16,-3-1 274 16,0-1-127-16,-13-1-55 0,-2-2-26 0,-1 3 159 15,-4-2-60-15,2 4-50 0,-2 1 39 0,2 2 96 16,-2 2-48-16,2 2-47 0,0-1-215 0,4 9 79 16,0-3 45-16,6 3-610 0,0 0 301 0,6 8 158 15,2 4 44-15</inkml:trace>
  <inkml:trace contextRef="#ctx0" brushRef="#br0" timeOffset="66388.7">6968 8445 1831 0,'0'0'0'0,"0"0"0"0,0 0 0 0,0 0 0 0,0 0 0 0,-2 0 0 0,1 0 0 0,-1 0 406 31,1 8-186-15,-2 1-91 31,1 2-47-32,-1 6-191-15,0 1 82 0,1 2 27 0,-1 3-1 0,-3-2-124 0,0 3 80 0,0 0 41 0,-2 1-381 0,0-5 206 0,-3-2 108 0,3-5-546 0,0-2 253 0</inkml:trace>
  <inkml:trace contextRef="#ctx0" brushRef="#br0" timeOffset="66539.28">7046 8206 1485 0,'11'-9'0'0,"1"4"0"0,3 1 0 0,3-2 0 0,5 2 0 0,6-2 804 0,-3 2-389 0,6 1-189 0,0-2-95 0,1-1 74 0,3 5-84 0,1-5-33 0,-6 2-234 0,-1 1 91 0,-4 2 46 0,-3-2-780 0,-7 3 400 0,3 0 205 0,-13 0 97 0</inkml:trace>
  <inkml:trace contextRef="#ctx0" brushRef="#br0" timeOffset="66840.6">7345 8011 1808 0,'-9'17'0'15,"2"4"0"-15,0 8 0 0,1 1 0 0,-1 15 0 0,-2-3 0 0,5 6 0 0,0 7 0 0,-1 1 618 0,3 4-282 0,2-12-155 0,0-7 23 0,7-6-84 31,8-7-42-31,4-10-145 16,5-1 61 0,1-15 16-16,2-2 0 0,-1-4-400 0,-1-14 213 0,-3-6 107 0,4-5 62 0,-12 0-334 0,-1-2 183 0,-4 1-18 0,-4 2 82 0,-3 4 84 15,0-1-34-15,-2 11 9 0,0 3 546 0,-5 2-273 0,-4 4-137 0,0 3 494 16,-5 2-285-16,4 0-108 16,-2 15-83-16,0-1-38 0,2 6-80 0,5-1 0 0,-1 0 0 0,5 3 0 78,1-2 0-78,0-1 0 0,1-1 0 0,10-1 0 0,0 0 0 0,5-9 0 0,0-3-532 0,2-5 222 0,2 0 165 0,-2-2-499 0,2-9 295 0,-6-5 161 0,1-2 76 15,-5-3-166-15,-1-1 120 0,-4-7 62 0,-2-1 20 0,-3-5-348 0</inkml:trace>
  <inkml:trace contextRef="#ctx0" brushRef="#br0" timeOffset="67013.92">7603 7918 1269 0,'4'-16'0'0,"2"-1"0"0,-1 2 0 0,1 2 0 0,6 1 0 0,-2 3 0 0,3 6 368 15,4 1-166-15,3 2-83 0,0 5-41 0,8 9 565 0,-2 6-308 0,1 6-150 16,1 3 302-16,-3 7-242 16,-1 6-245-16,1 8 0 15,-12-3 0-15,-4 6 0 0,-6 0 0 0,-3 4 0 0,-4 7 0 0,-17 11 0 16,-7-12 0-16,-4-3 0 0,-4-1-13 0,0-4-14 16,-4-6 32-16,-5 3-858 0,6-14 345 0</inkml:trace>
  <inkml:trace contextRef="#ctx0" brushRef="#br0" timeOffset="77858.95">17707 10849 906 0,'0'-1'0'0,"0"-4"0"0,0 1 0 0,0-1 0 0,0 2 0 0,0-3 402 0,0 5-187 0,0-1-87 0,0-1-45 0,0 3 333 16,0-2-188-16,1 1-85 0,3-1 103 0,5 2-104 16,-2 0-51-16,3 0 77 15,2 0-65-15,-1 0-22 0,3 0-10 16,-1 0 23-16,4 0-28 0,-2 0 0 0,5 0-17 0,1 0 98 0,1 0-61 0,3 0-86 16,-1 0 0-16,3 0 0 15,2 0 0-15,-2 0 0 0,0 0 0 0,4 0 0 16,-1-2 0-16,-2 0 0 0,6-1 0 0,-8 1 0 15,2-3 0-15,2 1 0 0,-2-2 0 0,0 2 0 16,6-2 0-16,-6 2 0 0,0-1 0 16,3 1 0-16,2 1 0 0,3 0 0 15,8 0 0-15,-9 2 0 0,5-2 0 0,-1 3 0 16,2 0 0-16,2 0 0 0,6 0 0 0,-7 0 0 16,4 0 0-16,-3 0 0 0,3 0 0 0,4 0 0 15,6 0 0-15,-9 0 0 0,-1 0 0 0,-1 0 0 16,-2 0 0-16,1 0 0 0,3 0 0 0,-12 0 0 15,1 0 0-15,-3 0 0 0,2 0 0 0,1 0 0 16,5 0 0-16,-4 0 0 16,1 3 0-16,2 0 0 0,-2-2 0 0,4 2 0 15,4 0 0-15,-7-2 0 0,1 0 0 0,-1-1 0 16,0 0 0-16,3 0 0 16,5 0 0-16,-7 0 0 0,3 0 0 0,-1 0 0 0,3 0 0 0,7 0 0 15,-9 0 0-15,-1 0 0 0,5 0 0 0,-2-1 0 16,3 0 0-16,11-2 0 0,-7 3 0 0,4-3 0 15,2 2 0-15,3-1 0 16,2-2 0-16,7 1 0 0,-14-1 0 0,3-1 0 0,4-1 0 0,1 0 0 16,4 3 0-16,10-2 0 15,-12 1 0-15,-1-2 0 0,0 3 0 0,1 0 0 0,2-2 0 16,14 4 0-16,-14-1 0 0,4-1 0 16,-4 2 0-16,1 0 0 0,-1-3 0 0,9 4 0 15,-12 0 0-15,5-3 0 0,-1 1 0 0,3 1 0 16,-4 0 0-16,10-2 0 0,-19 0 0 0,5 1 0 15,3 0 0-15,4-1 0 0,0 2 0 0,10-2 0 16,-17 3 0-16,0-3 0 16,1 2 0-16,4 0 0 0,4-1 0 0,11-1 0 0,-14 2 0 15,-1 0 0-15,3-1 0 0,-3 1 0 16,1-2 0-16,13 3 0 0,-14-3 0 0,3 2 0 16,-1-2 0-16,-4 1 0 0,0 0 0 0,8 2 0 15,-14 0 0-15,3 0 0 0,1 0 0 0,2 0 0 16,-4 0 0-16,10 0 0 0,-17 0 0 0,2 2 0 15,-1 0 0-15,6 0 0 0,12 0 0 0,-15 1 0 16,4-3 0-16,-2 0 0 0,-1 3 0 0,-2-3 0 16,7 1 0-16,-10 1 0 15,3-2 0-15,2 0 0 0,-1 1 0 0,-1 0 0 16,6 2 0-16,-14-1 0 0,1-1 0 0,-2 0 0 16,4 2 0-16,-3 0 0 0,12 0 0 0,-14-2 0 15,2 3 0-15,-2-3 0 0,1 1 0 0,-3 1 0 16,7-1 0-16,-12 0 0 31,1 1 0-31,3-3 0 0,1 4 0 0,1-2 0 0,3 3 0 0,-11-2 0 0,-2 0 0 0,-2 1 0 16,-3-1 0-16,-4 2 0 0,5-1 0 0,-12-1 0 0,2 2 0 0,-3-5 0 15,0 3 0-15,-1-1 0 0,4 0 0 16,-10 2 0-16,1-3 0 0,-1 0 0 16,-2 0 0-16,0-1 0 0,0 3 0 0,-5-3 0 15,0 0 0-15,-1 0 0 0,-2 0 0 0,0 0 0 31,1 0 0-31,-3 0 0 0,-1 0 0 0,1 0 0 0,0 0 0 0,-1 0 0 16,1 0 0-16,0 0 0 0,0 0 0 0,0 0 0 0,-1 0 0 0,2-3 0 16,-1 1 0-16,-2-5 0 15,0 2 0-15,0-3-357 0,-2 1-271 16,-11 1 285-16</inkml:trace>
  <inkml:trace contextRef="#ctx0" brushRef="#br0" timeOffset="82005.34">29392 10776 996 0,'-10'0'0'0,"-2"-7"0"0,-3 2 0 0,4-2 0 0,-2 1 0 0,-1 2 0 0,1-1 0 0,1 0 160 16,-3 1-51-16,6 1 210 0,0 3-141 0,5-3-70 15,2 1-35-15,-2 2 179 16,2 0-98-16,2 0-63 0,0 0-27 0,6 0 64 16,8 0-45-16,4 0 0 0,1 2-37 0,5 1 205 0,1 3-106 15,2 1-55-15,4-1 85 0,1 2-68 16,5-1-26-16,-1-2 107 31,3 2-138-31,0 0-50 0,2-1 0 0,6-2 0 0,13-1 0 0,-5-2 0 0,8-1 0 0,5 0 0 0,5 0 0 0,8 0 0 16,16-1 0-16,-7-2 0 0,3-1 0 0,2 1 0 15,0 1 0-15,6 2 0 0,17 0 0 0,-20 0 0 16,3 0 0-16,1 0 0 0,0 5 0 16,10-1 0-16,8-1 0 0,-23 1 0 0,-3-2 0 0,-3 1 0 15,1-3 0-15,2 2 0 0,5-2 0 0,-24 1 0 16,-3 1 0-16,-3 0 0 0,2-2 0 0,-5 2 0 15,9 0 0-15,-19-2 0 16,-1 1 0-16,-5-1 0 0,-6 2 0 0,-4-2 0 16,5 3 0-16,-13-1 0 0,-3 1 0 0,0-1 0 15,2 1 0-15,2 1 0 0,-7-1 0 0,-1 1 0 16,-6 1 0-16,1-3 0 0,-2 1 0 0,0 2 0 16,-10-3 0-16,4 2 0 0,-5-3 0 15,0 1 0-15,-2-1 0 0,3 2 0 16,-3-2 0-16,-3-1 0 0,1 1 0 0,-1-1 0 0,-2 0 0 15,0 0 0-15,0 0 0 0,0 0 0 16,0 0 0 0,0 0 0-16,0 0 0 0,0 0 0 0,0 0 0 0,0 0 0 0,0 0 0 0,0 0 0 15,0 0 0-15,0 0 0 0,0 0 0 0,0 0 0 16,0 0 0-16,0 0 0 0,0 0 0 0,0 0-12 16,0 0-67-16,-3 0-551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56:30.7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0:57:11.965"/>
    </inkml:context>
  </inkml:definitions>
  <inkml:trace contextRef="#ctx0" brushRef="#br0">18384 4702 1348 0,'-10'3'0'0,"0"-3"0"0,5 0 0 0,1 0 0 0,-2 0 0 0,6 0 0 0,0-3 0 0,0 0 0 0,0-3 0 0,4 1 161 0,4-2-62 0,2-1 71 16,2 1-66-16,-1 0-24 0,1 0-9 0,4 1 50 16,-2 1-42-16,5 1 1 0,-1-2-43 0,1 0 45 46,1 2-11-46,-1 1-33 0,3-2-1 0,1 0 89 0,0 1-45 0,5-1 10 0,0 2 93 0,-1 0-74 0,4 0-35 0,3 0 85 0,5 0-51 16,-4 3-41-16,1-2 0 0,3 0 58 16,1 1-45-16,2 1-7 0,6 0-74 15,-5 0 0-15,1 0 0 0,0 0 0 0,4 3 0 16,-2 1 0 31,10 0 0-47,-5 2 0 0,-1-3 0 0,4 0 0 0,6 2 0 0,4-2 0 0,12 0 0 0,-12 0 0 0,3 0 0 0,3 1 0 0,3-2 0 0,4-2 0 0,13 0 0 0,-12 0 0 0,2 0 0 31,1 0 0-31,3 0 0 0,0 0 0 16,12 0 0-16,-14 0 0 0,3 3 0 0,3-1 0 0,2-1 0 0,-1 2 0 0,11 3 0 0,-16-3 0 0,0 5 0 15,-2 0 0-15,-2-1 0 0,-1 2 0 0,8 0 0 16,-13-1 0-16,3 0 0 0,3-2 0 0,-1 2 0 16,2-5 0-16,11 2 0 0,-12-2 0 0,9-2 0 15,4 2 0-15,4-3 0 0,1 0 0 0,11 0 0 16,-18 0 0-16,4 0 0 15,-1 1 0-15,-6 1 0 0,-4 0 0 0,8 1 0 0,-18 0 0 16,-2 0 0-16,-1 2 0 0,0 0 0 16,-1 0 0-16,4 3 0 15,-11-1 0-15,1 0 0 0,-1-2 0 0,0 2 0 0,4 1 0 16,-17-2 0-16,-4-3 0 0,-6 3 0 0,-1-2 0 16,-5 1 0-16,0 0 0 0,-10-2 0 0,-4 1 0 15,-1-4 0-15,-1 5 0 0,-3-5 0 0,-3 2 0 0,-3-2 0 16,-6 0 0-16,-1 0 0 0,-2 0 0 0,0 0 0 15,0 0 0-15,0 0 0 0,0 0 0 0,-3-2 0 16,-2-1 0-16,-2-2 0 0,0-2 0 0,-2 5 0 16,-1-3-360-16,-5 3-75 15,-2 0 199-15,-4 0 99 0</inkml:trace>
  <inkml:trace contextRef="#ctx0" brushRef="#br0" timeOffset="674.24">18826 6046 1204 0,'-20'0'0'0,"0"0"0"0,4 0 0 0,1 0 0 0,-2 0 0 0,8 0 0 0,4 0 0 0,3 0 461 0,2 0-212 15,0 0-105-15,2 0 114 0,16 4-115 16,8-1-52-16,8 1-27 0,10 0 328 0,8-1-177 0,13 1-79 16,6-1 160-16,8-2-129 15,10 2-64-15,10 0-95 0,21 0-8 0,31-2 0 31,1-1 0-31,17 0 0 0,16 2 0 0,11 0 0 0,24 1 0 0,-22 0 0 16,12 1 0-16,10 2 0 16,15 0 0-1,-2-1 0-15,35 2 0 0,-44 1 0 0,15-4 0 0,-4 4 0 0,-5-2 0 0,-10 2 0 0,3 2 0 16,-38 0 0-16,-1-3 0 0,-6 5 0 0,-1-2 0 0,-14 3 0 16,3 0 0-16,-33-3 0 0,-6-3 0 0,-11 1 0 0,-7-1 0 15,-16-1 0-15,-2 2 0 0,-31-3 0 0,-8 2 0 16,-9-1 0-16,-7 1 0 15,-5 2 0-15,-1-3 0 0,-11 0 0 0,-5-1 0 0,0 0 0 0,-2 0 0 16,-2-2 0-16,2 0 0 16,-5 1 0-16,2-2 0 0,-2 0 0 0,0-2 0 0,-1 0 0 0,-1 3 0 31,-2-3 0-31,3 0 0 0,-3 0 0 0,0 0 0 0,-1 0 0 0,-1 0 0 16,1 0 0-16,-2-3 0 0,0 3 0 0,0-8 0 0,-2 2 0 15,-13-1 0-15,1 0-1149 0</inkml:trace>
  <inkml:trace contextRef="#ctx0" brushRef="#br0" timeOffset="15800.49">5924 9581 1484 0,'-6'-3'0'0,"0"0"0"0,2-1 0 0,-3 1 0 0,4 2 0 0,1-2 0 0,2 3 0 16,0 0 399-16,0 0-179 0,0 0-90 0,7 0-45 0,3 0 115 0,4 0-70 0,0 0-49 0,4 0 163 0,0 0-101 0,4 3-52 0,3-1-26 0,0 3 192 0,1-3-113 0,4 0-53 0,0 1 76 0,2 1-167 0,4-3 0 0,9 5 0 0,-3-5 0 0,1 3 0 0,0-3 0 0,6 1 0 0,2-1 0 62,-2 1 0-62,0 0 0 0,-1-2 0 0,5 2 0 0,0-1 0 0,10 1 0 0,-10-1 0 0,3 0 0 0,-2 3 0 0,4-2 0 0,-2-1 0 0,10 2 0 0,-12-3 0 0,3 0 0 0,3 2 0 16,4-2 0-16,3 0 0 0,9 0 0 0,-8 0 0 15,4 0 0 1,0-2 0-16,4-1 0 0,8-4 0 0,11 2 0 0,-16-1 0 0,6-1 0 0,2 1 0 0,1 1 0 31,7 0 0-31,14 1 0 0,-20-1 0 0,4 4 0 0,-1 0 0 0,3 1 0 0,5 0 0 16,10 0 0-16,-21 0 0 16,0 0 0-16,0 2 0 0,1 5 0 0,4 2 0 0,10 0 0 0,-20-2 0 15,3 2 0 1,3 0 0-16,4-1 0 0,2 4 0 0,11-3 0 0,-16-1 0 0,0-1 0 15,7-2 0 1,5-1 0-16,1-1 0 0,6 2 0 0,-21-3 0 0,0-1 0 16,2 1 0-16,0 0 0 15,-3 1 0-15,5-1 0 0,-25 0 0 0,0 1 0 0,-1-1 0 0,1 3 0 0,-1-2 0 16,4 1 0-16,-16-4 0 0,-1 4 0 0,-4-1 0 16,-2 1 0-16,4-1 0 0,-10-2 0 0,-2 1 0 31,-3-2 0-31,-3 3 0 0,-3-1 0 0,1 0 0 0,-12 2 0 0,-7-3 0 0,1 2 0 15,-4-1 0 1,-6-2 0-16,3 4 0 0,-6-1 0 0,1-3 0 0,-2 0 0 0,0 3 0 16,0-3 0-16,0 0 0 0,0 0 0 0,0 0 0 15,0 0 0-15,0 0 0 0,0 0 0 0,0 0 0 16,0 0 0-16,0 0 0 0,0-3 0 0,0-2 0 16,-3 1 0-16,-8 1 0 0,-8 3 0 0,-9 0 0 15</inkml:trace>
  <inkml:trace contextRef="#ctx0" brushRef="#br0" timeOffset="18929.25">14195 9799 560 0,'-9'2'0'0,"3"3"0"0,1-5 0 0,-2 2 0 0,3-2 0 0,-1 0 0 0,4 0 0 0,-1 0 0 0,1 0 121 0,-1 0-27 15,2 0-11-15,0 0 27 0,0 0-33 0,0 0 0 0,0 0-32 0,0 0 49 16,0 0-49-16,0 0 11 16,2 0-12-16,1 0 38 15,3 0-37-15,-2 0 11 0,1 0-12 0,2 0 61 0,0 0-30 0,2 0-1 16,1 0 58-16,-1 0-32 0,5 3-12 0,-4 0 26 15,2 0-34-15,5-2-1 0,-1 3-23 0,-2-3 44 16,3 3 0-16,-1-3-56 0,4 3 1 0,-3-1 36 16,5-3 12-16,-2 3-49 0,-1-1 1 0,1-1 17 15,2 0-18-15,-2 3 1 0,6-3 46 0,-5-1-12 16,2 0-34-16,1 0 32 16,-1 0-33-16,2 0 1 0,3 0 10 0,-5 0-12 0,2 0 2 0,-1 0-1 15,1 0 1-15,-1 0 15 16,6 0-41-16,-4 0-19 0,-1 0 0 0,1-1 0 0,0-4 0 0,2 2 0 15,6 0 0-15,-7-4 0 32,1 2 0-32,0 2 0 0,1-2 0 0,-1 1 0 0,8-4 0 0,-8 4 0 0,4-2 0 0,0 2 0 62,0-2 0-62,0 4 0 0,8-5 0 0,-7 2 0 0,0 3 0 0,0-2 0 0,-2-1 0 0,0 3 0 0,5-2 0 0,-6 1 0 0,-2-1 0 0,0 4 0 0,0-5 0 0,0 5 0 0,6-5 0 16,-8 4 0-16,4 0 0 0,0-1 0 0,-1-1 0 0,2 3 0 31,5-2 0-31,-8 1 0 0,0 1 0 0,0 0 0 0,-1 0 0 0,4 0 0 16,-7 0 0-16,-1 0 0 0,2 0 0 0,0 0 0 15,-1 0 0-15,8 0 0 0,-10 0 0 0,6 0 0 47,-2 0 0-47,4 0 0 0,1 0 0 0,7 0 0 0,-6 0 0 0,2 0 0 0,0 0 0 0,1 0 0 0,1 0 0 16,4 0 0-16,-7 0 0 0,3 0 0 0,0 0 0 0,-1 0 0 31,3 0 0-31,7 0 0 0,-8 0 0 0,3 0 0 0,3 0 0 0,1 0 0 0,2 1 0 0,6 1 0 0,-8-2 0 31,0 5 0-31,4-4 0 0,1 4 0 0,1-4 0 0,10 2 0 0,-8-1 0 47,4 0 0-47,-1 0 0 0,4 1 0 0,-2-3 0 16,11 0 0-16,-14 3 0 0,2-2 0 0,3-1 0 0,4 1 0 0,1 0 0 0,12 1 0 0,-14 1 0 47,0 0 0-47,-1 0 0 0,0 0 0 0,1 1 0 0,12 2 0 0,-10-2 0 0,5-1 0 0,-2 1 0 15,4 0 0-15,-2-1 0 0,11 0 0 0,-14 0 0 0,7-1 0 0,2 1 0 0,2 0 0 16,0-2 0-16,10 2 0 0,-18 1 0 16,1 1 0-16,6-2 0 0,4 2 0 0,10 0 0 0,-18 1 0 0,1-3 0 0,-1 4 0 0,1-2 0 0,5-1 0 0,15 4 0 15,-15-5 0-15,-1 3 0 47,0-2 0-47,0 0 0 0,5-1 0 0,13 3 0 0,-15-2 0 0,1-1 0 0,-2 1 0 0,-2-2 0 0,1 3 0 0,12 0 0 0,-12 0 0 0,-2 0 0 16,4-1 0-16,-4 1 0 0,0 1 0 15,11-2 0 1,-11 1 0-16,4 1 0 0,3-3 0 0,-1 1 0 0,0 2 0 0,8-1 0 0,-13-3 0 0,10 4 0 31,-1-2 0-31,1-2 0 0,-3 1 0 0,8 1 0 0,-16-2 0 0,7 1 0 16,1 1 0-16,-3-2 0 0,-2 0 0 0,4 0 0 15,-15 3 0-15,4-2 0 0,6-1 0 16,-1 0 0-16,-1 1 0 0,6-1 0 0,-17-1 0 0,3 2 0 16,2-3 0-16,6 3 0 31,-5-3 0-31,8 3 0 0,-17-2 0 0,-4 0 0 0,-2 1 0 16,-2-1 0-16,3 2 0 0,8-2 0 0,-16 1 0 15,1 0 0-15,-5-1 0 0,1 2 0 0,-7-3 0 0,2 4 0 0,-10-3 0 31,2 2 0-31,-4-2 0 0,1-1 0 0,3 5 0 0,-9-4 0 0,-1 2 0 0,-1 0 0 0,-1 0 0 16,1-1 0-16,-1-2 0 0,-5 1 0 0,-2 1 0 16,0 1 0-16,0-3 0 31,-4 1 0-31,5-1 0 0,-6 0 0 0,-1 0 0 0,0 0 0 0,-1 0 0 0,0 0 0 0,-1 0 0 0,-1 0 0 0,-4-1 0 16,3-4 0-16,-3 2 0 0,-1-3 0 15,0 0 0-15,0 2 0 0,0-2 0 0,-6 1 0 0,-10 4 0 0</inkml:trace>
  <inkml:trace contextRef="#ctx0" brushRef="#br0" timeOffset="25553.61">20937 9506 661 0,'-9'0'0'0,"-2"0"0"0,3 2 0 0,-5-2 0 0,4 1 0 0,-1 2 212 0,1 0-87 0,1 1-43 0,1-1 247 16,-1 2-135-16,3-2-83 0,1 2-36 0,2-1 108 15,2-1-72-15,0 2-37 0,0 0 232 0,0 0-139 16,2-1-65-16,7 3-31 16,0-1 190-16,2-2-112 15,3 1-45-15,-1 0 208 0,0-1-137 0,3 1-68 0,0-4-87 0,1 4-20 0,0-3 0 16,-1 0 0-16,2-2 0 0,1 1 0 16,1-1 0-16,5 0 0 15,-3 0 0-15,6 0 0 0,2 0 0 0,4-5 0 0,0-1 0 0,7-3 0 16,-5 2 0-16,2 1 0 0,1-1 0 0,1 3 0 31,1-1 0-15,5 2 0-16,-6 0 0 0,1 2 0 0,3 1 0 0,-1 0 0 0,7 0 0 0,6 0 0 15,-5 1 0-15,2 5 0 0,1-1 0 0,2-1 0 0,1-1 0 0,10 2 0 0,-12 0 0 16,7-3 0-16,-1 1 0 0,1-1 0 0,-1-2 0 0,9 2 0 16,-17-2 0-16,-1 2 0 0,2-2 0 15,-1 1 0-15,0 0 0 0,9 2 0 0,-9-2 0 16,-1 1 0-16,2-2 0 0,1 1 0 0,-1 1 0 15,10-2 0-15,-9 0 0 0,4 0 0 16,1 0 0-16,4 0 0 16,0 0 0-16,9 0 0 0,-19 0 0 0,-1 0 0 0,-1 0 0 0,0 0 0 15,-5 0 0-15,7 0 0 16,-12 0 0-16,2 0 0 0,-4 0 0 0,1 4 0 0,-2 0 0 16,1 0 0-16,-13-1 0 0,2 1 0 0,-5 0 0 15,-4 2 0-15,2-2 0 16,-11-1 0-16,0 2 0 0,-2-1 0 0,-2-1 0 0,1 2 0 0,-1-2 0 15,-4 1 0-15,-2-4 0 0,2 2 0 0,-1 1 0 16,0-3 0 0,-2 0 0-16,0 0 0 0,0 0 0 0,0 0 0 0,0 0 0 15,0 0 0-15,0 0 0 0,0 0 0 0,0 0 0 0,0 0 0 0,-6-5 0 32,2-2 0-32,-4 0 0 0,-1-3 0 0,-2 5-585 15,-4-2-52-15</inkml:trace>
  <inkml:trace contextRef="#ctx0" brushRef="#br0" timeOffset="31756.11">15019 6973 2201 0,'0'0'0'0,"0"0"0"0,0 0 0 0,0-3 0 0,0 3 0 16,5 0 0-16,6 0 0 0,8-3 556 0,4 3-260 0,6-5-120 0,6 1-74 15,4-1 33-15,9 2-49 0,2-2-24 16,5 1-1-16,2 1-94 0,-7 1 30 0,-6 0 0 16,-4 2-338-16,-4 0 189 0,-2 0 104 0,-16 0-582 0,-6 6 274 15,-9 7 179-15,-3-1-4 0,-2 5-506 0</inkml:trace>
  <inkml:trace contextRef="#ctx0" brushRef="#br0" timeOffset="31925.03">15077 7300 2363 0,'-9'11'0'0,"1"2"0"0,2 8 0 0,2-2 0 0,3 0 0 0,-1 4 0 0,2 0 0 0,0 0 214 16,0 6-80-16,2-8-137 16,3 2 1-16,2 1 39 0,1-3-1 0,1-1-592 0,-1 1 291 0,0-7 144 15,-1-1 66-15,-2-6-675 0,1-4 347 0</inkml:trace>
  <inkml:trace contextRef="#ctx0" brushRef="#br0" timeOffset="32181.78">15077 7400 1641 0,'0'-17'0'0,"0"4"0"0,1 1 0 0,7 1 0 0,5 0 0 0,5 2 0 0,7-5 0 0,6 5 0 0,7-1 437 16,7 1-200-16,2 1-100 31,3 3 96-31,6-2-89 0,-11 7-59 0,-3-2-74 0,0 2 26 0,-6 0 0 0,-3 0 0 0,1 5-54 0,-11 4 22 0,-3 5 0 31,-4 1 32-15,0 3 68-16,-5 1-34 0,4 6 9 0,-7 2-43 0,-2 1 120 0,-1 1-61 0,0 2-29 15,1 0-56-15,-2 5 35 0,-2-5-9 0,0-1-268 0,-2-3 134 0,0 0 67 0,0-2 33 0,0 3-234 16,-4-11 122-16,-5 0 46 0,-2-5 39 0,-1-5-587 0,-5-1 286 31,-3-1 136-31,1-5 80 0,-2 0-426 0,-5-7 249 16</inkml:trace>
  <inkml:trace contextRef="#ctx0" brushRef="#br0" timeOffset="32335.41">15267 7007 1706 0,'-2'0'0'0,"-2"0"0"0,0 0 0 0,4 0 0 0,0 7 0 0,0 10 333 0,0 4-148 16,0 5-74-16,0 6 238 0,0 4-161 0,0 5-75 15,0 7-38-15,0 4-78 0,0 6 49 16,0-8-10-16,0-4 1 0,0-4-421 0,0-4 210 0,0-6 105 15,0 0-650-15,-5-18 360 0,-2-5 180 0</inkml:trace>
  <inkml:trace contextRef="#ctx0" brushRef="#br0" timeOffset="32475.57">15261 7377 1825 0,'0'-2'0'0,"0"-2"0"0,0 3 0 0,0-1 0 0,0 0 0 0,0 1 0 0,0 1 373 0,1 0-168 0,4 0-75 16,1 5 150-16,1 4-122 0,2 3-60 0,0 0-31 0,1 2-461 15,4 4 225-15,-3-4 98 16,2 1 54 0,-2-1-341-16,2-3 197 0</inkml:trace>
  <inkml:trace contextRef="#ctx0" brushRef="#br0" timeOffset="32635.31">15487 7107 1494 0,'1'0'0'0,"-1"0"0"0,0 0 0 0,0 3 0 0,0 2 0 0,2 7 0 0,-2 6 0 0,0 5 613 16,0 8-288-16,0 8-144 0,0 8-72 0,0 6-21 0,-3-2-8 16,-4 2-43-16,2-5-1 0,-2-2-450 15,-1-7 225-15,0 2 122 0,2-17-288 0,0-4 195 16,-3-13 98-16</inkml:trace>
  <inkml:trace contextRef="#ctx0" brushRef="#br0" timeOffset="32755.02">15465 7447 1849 0,'4'-2'0'0,"0"0"0"0,-1 1 0 0,1 0 0 0,0-1 0 0,0 2 0 16,2 0 0-16,1 0 209 0,-1 4-77 0,2 5-52 0,1 0 67 15,2 1-55-15,2 3-27 0,0-2-1 0,3 4-560 0,1-4 262 0,-1-2 135 0</inkml:trace>
  <inkml:trace contextRef="#ctx0" brushRef="#br0" timeOffset="32950.92">16146 7025 2374 0,'0'4'0'0,"0"-1"0"0,-2 4 0 0,-4 1 0 0,-3 4 0 0,-1 7 0 0,-4 3 0 0,-6 10 341 16,-5 5-153 0,-1 5-75-16,-7 10-29 0,3-7 49 0,2 0-49 0,1-3-23 46,0-5 0-46,5-8-511 0,2 0 257 0,10-15 110 0,5-8-931 0</inkml:trace>
  <inkml:trace contextRef="#ctx0" brushRef="#br0" timeOffset="33058.78">16067 7218 2054 0,'20'-8'0'0,"-2"5"0"0,0 0 0 0,3 3 0 0,1 0 0 0,-2 0 0 15,7 6 383-15,-7 4-178 0,-1 1-84 0,1 3-124 0,-1 0 40 0,-5 2-1 0,4 0 10 0,-7-1-300 0,-3-1 146 0,-2-1 72 0,-4 1-828 16</inkml:trace>
  <inkml:trace contextRef="#ctx0" brushRef="#br0" timeOffset="33202.94">16139 7276 618 0,'-9'1'0'0,"3"4"0"0,0 0 0 0,1 4 0 0,3 3 0 0,2 4 878 0,0 10-420 0,0 3-211 0,2 10 493 0,1 4-356 0,2 7-174 16,-3 6-87-16,2 2-201 0,-4 0 58 0,2 8 37 0,-2-11-9 15,0 0-978-15,0 0 503 0</inkml:trace>
  <inkml:trace contextRef="#ctx0" brushRef="#br0" timeOffset="33560.96">16732 7099 2585 0,'0'0'0'0,"-5"-2"0"0,0-2 0 0,2 0 0 0,2 3 0 0,-1-1 0 0,2 2 0 0,0 0 0 0,0 0 348 16,0 0-155-16,2 2-134 0,5 5-22 0,1 1 1 15,1 2 8-15,-1 1-594 0,2 1 292 0,-2 4 147 0,-1-3 73 0,-1 4-477 16,1 1 253-16</inkml:trace>
  <inkml:trace contextRef="#ctx0" brushRef="#br0" timeOffset="33688.66">16709 7354 1880 0,'-10'3'0'15,"-1"0"0"-15,2-2 0 0,4 2 0 0,0-3 0 0,4 1 0 0,1 0 0 0,0 1 0 0,0 0 299 0,6-1-131 0,6 3-65 0,4 0-378 0,0 3 156 16,3 2 87-16</inkml:trace>
  <inkml:trace contextRef="#ctx0" brushRef="#br0" timeOffset="33820.66">16709 7804 1560 0,'-21'11'0'0,"7"-2"0"0,4-2 0 0,1-2 0 0,3-2 0 0,3-3 0 0,3 0 807 31,0 0-390-31,9-10-189 0,9-8-96 0,5-3-39 0,1-5-27 0,8-3 9 0,-1 1-337 0,0 0 150 15,0 1 75-15,1-2 37 0</inkml:trace>
  <inkml:trace contextRef="#ctx0" brushRef="#br0" timeOffset="34008.97">16974 7277 1341 0,'-5'0'0'0,"0"-2"0"0,0-3 0 0,-1 0 0 0,6-1 0 0,0-1 806 0,0-2-389 0,12 0-190 0,10-1-96 31,1-3 354-31,5 4-225 0,5-3-103 0,-1 4-429 0,3 0 154 0,-1 3 77 0,0-1-310 16,-1 4 194-16,-2 0 105 0,-7 2 40 0,-5 0-794 31,-4 0 398-31,-7 6 201 0,-3 1 99 0</inkml:trace>
  <inkml:trace contextRef="#ctx0" brushRef="#br0" timeOffset="34408.07">17222 7042 952 0,'-1'0'0'0,"-4"0"0"0,2 0 0 16,0 3 0-16,1 4 0 0,2 0 0 0,-2 5 504 0,1 5-224 0,1 2-127 0,-2 10 110 0,0 3-113 15,-5 4-57-15,1 8-35 0,-5 4-13 0,-3-4-8 16,-2-1-1-16,-4 1 0 0,1-5 0 0,-3-6 1 16,1 0 8-16,5-12 24 0,4-10-1 0,4-5-32 15,5-4 1-15,3-2 3 0,0 0 5 16,2-2-9-16,12-11-134 0,2-1 60 0,4 2 36 15,1 0-230-15,2 0 121 0,-1 6 59 16,-4 0 18-16,-2 1-118 16,-1 5 71-16,-3 0 19 0,-1 0-9 0,-9 2 78 0,1 10-71 0,-3 5 28 15,-3 3 0-15,-7 3 285 16,-7 3-143-16,0-2-63 0,-2 2 359 0,-1-1-196 0,3-1-68 0,0-5 77 16,2 2-81-16,6-5-53 0,3-6 0 15,5-1-246-15,1-7 101 0,0 2 59 0,12-4 17 0,7-2-115 16,6-6 71-16,3-6 33 0,1 0 1 0,4 2-305 31,-2 0 108 0,-3 3 95-31,0 3-106 0,-1 2 85 0,-6 3 42 0,1 1 140 16,-8 0-44-16,-3 6-27 0,-6 7 1 0,-2 4 149 0,-1-1-89 0,-2 4-52 0,0-2 11 0,0-1-72 0,-5 0 24 0,0-2 26 0,-2-3 48 0,3-1-287 16,1-4 136-16,1-5 54 0,2-2-676 0</inkml:trace>
  <inkml:trace contextRef="#ctx0" brushRef="#br0" timeOffset="34698.85">17916 7014 1159 0,'0'-3'0'0,"-2"1"0"0,-4 0 0 0,2 2 0 0,-4 0 0 0,0 4 559 0,-4 8-262 0,-3 2-130 0,-1 5-65 15,-5 2 1-15,2 2-38 16,-6 4 0-16,-2 0-100 0,-2 1 35 0,-1 0 1 15,-3 3 44-15,9-7-146 0,2-4 69 0,6-1 34 16,2-3 93-16,3 4-21 0,8-7-8 0,3 2-30 16,0 0 73-16,0 2-39 0,5 3-39 0,3 7-1 31,1-1 121-31,-3 3-57 16,0 2-29-16,-2 6-142 0,-3-2 56 0,1 5 38 0,-2-8-172 0,0-2 96 0,0-2 48 0,-2-2 23 0,-3-4-561 15,-1-1 268-15,1-12 94 16,-1-3 82-16,2-6-439 0,1 0 254 0,-1-12 127 0,3-7 54 15</inkml:trace>
  <inkml:trace contextRef="#ctx0" brushRef="#br0" timeOffset="34918.1">17590 7445 399 0,'9'-27'0'0,"-1"4"0"0,5-1 0 0,0 10 0 0,3 2 0 0,4 2 582 0,4 2-273 0,2 1-136 0,5 0-59 0,0 5 338 0,4 2-208 16,2-3-104-16,2 3 209 15,3 0-156-15,4 0-69 0,-8 0 49 0,-4 0-68 0,-1 0-34 0,-5 3 0 16,-6 3-6-16,3 4-20 15,-11-1-8-15,-6 5-1 0,-2 1 99 0,-4 3-49 16,-1 6-58-16,-1 5-28 0,0-1 0 0,0 0 0 16,0 4 0-16,-3 1 0 0,0 0 0 0,1 5 0 15,1-9 0-15,1 2 0 0,0-4 0 16,0 0 0-16,0 3 0 0,0-7-123 0,0-5 55 0,0 0-4 16,0-6-873-16,0-1 454 0,-3 0 218 15,-4-4 123-15</inkml:trace>
  <inkml:trace contextRef="#ctx0" brushRef="#br0" timeOffset="35152.37">17855 7592 1744 0,'-7'0'0'0,"-1"0"0"0,5 0 0 0,-3 0 0 0,5 0 0 0,1 4 0 0,0 4 253 0,0-1-108 0,1 4-55 0,7 0-57 15,0-1 3-15,-2 1 1 0,1 0-1 0,0 1-322 0,-2-1 161 16,-1-2 90-16,-2 0 31 0,0-4-154 15,-2-1 97-15,0-1 49 0,0-3-197 0,-5 0 119 16,-2 0-79-16,-1-3 170 0,-1-4-52 16,3 2 15-16,0-4-1 0,-2 1 264 0,4-1-127 15,1 3-68-15,3-1-20 0,0 0 34 0,0 2-5 16,0-2-1-16,1 0 4 16,10 0-240-16</inkml:trace>
  <inkml:trace contextRef="#ctx0" brushRef="#br0" timeOffset="35351.49">18514 7095 1675 0,'3'0'0'0,"-2"0"0"0,1 0 0 0,0 2 0 0,-2-2 0 0,4 2 0 0,-2 2 728 0,0 0-346 0,-1 4-173 0,-1-1-87 16,0 5 86-16,0 0-78 0,0 3-52 0,3-1 1 15,-3 1-540-15,0-1 248 0,1 0 124 0,-1-1-290 16,0-3 203-16,0-2 105 15,0 0-689-15,0-6 380 16,-4-2 88 0</inkml:trace>
  <inkml:trace contextRef="#ctx0" brushRef="#br0" timeOffset="35520.67">18494 6907 875 0,'6'-23'0'0,"6"-2"0"0,-2 7 0 0,9 2 0 0,2 3 0 0,4 3 84 16,5 3-25-16,8 0 10 0,-3 5 330 0,2 2-182 0,2 0-91 0,1 6-45 0,0 4 308 0,0 1-168 0,-9 3-98 0,-4 2-43 15,1 4 190 1,-6 1-117 0,-2 6-50-16,-9 0 153 0,-5 5-110 0,-4 1-55 0,-2 1-24 15,0 0-32-15,-4 5 9 0,-5-8-9 0,-2 0-145 0,2-3 72 0,-1 0 37 0,0-3 0 0,2 1-612 0,2-9 319 16,-1-2 98-16,0-6 104 0</inkml:trace>
  <inkml:trace contextRef="#ctx0" brushRef="#br0" timeOffset="35712.92">18610 7111 2140 0,'-6'-1'0'0,"0"-3"0"0,0-2 0 0,6 4 0 0,0-1 0 0,3-1 0 0,12 1 0 0,7 1 517 0,6-1-241 0,3 0-120 0,2 1-60 31,3 1-66-31,-3 1 5 0,-2 0 1 0,2 0-1 16,-5 0-622-16,-2 1 311 0,1 7 165 0,-15-1-785 15</inkml:trace>
  <inkml:trace contextRef="#ctx0" brushRef="#br0" timeOffset="35854.36">18665 7221 1279 0,'-19'0'0'0,"3"3"0"0,3-3 0 0,3 0 0 0,9 0 0 0,1 0 0 0,1 0 254 0,12 0-110 31,7 0 293-31,3 0-191 0,1 0-111 0,2 0-49 63,1 0-72-63,1 0 22 0,-3 0-1 0,3 0 10 0,-7 0-585 0,-2 0 287 0,-2 0 145 0,-2 0 71 0</inkml:trace>
  <inkml:trace contextRef="#ctx0" brushRef="#br0" timeOffset="36002.68">18361 7400 1741 0,'-12'0'0'0,"2"0"0"0,6 0 0 15,2 0 0-15,2 0 0 0,2 3 0 0,18-3 0 0,6 0 0 0,8 0 576 0,9 0-270 0,6 0-135 0,6 0-59 16,0 0 82-16,3 0-79 0,7 0-40 0,-3-8-268 0,1 4 114 0,5-4 66 16,-20 4 20-16,-3 2-228 0,-9-4 128 0,-6 6 65 15,-10-1-728-15,-6 1 381 0</inkml:trace>
  <inkml:trace contextRef="#ctx0" brushRef="#br0" timeOffset="36173.54">18627 7553 971 0,'-10'12'0'0,"3"0"0"0,4 3 0 0,0 1 0 0,3-1 0 0,0-2 390 0,0 0-177 0,0 1-88 0,2-3-46 0,2 4 64 0,1-5-58 0,0-2-25 0,-1-2-447 16,1-1 208-16,-4-3 105 0,3 2-281 16,-3-4 174-16,-1 0 85 0,0-4 44 15,0-8-337-15</inkml:trace>
  <inkml:trace contextRef="#ctx0" brushRef="#br0" timeOffset="36415.01">18663 7563 1088 0,'11'-10'0'0,"0"0"0"16,2 3 0-16,2 3 0 0,5 2 0 0,5-3 0 0,7 4 0 0,-3-1 142 0,2 2-54 0,2 0-26 0,0 6 35 15,-2 2-31-15,0 5 8 0,-8-2-38 16,-7 4-105 0,-4 2 53-16,-5-1 25 0,-6 1-233 0,-1 3 137 0,-4-4 56 0,-15 0 32 0,-3-3-366 0,-7 1 181 15,0-3 48-15,-3-1-118 0,-2-3 114 16,-1-4 52-16,1 0 19 0,1-3 69 0,-3 0 0 15,10 0 0-15,3 0 0 0,5 0 0 0,3-2 0 16,4-5 0-16,6 2 222 0,5-4-147 0,2 2-48 16,14-1 175-16,4 2 69 0,4 1-129 0,3-1-6 31,-1 2-62-31,1 2 1 0,0 2-40 0,-2 0 1 0,-4 0-163 0,2 0 90 16,-7 0 32-16,-2 0 0 0,-4 4-141 0,-6 4 91 15</inkml:trace>
  <inkml:trace contextRef="#ctx0" brushRef="#br0" timeOffset="36539.24">18674 7777 653 0,'0'0'0'0,"0"0"0"0,0 0 0 0,0 0 0 0,5 0 0 0,4 0 0 0,4 0 117 16,2 0-44-16,4 0 6 0,0 0-187 0,0 0 58 16,-2 0 30-16,1 0 0 0,-4 2-360 15</inkml:trace>
  <inkml:trace contextRef="#ctx0" brushRef="#br0" timeOffset="36694.57">18693 7890 733 0,'-20'5'0'15,"6"-1"0"-15,3-4 0 0,5 3 0 0,1-3 0 0,5 0 328 0,0 0-150 0,0 0-72 16,13 0-35-16,2 0 65 0,5 0-50 0,1-3-16 0,0-3-328 16,2 2 147-16,0-3 73 0,0 2 37 15,-1 0-267-15,1-2 139 0,-7 4 68 31</inkml:trace>
  <inkml:trace contextRef="#ctx0" brushRef="#br0" timeOffset="36826.44">18854 7592 1547 0,'-13'3'0'0,"0"6"0"0,4 1 0 0,0 7 0 0,-3 8 0 0,2 5 0 0,4 6 0 0,-2 7 0 0,4 3 585 0,4 2-275 0,0 3-128 0,0-12 34 0,13-3-90 0,5-4-46 31,5-6-22-31,5-8-445 0,13-4 219 0,5-14 98 0,9-4-419 0,4-20 262 0</inkml:trace>
  <inkml:trace contextRef="#ctx0" brushRef="#br0" timeOffset="38641.01">20994 7074 970 0,'-18'12'0'0,"1"5"0"0,-5 8 0 0,-2 3 0 0,-4 3 333 0,-3 6-148 0,-3 4-74 0,-2 5-38 0,-4 8 97 0,10-10-71 0,-1-1-32 16,3-5 0-16,7-3 11 0,4-7-41 0,6-4 8 0,11-16-179 15,0-6 85-15,3-2 43 0,13 0-243 0,6-2 139 16,4-8 79-16,2-1 26 16,2 0-106-16,1-1 36 0,0 2 37 0,-3 4-46 0,4 2 84 15,-9 2-56-15,-4 2 21 0,-1 0-4 16,-5 6 299-16,-2 8-133 0,-2 3-78 0,-7 5 345 0,-2 5-188 15,-8 4-54-15,-9 4 134 0,-7 1-125 16,2 3-53-16,-4-2-41 0,1-5-3 0,-1 2 1 16,1-5-29-16,3 0 0 0,-5-4-337 0,8-8 165 15,1-6 85-15,4-4 44 0,0-5-314 0,2-2 137 63,0 0 110-63,5-15-739 0,2-7 389 0,2-3 193 0,2-5-128 0,1-4 180 0,-2 1 84 0,2 2 46 0,0 7 139 0,0 1-81 0,0 4-1 0,0 5-44 15,0-2 594-15,0 10-293 0,0 0-150 0,2 2 569 0,5 2-343 0,4 2-92 16,2 0-96-16,3 5 56 16,4 4-86-16,-1 2-44 0,5 2-249 0,2-3 112 0,-1 2 42 15,1-1 27-15,2-2-753 16,0-1 389-16</inkml:trace>
  <inkml:trace contextRef="#ctx0" brushRef="#br0" timeOffset="38816.24">21203 7095 2169 0,'-1'0'0'0,"-4"0"0"0,0 0 0 0,0 3 0 0,-1 14 0 16,1 7 0-16,-3 9 0 0,1 12 239 0,-1 8-107 0,0 8-48 0,-1 3 266 16,1 7-157-16,0-1-79 0,0 2-30 15,1-16-251-15,2-2 102 0,-1-6 50 0,1-3 25 16,1-4-662-16,-4 3 352 0,2-15 164 0</inkml:trace>
  <inkml:trace contextRef="#ctx0" brushRef="#br0" timeOffset="38955.79">21117 7677 2827 0,'0'-13'0'0,"0"2"0"0,0-2 0 0,3 4 0 0,4 3 0 0,1 1 0 0,4 3 0 0,5 0 0 0,2 2 415 0,3 0-189 0,3 9-96 15,1 6-47-15,1 1-19 31,5 2 8-31,-6 4-36 0,1 0-698 0,0 2 349 0</inkml:trace>
  <inkml:trace contextRef="#ctx0" brushRef="#br0" timeOffset="39321.57">21877 7175 1620 0,'-4'-10'0'0,"-7"4"0"0,2 1 0 0,-6 3 0 0,3 2 0 0,-2 0 0 0,-3 4 0 0,-3 9 0 0,0 4 4 0,-7 4 41 16,6 0-8-16,-2 4-1 0,4 1-620 15,2 1 278-15</inkml:trace>
  <inkml:trace contextRef="#ctx0" brushRef="#br0" timeOffset="39485.14">21538 7495 1798 0,'-9'6'0'15,"-1"0"0"-15,3-1 0 0,-1 2 0 0,5-4 0 0,-2 5 0 0,5-5 301 0,0 0-132 0,3 2-66 0,14-3 178 16,7 1-122-16,5-1-52 0,5-2 143 0,2 0-107 47,4 0-54-47,-1 0-26 0,-1 0-425 0,4 0 208 0,-7 0 91 0,-1 0 50 0,-4 0-707 0,-2 0 378 0,-2 0 149 0</inkml:trace>
  <inkml:trace contextRef="#ctx0" brushRef="#br0" timeOffset="39672.51">21782 7403 1833 0,'0'-8'0'0,"-3"2"0"0,1 3 0 0,0 0 0 0,2 2 0 0,0 1 0 0,0 4 0 0,0 13 317 0,3 5-140 0,3 7-70 0,1 7 171 0,-3 2-125 16,0 4-58-16,-2 2-29 0,0 5 88 15,-2 1-58-15,0 9-21 0,0-7-345 16,-2-1 153-16,-4-1 77 0,-2-5 38 0,-1-4-517 16,-2 2 286-16,3-15 115 0,-2-7-620 0,2-9 349 15,2-8 175-15,1-4 90 0</inkml:trace>
  <inkml:trace contextRef="#ctx0" brushRef="#br0" timeOffset="39791.83">21751 7749 860 0,'-10'-5'0'0,"4"1"0"0,-6 2 0 16,0 2 0-16,-2 0 0 0,-6 7 290 0,0 8-131 0,-1 3-62 0,0 5-30 0,-4 0-5 16,2 6 10-16,5-4-36 0,-1 1-234 0,5-3 117 15,2-1 59-15</inkml:trace>
  <inkml:trace contextRef="#ctx0" brushRef="#br0" timeOffset="39937.37">21805 7807 1610 0,'3'0'0'0,"1"0"0"0,-1 3 0 0,0-2 0 0,2 3 0 0,0 1 0 0,0 4 445 0,-1-2-204 0,4 5-103 15,-2-1-50-15,1 0-265 0,5 2 116 0,-1 0 45 0,-2-2-267 16,5-2 160-16,-2 0 79 0</inkml:trace>
  <inkml:trace contextRef="#ctx0" brushRef="#br0" timeOffset="40329.3">22182 7501 1443 0,'-2'0'0'0,"-4"0"0"0,5 1 0 0,-3 1 0 0,3 1 0 0,-3 1 0 0,3-1 0 0,-1 2 272 0,1-2-123 15,1 3-56-15,0-1-248 16,0 1 95-16,0-2 49 0,0 2 32 0,0-2-241 0,0-4 117 0,0 3 59 16,0-3-261-16,1 0 139 0,-1 0 64 15,0-3 40-15,2-9 43 0,-2-1-17 0,1-4-1 0,3-4 1 16,2 2 162-16,3-3-77 16,1-2-42-16,5 2 244 0,2-2-122 31,5 5-74-31,5-3 5 0,-2 8 161 0,4 6-73 0,-3 3-58 0,3 5-5 0,-3 0-23 0,1 6 8 0,-11 12-34 15,-6 5-54-15,-7 2 27 0,-3 7 0 0,-4-2 27 16,-15 6 5-16,-6-7-5 0,-3-3 1 0,-7-2 194 16,-1-2-98-16,1-5-48 15,-4 4 287-15,8-10-173 0,2-2-81 16,8-1-40-16,4-3 98 0,6-4-70 16,5 1-25-16,6-2-10 0,3 0 0 0,17 0-22 0,6 0-49 0,6 0 0 15,2-3-19-15,0-2-24 0,1 2 40 0,-1-2-678 16,-3 0 346-16,-1 1 183 0,1 1 24 0,-9 0-785 15,-5 3 438-15</inkml:trace>
  <inkml:trace contextRef="#ctx0" brushRef="#br0" timeOffset="40456">22255 7765 1133 0,'-14'6'0'0,"2"1"0"0,1 3 0 0,-1-1 0 0,2 5 513 0,-1-1-231 15,4 5-129-15,2-1-60 16,0-1 216-16,2 2-138 0,2 0-68 0,1 2-26 0,0-4-83 15,0-2 0-15,1-1 40 0,7-2-751 0,1-5 376 0</inkml:trace>
  <inkml:trace contextRef="#ctx0" brushRef="#br0" timeOffset="40607.79">22471 7862 2199 0,'5'1'0'0,"3"4"0"0,-1 2 0 0,0 1 0 0,3 4 0 0,0 0 0 0,-1 1 0 0,1 3 298 0,1-2-132 0,5 3-65 0,1-1-24 0,-3-3-265 0,3 0 111 0,3-2 57 0,-3 1-936 16,5-5 460-16</inkml:trace>
  <inkml:trace contextRef="#ctx0" brushRef="#br0" timeOffset="40698.83">22768 8074 2451 0,'10'10'0'0,"0"-4"0"0,-2 3 0 0,0 0 0 0,-2 0 0 0,-1-2 0 0,2 5 0 0,-4-5 0 0,0 3 857 0,-1-2-411 16,0 3-269-16,-2-1-177 15,0 3 0-15,0-5 0 0,0 0-159 0,0-1-119 0</inkml:trace>
  <inkml:trace contextRef="#ctx1" brushRef="#br0">4850 16370 0,'0'0'0,"0"0"16,0 0-1,0 0-15</inkml:trace>
  <inkml:trace contextRef="#ctx1" brushRef="#br0" timeOffset="4964.72">27309 13903 0,'0'0'15</inkml:trace>
  <inkml:trace contextRef="#ctx1" brushRef="#br0" timeOffset="5451.85">22398 13283 0</inkml:trace>
  <inkml:trace contextRef="#ctx0" brushRef="#br0" timeOffset="46952.38">13986 7193 1412 0,'-18'0'-1'0,"-2"-4"-1"0,7 1 0 0,3 0 0 0,4 2 1 0,2 0-1 0,4-2 616 31,0 3-280-31,4-3-153 0,15 0-73 0,9-1 285 0,6-3-178 0,4 0-89 16,7 0 46-16,-4 5-72 16,2-2-31-16,0 2-118 0,-3 2 43 0,0 0 0 15,5 0 53-15,-9 0-427 0,-2 6 209 0,-7 1 104 0,-2 4 52 0,0-2-660 16,-14 1 336-16,-5 0 69 15,-5 0 115-15,-1-1-477 0</inkml:trace>
  <inkml:trace contextRef="#ctx0" brushRef="#br0" timeOffset="47444.22">14209 6911 1071 0,'-11'3'0'0,"0"0"0"0,5 2 0 0,0 5 0 0,3 5 278 0,-1 5-111 0,4 4-69 0,0 9 173 16,3 6-117-16,6 5-57 0,4 10-30 0,3 6 222 15,-2-2-130-15,-1 1-61 0,-1 3-29 0,-1-5-128 16,-2-2 48-16,-1 6 35 16,-5-16-300-16,-1-3 157 0,-2-6 79 0,0-3-263 0,-6-6 170 15,-5 5 56-15,-2-17 46 0,-1-5-169 0,0-5 91 32,-3-5-13-32,-2 0 42 0,0-6-15 0,1-11 9 0,-2-3 48 0,2-6 0 0,-2-3 20 0,1-2-21 15,-2-4-8-15,2 6 83 0,4-1-37 16,-3 5 0-16,2-2 151 0,1 6-92 0,-1 1-37 15,4 8 2-15,-1 6 257 47,4 3-124-47,0 0-73 0,2 3-8 0,3 0 44 0,4 4-19 0,0 6-31 0,1 2 6 0,9 3-135 0,8-4 59 0,6-2 15 0,7-5-210 0,6-4 117 16,4 0 53-16,6 0-360 0,3-2 178 0,-4-9 102 16,1 0 12-16,0-4-112 0,-1 1 84 0,-5-3 42 15,1-2-10-15,-14 6 93 0,-8 1-41 16,-7 1 0-16,-11 4 200 0,-2 3-100 0,-3 0-59 15,-18 4-16-15,-7 0 433 0,-5 4-220 16,-2 6-66-16,-1 2 354 0,-3 2-210 0,6 0-124 0,5-3-59 16,3 3 248-16,2-6-153 15,8 3-76-15,-3-1-28 0,10-2 40 0,8-2-44 0,0 1 1 16,19-3-45-16,9 1-32 0,6-3 10 16,8-2 23-16,-1 0-226 0,4 0 112 0,-1 0 57 15,-2-2-523-15,0-3 255 0,-7 2 149 16,-6 2 7-16,-3 0-576 15,-5 1 333-15</inkml:trace>
  <inkml:trace contextRef="#ctx0" brushRef="#br0" timeOffset="47596.38">14472 6774 2977 0,'-3'-40'0'0,"3"19"0"0,0 7 0 0,0 9 0 0,0 3 0 0,5 2 0 0,3 0 0 0,1 4 432 0,2 15-197 16,3 4-98-16,0 8-348 0,3 7 125 0,5 8 71 0,3 1 21 0</inkml:trace>
  <inkml:trace contextRef="#ctx0" brushRef="#br0" timeOffset="48377.76">19826 7152 1161 0,'-16'5'0'0,"1"1"0"0,-1 3 0 0,-3 2 0 0,-1 6 0 0,-5 1 177 0,-3 5-61 0,-2 4-43 0,1-1-1 15,-1 3-60 1,0-5 26-16,0 4 0 0,1-3-25 0,8-8-9 15,4-5 34-15,4 0-1 0,4-6-57 0,0 0 38 16,7-5-9-16,2-1 71 0,0 3-42 0,0 0 0 16,2 3-18-16,5 6 114 0,-2-1-59 0,1 2 0 0,-3 6-60 15,-2 3 113-15,1 5-45 0,-2 7 9 16,0-5-62-16,-2 2 7 0,-4 2 1 16,0-1-1-16,-3-1-147 0,1 2 82 15,2-11 29-15,1-1-381 0,2-7 188 0,0-4 104 16,1-5 25-16,2-5-496 0,0 0 265 0,0-12 128 15,0-10 65-15,2-5-268 0,1-2 172 0,1-8 93 16,-2 3 48-16,1-3 56 0,-1-1 0 0,-2-1 0 16,0 2 0-16,2-2 0 0,-2 9 0 0,0 4 288 15,0 3-181-15,1 1-73 16,1 4-35-16,3-2 603 0,2 9-294 0,2 4-85 0,3 3-92 0,3 3 194 16,1 1-144-16,3 0-62 0,0 5 80 0,0 8-80 15,1 0-41-15,-2 7 0 0,2 0-3 0,0 4 10 16,-7 0-47-16,-1 3 40 0,-3 3 1 0,-2 0-42 15,-4 2 1-15,2 3-137 16,-4-4 64-16,-1-1 36 0,0 2 0 0,0-4-438 31,0 1 229-31,-3 3 75 0,-2-10-494 0,1-2 295 0,0-4 147 0,0-3 73 0,-3-1-379 0</inkml:trace>
  <inkml:trace contextRef="#ctx0" brushRef="#br0" timeOffset="48878.29">19488 7677 894 0,'-10'-13'0'0,"1"3"0"0,2-1 0 0,6 4 0 0,1 0 0 0,0 1 187 16,8-1-75-16,7 5-36 62,3-1 8-62,-2 0 8 0,3 3-27 0,-3 0-1 0,-1 8-26 0,0 4-114 0,-4 3 66 0,-2 2 19 0,-6 2-109 0,-1 2 69 0,-2 3 35 0,0 1-42 0,-4 1 40 0,-6-4-7 16,0-1-27-1,1-6 79-15,1 1 0 0,-2-5-64 0,5-1 2 0,0-8 54 0,5-2-36 16,0-4 0-16,0-14 22 0,10-8-174 0,10-5 83 0,4-7 34 0,4-5-295 0,3-5 154 0,4-5 65 0,0-5 43 0,8-5-195 16,-4 8 115-16,-4-3 55 0,0 8 219 0,-2 2-83 15,-8 7-42-15,4 0-9 0,-15 16 378 0,-3 9-204 16,-6 7-103-16,-2 8-26 16,-3 0 213-16,0 1-80 0,0 1-81 0,-5 9 293 15,-4 6-173-15,0 2-88 0,2 5-34 0,1 2 107 0,0 2-79 16,1 2-41-16,4 1-8 15,-1 6 0-15,2 2-22 0,0-7-9 0,0 5-130 16,8-3 65-16,4 0 32 16,4 0 0-16,4 2-72 0,2-6 47 0,1-1 30 0,-2-3-199 0,-3 0 103 15,-4-2 11-15,-1 6 40 0,-10-9-164 0,-3-1 87 0,0-1 11 16,-9-2 96-16,-10-5-7 0,-3 1-35 0,-3-6 9 16,0-3 181-16,-5-3-85 0,1 0-45 0,1 0-8 15,-5-3 146-15,11-5-59 16,1-4-50-16,3 1 291 0,2 0-154 15,9 0-46-15,-1-3 220 0,8 4-163 0,0-2-76 0,14 1-38 0,9 0-185 0,5-2 73 16,7 2 47-16,2 4-10 16,4 0-697-16,4 2 360 15,0-1 185-15</inkml:trace>
  <inkml:trace contextRef="#ctx0" brushRef="#br0" timeOffset="49032.65">20746 7836 0 0,'-23'-17'0'32,"20"11"0"-32,3 4 0 0</inkml:trace>
  <inkml:trace contextRef="#ctx0" brushRef="#br0" timeOffset="55992.85">14134 14890 2034 0,'-17'0'0'0,"4"0"0"0,4-3 0 0,-2 3 0 0,10 0 0 0,1 0 511 31,0 0-238-31,3 0-118 0,15 0-59 0,8-3 432 0,9 0-251 0,6 0-220 0,7-3-57 0,4 2 0 0,10 0 0 15,1 3 0-15,6-1 0 16,11 2 0-16,14 0 0 0,10 0 0 0,19 0 0 16,-14 0 0-16,3 0 0 0,0 0 0 0,-2 3 0 31,-8 0 0-31,4 0 0 0,-34-1 0 0,-12 1 0 0,-11 5 0 0,-6-1 0 0,-8 2 0 0,1 0 0 16,-15-1 0-16,-5 1 0 15,-2-2 0-15,-6-1 0 0,-3-1 0 0,-2-3 0 0,-3-2 0 16,0 0 0-16,0 0 0 0,0 0 0 0,0-2 0 0,0-9 0 15,0-5 0-15,-2 1 0 47,-3 1 0-47,1-3 0 0,-6 4 0 0,-2 1 0 0</inkml:trace>
  <inkml:trace contextRef="#ctx0" brushRef="#br0" timeOffset="59215.63">21864 14530 1108 0,'-7'0'0'0,"1"0"0"0,0 0 0 0,-2 0 0 0,4 0 0 0,-3 0 0 0,4 0 0 0,-1 0 0 0,3 0 327 16,1 0-144-16,0 0-72 0,0 0-27 0,0 0 212 15,4 0-129-15,4 0-64 0,4 0-33 0,2 0 218 16,0-1-116-16,2 1-71 15,2-2 186-15,0 2-125 0,2-2-62 0,1 2 48 0,2 0-46 0,0-3-36 16,2 1-10-16,1 1-56 0,1-1 0 16,5-1 0-16,6 0 0 0,-2-1 0 0,1-1 0 15,3 3 0-15,1-3 0 0,1 5 0 16,8-5 0-16,-6 3 0 0,4 0 0 0,0-1 0 0,2 3 0 16,2-3 0-1,11 3 0-15,-7 0 0 0,2-2 0 0,1 1 0 0,2-1 0 0,0-2 0 0,7 1 0 16,-12 1 0-16,4-5 0 0,-1 5 0 0,5-6 0 15,1 4 0-15,13-4 0 0,-13 1 0 0,3 2 0 16,2-3 0-16,1 3 0 16,9-2 0-16,-13 3 0 0,0 1 0 0,-4 0 0 15,0 2 0-15,-8-2 0 0,7 3 0 0,-20 0 0 16,-3 0 0-16,1 0 0 0,-2 0 0 0,-1 0 0 16,7 0 0-16,-10 0 0 0,2 0 0 0,-2 3 0 15,0-3 0-15,2 1 0 0,4-1 0 0,-5 0 0 16,-1 0 0-16,2 0 0 0,0 0 0 0,0 0 0 15,6 0 0-15,-12 0 0 0,2 0 0 0,-5 0 0 16,1 0 0-16,-8 2 0 0,5 2 0 0,-9-4 0 16,-2 4 0-16,-3-1 0 0,1 1 0 0,-5-1 0 15,5 0 0 1,-8 1 0-16,0-1 0 0,-1-1 0 0,0-1 0 0,-2 1 0 16,1-1 0-16,0-1 0 0,-2 0 0 0,0 0 0 15,0 0 0-15,0 0 0 0,0 0 0 0,0 0 0 16,0 0 0-16,0 0 0 0,-4 0 0 15,-3-3 0-15,-1 0 0 16,-6-2 0-16,3 2-119 0,-9 1 32 0</inkml:trace>
  <inkml:trace contextRef="#ctx0" brushRef="#br0" timeOffset="62087.32">20314 12121 1055 0,'-13'-1'0'0,"-2"-7"0"0,5 2 0 0,7 2 0 0,3 3 212 0,0 0-87 0,12-2-45 0,10 3 0 0,8-6 431 16,6 3-242-16,4 0-116 0,6-3 222 0,3 0-170 0,0 1-84 0,6 1-108 15,-5 1-10-15,-1-2 33 16,-3 4 1-16,-3 1-417 0,-3 0 208 0,0 0 113 0,-13 0 43 0,-6 1-602 15,-4 4 278-15,-6-2 171 0,-1-2-293 16,-2 2 204-16</inkml:trace>
  <inkml:trace contextRef="#ctx0" brushRef="#br0" timeOffset="62260.87">20861 11843 1450 0,'0'-7'0'0,"0"1"0"16,3 1 0-16,6-1 0 0,-1 5 0 0,7-1 0 0,4 2 0 0,-1 0 234 0,1 6-98 0,2 10-51 0,-1 1 124 0,-3 3-77 0,-3 1-52 0,-6 4-1 0,-2 1-145 16,-4 2 50-16,-2 2 27 0,0 4-288 0,-10-2 152 15,-8-2 80-15,-1 1 41 0,-8 0-189 0,-2-2 115 0,-3 5 16 16,0-8-576-16</inkml:trace>
  <inkml:trace contextRef="#ctx0" brushRef="#br0" timeOffset="62609.94">20450 12402 1511 0,'-7'9'0'0,"1"-2"0"0,1 7 0 0,2 0 0 0,0 3 0 0,-2 6 0 0,5 0 0 0,0 3 0 0,0 3 444 0,0 0-204 0,0 0-101 16,0 3-43-16,3-6-20 0,0-1-1 0,0-4-38 16,1-1-138-16,-1-7 69 0,-1 0 43 0,0-8-73 15,0-3 49 1,2-2 25-16,1-2 0 0,0-12-75 0,3-9 45 0,1-5-4 0,3-5 24 0,1-1-166 15,2-4 78-15,1-5-4 16,3 5 24-16,-1 1 12 0,1 0 1 0,1 2 19 0,2 3 169 16,-1-2-79-1,-2 12-36-15,-2 6 120 0,-2 7-74 0,-2 5-25 16,-1 4 1-16,-3 0 216 0,-4 20-120 0,-2 6-37 0,-1 5-36 0,0 6 262 16,-2 2-145-16,3 2-63 0,-1-2 66 0,-2-4-74 15,2 2-38-15,1-2 1 0,0 0-207 0,2 2 94 16,4-9 33-16,2-5-465 0,0-4 253 0,4-2 127 15,0-5 64-15,6-2-336 0,-3-8 181 16,3-2 23-16,1 0 67 0,-1-7-534 16,0-8 295-16</inkml:trace>
  <inkml:trace contextRef="#ctx0" brushRef="#br0" timeOffset="62800.82">21046 12479 2075 0,'-3'0'0'0,"1"0"0"0,-1 0 0 0,3-3 0 0,0 2 0 0,0-1 0 0,0 1 375 0,10-1-169 0,5-1-76 16,2 1 245-16,3 0-170 0,4 1-84 15,0-3-43-15,0 1-90 0,4 3 33 0,-2-3-9 0,1 1-467 16,-4 1 245-16,-1-2 124 0,-5 3 60 16,0-2-639-16,-8 2 346 15,-3 0 59-15,-5 0-452 0</inkml:trace>
  <inkml:trace contextRef="#ctx0" brushRef="#br0" timeOffset="62962.86">21114 12460 1019 0,'-7'2'0'0,"0"1"0"0,1 2 0 0,0 1 0 0,3 4 0 0,-3 4 0 0,4 2 530 16,2 6-248-16,0 4-122 16,0 7-62-16,0 3 283 0,0 9-163 0,2-6-95 0,2 3-43 0,-2 0-44 15,1 2 1-15,-2-5-1 0,0 4-364 0,0-10 177 16,-1-3 94-16,3-5-571 0,-3-9 333 0,2-4 165 31,-1-6 24-31</inkml:trace>
  <inkml:trace contextRef="#ctx0" brushRef="#br0" timeOffset="63120.97">21120 12753 890 0,'-6'-13'0'0,"-1"2"0"0,4 4 0 0,-1-3 0 0,4 4 0 0,0 2 651 0,0 2-308 0,7-1-153 15,6 1-77-15,2 0 303 0,3 2-194 0,1 0-93 16,3 0-155-16,0 0 31 0,-1 0 0 0,3 0 41 15,-2 0-273-15,1 0 132 47,-3 0 66-47,-3 2-613 0,2 0 333 0,-4 1 174 0</inkml:trace>
  <inkml:trace contextRef="#ctx0" brushRef="#br0" timeOffset="63441.78">21652 11763 1162 0,'-1'-12'0'0,"-4"0"0"0,5 5 0 0,0 2 0 0,0 4 588 0,0 1-267 0,0 0-147 62,0 19-68-62,2 9 197 0,5 10-133 0,-1 9-67 0,-1 11-24 0,0 2 215 0,-4 8-129 0,1 5-65 16,-1 8 6-16,-1 7-35 0,0 11 10 0,-1-11-45 0,-8 1-193 0,-2 0 96 0,-4-3 49 0,2-7-419 0,-2 1 242 0,4-27 109 16,4-12 21-16,2-6-222 0,4-11 63 0,1-7 95 15,0-6 10-15,0-11-304 16,0 0 190-16,0-7 96 0</inkml:trace>
  <inkml:trace contextRef="#ctx0" brushRef="#br0" timeOffset="63639.47">21819 12564 2334 0,'0'0'0'0,"0"0"0"0,0 0 0 0,0 0 0 0,0 0 0 0,3 1 0 0,-2 10 436 0,1 9-204 0,1 2-98 0,0 7 373 0,-1 6-235 16,-1 9-256-16,1-2-16 0,-1 6 0 0,0-2 0 15,-1 1 0-15,0-2 0 16,0 1 0-16,0-12 0 0,0-5-411 0,0-2 141 16,-2-7 154-16,-3-4 76 0,-1-1-783 0,-1-10 345 15,1-5 221-15,-1 0 110 0,-1-3-420 0,2-14 266 16</inkml:trace>
  <inkml:trace contextRef="#ctx0" brushRef="#br0" timeOffset="63838.9">21792 12639 1173 0,'6'-12'0'16,"1"-2"0"-16,3 2 0 0,3 2 0 0,2 0 0 0,0 5 0 0,5 4 472 0,5 0-218 0,-2 1-108 0,2 0 181 0,2 5-136 15,-4 4-82-15,-4 7-36 0,-1-2 23 0,-2 5-29 16,-7-2-1-16,1 4-63 0,-9-1 33 0,-1 1 0 0,-3 1 1 16,-11-1-86-16,-3-1 43 0,-3 2 8 0,1-5 35 15,-4-2-90-15,-3-4 45 0,0-3 0 0,3-1-312 16,-4-2 143 15,4-5 89-31,4 0-225 0,3 0 143 0,4-2 45 0,3-10 45 0,1-2-447 0</inkml:trace>
  <inkml:trace contextRef="#ctx0" brushRef="#br0" timeOffset="64011.98">22303 12371 2313 0,'3'0'0'0,"0"0"0"0,2-2 0 0,-1 1 0 0,3-3 0 0,4 1 0 0,-2 0 372 0,2 0-168 0,6-2 69 16,2 0-118 15,2-1-60-31,8 1-21 0,-2 0-213 0,2 1 87 0,-1 1 43 0,0 1 1 0,-3 2-756 0,0 0 409 0</inkml:trace>
  <inkml:trace contextRef="#ctx0" brushRef="#br0" timeOffset="64151.21">22405 12545 2810 0,'-13'0'0'0,"-1"0"0"0,6 0 0 0,5 2 0 0,1 1 0 0,2-2 0 0,2 2 0 0,9-1 0 0,9-1 441 15,3-1-202-15,3 0-100 0,2 0-52 0,1 0-25 0,3 0 8 16,-6 0-836-16,2 0 401 0,-3 0 200 0,0 0 100 16</inkml:trace>
  <inkml:trace contextRef="#ctx0" brushRef="#br0" timeOffset="64710.7">22968 12085 1418 0,'-26'0'0'0,"8"0"0"0,5 0 0 0,10 0 0 0,3 5 0 0,3 1 0 0,18-1 0 0,14 0 439 0,6 1-202 0,10-4-100 0,4 1-51 0,2 1-18 16,7-2-23-16,-8-2-9 15,-1 3-197-15,-1-3 99 0,-6 0 49 0,-4 3-49 0,0 0 59 0,-21 1 15 16,-6 3 0-16,-11 0 44 16,-5 3-19-16,-1 2-39 0,-7 3 7 0,-13 2 288 0,-5 1-136 0,-2 5-90 15,-2-1-26-15,0 4 251 0,-7 3-119 0,6-4-73 16,0 1-169-16,1 3 53 0,-1-1 26 0,2-3-482 16,-3 9 263-16,9-10 118 0,-1-4 64 0,3 3-364 15,4-5 198 32,0-6 43-47,1 1 66 0,7-8-565 0</inkml:trace>
  <inkml:trace contextRef="#ctx0" brushRef="#br0" timeOffset="64862.51">23053 12261 1404 0,'-10'-11'0'0,"-1"0"0"0,5 5 0 0,0 1 0 0,5 2 0 0,1 3 0 0,0 0 0 0,7 0 676 0,6 11-325 0,7 4-157 0,-1 4 349 0,2 4-253 0,2 2-127 0,3 3-147 31,-4-1 20-31,-1 2 1 0,3-1-1 0,-4 0-602 0,0 3 301 0,3 3 159 0,-7-7 67 0,0-1-295 0,-7-1 185 0,-1-4 93 16,-2-4-88-16,-4 0-589 16,1-12 353-16</inkml:trace>
  <inkml:trace contextRef="#ctx0" brushRef="#br0" timeOffset="65031.36">23807 12065 1402 0,'23'-11'0'0,"0"4"0"0,2 4 0 0,6 3 0 0,4-1 746 0,2-2-359 0,6 3-167 0,-4 0-96 0,3 0 232 0,-3 0-159 0,-1 0-81 0,-3 0-164 15,5 0 51-15,-12 0-9 32,-3 0 43-32,-7 0-570 0,-5 3 285 0,-4 1 151 0,-9 0-859 0,-2 1 462 0,-15 3 231 0</inkml:trace>
  <inkml:trace contextRef="#ctx0" brushRef="#br0" timeOffset="65191.28">23942 12040 772 0,'-17'0'0'0,"6"0"0"0,3 7 0 0,1 2 0 0,4 7 0 0,3 3 568 0,0 11-257 15,0 3-142-15,5 5-66 0,3 9 423 0,0 7-245 32,-1-1-122-17,-3 10-53-15,-3-9 2 0,2-1-37 0,-3-1 1 0,0-2-212 0,0-4 89 0,0 4 52 0,-4-18-618 0,0-3 326 0,-1-7 164 0,2-8 81 16</inkml:trace>
  <inkml:trace contextRef="#ctx0" brushRef="#br0" timeOffset="65342.49">23904 12453 1579 0,'0'-14'0'15,"2"1"0"-15,1 1 0 0,4 2 0 0,3 0 0 0,6 4 0 0,3 3 0 0,7 3 730 0,6 0-347 0,8 0-165 0,-2 0 127 0,1 0-155 0,0 0-77 0,3 2-38 31,-2 2-592-31,4-1 286 0,-14 0 129 0,-2 0-379 0,-5-3 259 16,-8 2 129-16</inkml:trace>
  <inkml:trace contextRef="#ctx0" brushRef="#br0" timeOffset="65595.55">24569 11708 2155 0,'-3'-12'0'0,"-1"2"0"0,2 3 0 0,2 4 0 0,0 0 0 0,0 3 452 0,0 6-212 0,2 17-102 0,7 7-51 16,0 9 546-16,2 9-407 0,-4 12-226 0,1 4 0 0,-5 7 0 16,-1 12 0-16,-1 11 0 0,-1 6 0 0,0 14 0 15,-6-13 0-15,-3-2 0 0,3-6 0 16,1-7 0-16,-1-11 0 0,4 5-142 0,-1-29-174 15,0-8 159-15,2-9-22 0,1-9-213 0,-2-2 167 0,2-16 98 16,-3-7-685-16</inkml:trace>
  <inkml:trace contextRef="#ctx0" brushRef="#br0" timeOffset="66037.97">24923 12491 1717 0,'0'3'0'0,"0"3"0"0,0 2 0 0,0 5 0 0,0 1 0 0,0 11 0 0,0 12 703 0,0 5-339 0,0 11-173 0,0 6 209 0,0 6-182 0,0-2-91 0,0 9-37 0,0-14-261 0,0 0 104 0,0-3 51 16,0-3-268-16,0-4 160 0,0 6 89 0,-2-18 31 0,-6-5-619 0,-2-11 330 0,2-8 71 16,-1-10 112-16,-1-2-526 0,1-6 305 15,4-19 147-15</inkml:trace>
  <inkml:trace contextRef="#ctx0" brushRef="#br0" timeOffset="66231.17">24910 12508 1193 0,'8'-18'0'0,"3"1"0"0,2 4 0 16,5 2 0-16,2 3 0 0,7 2 0 0,-4 4 435 0,1 2-199 0,-1 2-101 16,2 12 85-16,0 2-83 0,-10 2-55 0,-3 3-24 0,-7 2 27 15,-3 4-25-15,-2-1 1 0,-4 4-17 0,-11-1-57 47,-4-5 24-47,-5-1 0 0,0-3 2 0,-2-3 23 0,-3 1 8 0,3-8-9 0,4-3-236 0,1-4 119 0,2-3 58 0,6 0-648 0,-1 0 297 16,11-10 177-16</inkml:trace>
  <inkml:trace contextRef="#ctx0" brushRef="#br0" timeOffset="74959.87">26874 12140 2052 0,'-15'-1'0'0,"-4"-7"0"0,9 0 0 0,0 6 0 0,4 1 0 0,5-2 0 0,1 1 238 15,0-1-92-15,15 0-58 0,11-2 379 0,9 1-215 0,2-4-108 0,6 1 4 0,4 1-47 16,-4 0-37-16,-1 1 1 0,0-2-106 16,0 2 39-16,-3 0 0 0,5 1 48 0,-12 1-356 0,-2 3 173 15,-7-1 87-15,-3 1-550 0,-5 0 269 16,0 0 172-16,-10 0-549 0,-4 0 335 0,-1 0 169 15,0 0 83-15,0 0-133 0,-6-4 99 0</inkml:trace>
  <inkml:trace contextRef="#ctx0" brushRef="#br0" timeOffset="75115.36">27357 11884 1588 0,'0'-9'0'0,"0"1"0"0,3 3 0 0,1 1 0 0,4-2 0 0,-1 4 0 0,5 0 0 0,3 0 283 0,1 2-128 15,4 0-59-15,2 0 157 0,-2 5-109 0,5 5-44 16,-5 1-36-16,-2 3 158 0,-3 1-93 0,-2 5-46 0,-4 1-252 31,-6 5 112-31,-3-1 42 0,0 7 26 0,-16-2-454 0,-3 5 240 16,-7-2 120-16,-4 9-499 0,-2-4 235 0,-4-5 155 0,-3 1 74 0</inkml:trace>
  <inkml:trace contextRef="#ctx0" brushRef="#br0" timeOffset="75445.49">27046 12426 1483 0,'0'0'0'0,"0"0"0"16,0 0 0-16,0 0 0 0,-1 4 0 0,1 1 0 0,0 3 423 0,0 4-193 0,0 3-96 0,0 1 365 16,0 7-222-16,0 1-125 15,0 2-74-15,0 1-41 0,0 5-1 0,0-3 1 0,0 4-256 0,0-8 124 16,0-1 65-16,0-6 34 0,0-2-219 0,0-7 126 16,0 1 72-16,1-10 23 31,3 0-194-31,9-11 37 0,-3-9 67 0,6-5-67 0,3-6 48 0,1 2 37 0,-1-3 1 0,1 2-9 0,3-2 1 15,-1 5 36-15,1-2 65 0,-5 7-28 0,0 7 1 16,-4 3-38-16,0 3 279 0,0 4-130 0,-8 5-47 16,-2 2-42-16,-2 13 347 15,0 5-160-15,-2 6-96 0,0 3 140 0,0 2-112 0,0 3-53 16,0 2-27-16,0-2 159 0,0 0-92 16,0 3-37-16,2-7-216 15,7-2 80-15,5-2 40 0,1-2 1 0,3-5-488 0,5 3 273 0,0-11 109 0,0-4 71 16,4-3-755-16,2-4 378 0,0 0 189 15</inkml:trace>
  <inkml:trace contextRef="#ctx0" brushRef="#br0" timeOffset="75728.53">27833 12686 901 0,'0'-7'0'0,"-1"0"0"0,-1 1 0 0,-1 1 0 0,-4-5 0 0,3 5 200 0,0-2-82 0,-3 2 182 0,-2 2-132 15,-5 2-57-15,3 1-41 0,-6 0 74 0,-1 3-54 16,-2 9-26-16,0 6-1 0,0 1 178 0,1 3-106 16,5 3-50-16,-1 3-24 0,7-3 174 0,3 4-99 15,-2 2-41-15,7-5 20 0,0-1-39 16,3 0-1-16,9-4-38 31,2 0-322-31,5-1 169 0,-1-7 72 0,1-5-244 0,1-1 162 0,2-4 77 0,-5-3 42 0,5 0-818 0,-4 0 399 16</inkml:trace>
  <inkml:trace contextRef="#ctx0" brushRef="#br0" timeOffset="76013.66">27759 12829 1808 0,'-8'0'0'0,"0"0"0"0,5-2 0 0,-1 0 0 0,1 2 0 0,2-2 0 0,1 2 0 0,0 0 278 0,3 0-120 0,7 0-61 0,4 0-30 0,4 0-47 0,1 0-9 0,-2 0 25 0,3 0 0 16,-1 0-144-16,-2 0 73 16,2-2 44-16,-8 2-46 15,3 0 36 1,-3-3 1-16,-3 3 187 0,1 0-66 0,-2 0-47 0,-4 0-51 0,-2 0 370 0,-1 0-179 0,0 0-88 0,0 0-36 0,0 0 203 0,0 7-222 31,-2 3-71-31,-1 2 0 0,0 0 0 0,-2 5 0 0,3 0 0 0,0 1 0 16,1 4 0 15,1-1 0-31,-2 3 0 0,2 2 0 0,0-2-197 0,0 0 113 0,0 1-915 0,0-2 461 0,-1 0 251 0</inkml:trace>
  <inkml:trace contextRef="#ctx0" brushRef="#br0" timeOffset="76822.38">28352 11785 1121 0,'0'-17'0'0,"-2"3"0"0,-2 4 0 0,2 10 0 0,2 0 0 0,-1 16 392 0,-2 13-177 0,1 7-88 0,0 8-35 0,2 12 179 0,0 9-117 16,0 6-58-16,-2 8 245 0,0 11-152 16,-1 19-66-16,-5-10 13 0,2 1-50 15,-5 7-23-15,0-6-1 0,-1-3-277 0,-1 5 136 16,4-28 54-16,2-7 30 0,-1-7-430 0,2-7 230 16,0 2 124-16,1-17-4 0,-2-9-178 0,2-5 39 31,2-8 92-31,1-11-219 0,2-4 142 0,0-2 85 0,0-13-275 0,2-11 175 15</inkml:trace>
  <inkml:trace contextRef="#ctx0" brushRef="#br0" timeOffset="77040.48">28585 12609 2374 0,'0'1'0'15,"0"4"0"-15,0 0 0 0,0 6 0 0,-1 5 0 0,-2 9 0 0,-3 8 402 0,0 9-183 0,2 10-90 0,-2 3 128 16,0 13-101-16,-2-10-63 0,2 1-173 0,1-4 60 0,1 1 28 16,3-7 0-16,-1 6-443 0,1-20 231 0,1-4 130 0,-1-4 51 15,-1-5-601-15,1-7 330 32,-3 0-3-32,0-12 140 15,-1-3-474-15</inkml:trace>
  <inkml:trace contextRef="#ctx0" brushRef="#br0" timeOffset="77282.61">28565 12622 1013 0,'9'-24'0'0,"-1"12"0"0,4 6 0 15,1 1 0-15,5 4 67 0,2 1 0 0,4 0-38 0,-1 5 394 0,0 7-192 16,1 1-98-16,-2 3-47 0,1-2-24 0,0 6 10 16,-11-3-35-16,1 0-99 31,-9 4 50-31,-3-1 25 0,-1 1-1 0,-3 1-71 0,-14-2 44 0,-2-3 26 0,-4-1-81 0,-4-3 53 0,-3-4 7 15,-5 3-25 1,6-7-50 15,0-3 44-31,2-2-12 0,4 0 22 0,4 0-375 0,-1 0 164 32,11-2 108-32</inkml:trace>
  <inkml:trace contextRef="#ctx0" brushRef="#br0" timeOffset="77495.67">29091 12376 1751 0,'-8'-5'0'16,"5"0"0"-16,3 0 0 0,0 3 0 0,0-1 0 0,1 2 0 0,10-1 406 0,6 2-189 0,1 0-90 0,5 0 336 0,2 0-214 0,-1 0-105 0,3 0-45 0,-4 0-292 16,1 0 115-16,-2 0 57 0,0 3-733 15,-3 2 392-15,4 2 205 0</inkml:trace>
  <inkml:trace contextRef="#ctx0" brushRef="#br0" timeOffset="77709.94">29124 12575 2418 0,'-8'-1'0'0,"-1"-2"0"0,3 0 0 0,5 3 0 0,1 0 0 0,0 0 0 0,11 0 298 0,11 0-130 0,4 3-57 0,4-2 613 0,0-1-512 16,2 2-212 0,1-1 0-16,4-1-136 0,-7 0 73 0,6 1 50 0,-3 2-1202 0,-2-2 619 62</inkml:trace>
  <inkml:trace contextRef="#ctx0" brushRef="#br0" timeOffset="81520.33">29784 12243 564 0,'-6'-8'0'0,"2"3"0"0,0-3 0 0,2 5 0 0,1 0 0 0,-1 2 0 0,2-1 346 0,0 2-153 0,0 0-68 15,0 0 189-15,6 0-138 16,6 0-69-16,2 0-34 0,2 0 167 0,5 0-91 0,2 0-61 15,1 0-24-15,3 0 63 0,2 0-44 16,-1 0 0-16,8 0-14 0,-5 0-30 0,-1 0-1 16,2 0 0-16,-3 0-33 0,3-2 9 15,-8 0 24-15,-4 2-65 0,-4-3 32 0,-1 1 0 0,-7 2 34 16,1-1 16-16,-7 1-17 0,-2-5-33 0,0 5 25 16,0 0 143-16,0 0-70 0,-8 0-27 15,-2 0-51-15,-5 0 14 0,2 11-1 16,-5 5 0-16,-1 2-35 0,-1 3 45 0,0 4-9 15,0 1-112-15,2 2 56 0,1 2 28 0,-2 1-1 16,-1 6-242-16,6-6 123 0,-1 1 41 0,3 2 39 16,1-4-386-16,-2 3 193 0,3 3 59 0,-2-10-251 15,7-2 188-15,-4-5 94 0,4-2 47 16,2-7-192-16,-5 0 109 0</inkml:trace>
  <inkml:trace contextRef="#ctx0" brushRef="#br0" timeOffset="81686.33">29873 12304 1402 0,'0'0'0'0,"0"-4"0"0,0 2 0 0,0 1 0 0,0 1 0 0,3 0 0 0,2 7 0 0,1 4 599 0,-3 3-279 0,5 4-132 0,-4 3 90 0,2-1-119 0,0 4-61 31,-1 2-30-31,1 1-326 0,-1-1 143 0,2 4 76 0,-1-1-280 0,1 2 176 0,0 3 89 0,1 2 54 0</inkml:trace>
  <inkml:trace contextRef="#ctx0" brushRef="#br0" timeOffset="82043.55">30772 12266 937 0,'9'-27'0'0,"0"-1"0"0,-1 8 0 0,0 2 0 0,-4-1 0 0,-1 1 0 0,0-1 0 0,-3 2 281 16,0 2-127-16,-6 6-58 0,-4 1 64 0,-7 1-61 16,-5 2-32-16,-5 3 10 0,1 2 71 0,-6 0-56 15,-5 11-28-15,-1 9 1 16,-1 4 60-16,-8 7-34 15,8 4-10-15,1 3 188 0,5 3-115 0,4 3-59 0,0 5 184 0,14-5-126 16,6 0-58-16,8-3-28 0,1 4 32 0,1-6-31 16,13 9 10-16,11-14-41 0,4-2-183 0,4-2 97 15,4-5 43-15,-1-4-1 16,5 0-125-16,-6-10 80 0,-1-2 44 0,-1-6 0 16,3-3 45-16,-1 0-52 0,3 0-673 0,-7-12-232 0,-5-2 442 0</inkml:trace>
  <inkml:trace contextRef="#ctx0" brushRef="#br0" timeOffset="82689.19">30647 12500 1149 0,'-10'-8'0'0,"2"2"0"0,0 3 0 0,3 0 0 0,1-1 0 0,0 1 0 0,3 2 206 0,-2-1-75 16,3 0-52-16,0 2 166 0,1 0-105 0,9 0-51 15,4 0 10-15,2 0-21 16,-1 0-10-16,5 0-32 0,0 4-75 0,1 0 37 15,-1 0 0-15,-1 1 48 16,-1 0-147-16,-5-1 69 0,3-1 35 0,-4 4-81 16,-1-5 54-16,1 3-14 0,-5-1 25 0,-1-3 12 0,0 1 3 0,-5 1-1 15,1-3 197-15,-2 2-94 0,0-1-49 0,0-1-13 16,0 0 63-16,-5 0-25 0,-2 0-20 0,2 0 13 16,2 0 37-16,-1 0-37 15,0 0 0-15,0 2-96 0,0 4 39 0,1 0-9 16,0 1-16-16,1 2 0 0,-1 2 46 0,2 4 0 15,-2 3-100-15,1 0 33 0,1 5 29 16,-1 1-3-16,1 1-46 0,1 3 17 0,0 3 2 0,0-3 0 16,0 1-73-16,0-3 37 0,0-2 29 0,0 1-11 15,0 1 31-15,0-9-12 0,0-2 52 0,0-3-7 16,0-4-33-16,0-2-4 16,0-1 47-16,0-5 6 15,0 0-45-15,0 0 11 0,0 0-130 0,0-5 63 0,0-2 25 0,0-2 13 16,-1 1-248-16,0-3 120 0,-1 5 66 0</inkml:trace>
  <inkml:trace contextRef="#ctx0" brushRef="#br0" timeOffset="83109.39">31302 11930 878 0,'1'-23'0'0,"-1"6"0"0,0 4 0 0,0 5 0 0,0 1 0 0,0 6 0 0,0-2 0 0,0 3 494 0,0 0-229 0,0 8-114 0,2 10-57 16,-1 7 117-16,3 6-78 0,1 5-52 0,-1 5-1 16,0 6 45-16,-1 3-45 0,0 7 1 0,-2 5 13 15,2-4-33-15,-3 4 0 0,0 6 2 0,-7 2 1 16,-9 4-28-16,-1 8 10 0,-2-15-50 0,3-4-1 16,-3-7 42-16,2-3-1 0,2-9-75 15,-4 4 47-15,5-18-9 0,4-4-96 16,-3-2 54-16,5-7 33 15,0-5-1-15,2 0-340 0,4-11 158 0,1-1 92 32,1 0-232-32,0-1 149 0,0-8 63 0,0-6 47 0,6-8-384 0,6-4 211 0</inkml:trace>
  <inkml:trace contextRef="#ctx0" brushRef="#br0" timeOffset="83296.47">31482 12599 2677 0,'3'0'0'0,"1"0"0"0,-1 2 0 0,1 6 0 0,-3 8 0 0,0 4 0 0,-1 9 0 0,0 9 0 0,0 7 0 0,0 4 340 0,-3 7-151 16,-5-2-4-16,1 1-74 0,2 3-28 0,0-8-9 15,-2-4-127-15,2-2 44 0,-2-1 1 0,-2-1 45 16,-2 1-373-16,2-11 182 16,1-7 95-16,-1-7-625 0,1-6 348 0,3-9 66 0,-4 2 114 0,5-5-443 15,0-8 281-15</inkml:trace>
  <inkml:trace contextRef="#ctx0" brushRef="#br0" timeOffset="83517.77">31442 12674 1113 0,'16'-27'0'0,"3"7"0"0,4 8 0 0,4-2 0 0,-3 11 0 15,2 2 0-15,-1 1 509 0,-1 2-237 0,-3 14-117 0,1 0-51 0,-6 4 60 0,-3 1-64 0,-5 2-32 0,-2 2 27 16,-5 1-28-16,1 3 8 0,-2-5-38 0,-9 0-71 15,-8 0 36-15,-2-1-1 0,-2-4-99 0,-7 4 76 16,0-8 24-16,0-3 1 16,-2-4-251-16,-2-1 104 0,4-4 80 0,-5 0-12 0,11-3-501 0,1 0 270 31</inkml:trace>
  <inkml:trace contextRef="#ctx0" brushRef="#br0" timeOffset="83645.44">31931 13110 1699 0,'3'0'0'0,"-1"0"0"0,-1 0 0 0,2 0 0 0,-2 0 0 0,-1 0 641 0,0 0-303 0,0 0-150 0,0 0-67 0,0 0-564 0,-4 0 240 0</inkml:trace>
  <inkml:trace contextRef="#ctx0" brushRef="#br0" timeOffset="86093.45">19545 15220 1536 0,'-27'0'0'0,"3"-2"0"0,5 0 0 0,5 2 0 0,5 0 0 0,9 0 0 0,1 0 266 0,18 0-114 0,11 0-58 0,10 0-28 16,6 0 319-16,2 0-178 0,3 0-85 15,-3 0-19-15,2 0-33 0,-3 0 1 0,6 0-25 16,-11 0-262-16,2 0 127 0,-4 2 63 0,0 1-213 15,-2 1 137-15,1 0 80 0,-15-1 24 0,-1-2-765 16,-9-1 371-16,-3 0 139 0</inkml:trace>
  <inkml:trace contextRef="#ctx0" brushRef="#br0" timeOffset="86280.21">20030 15050 1260 0,'-16'-16'0'0,"4"0"0"0,4 6 0 0,6 4 0 0,2 0 0 0,0 1 0 0,11 2 0 0,11-1 398 16,4 2-185-16,7 2-88 0,2 0-44 0,1 2 191 0,1 10-118 15,2 0-49-15,-4 2-57 0,-2 5-11 16,-2 1 0-16,-4 2-237 0,-6 3 118 0,-1 5 69 16,-14-2 20-16,-4 1-106 15,-2 4 68-15,-15 1 34 0,-8 0 0 0,-8-1-218 0,-5-3 57 16,-6-1 72-16,-2-2-270 0,-2-4 159 16,0 2 71-16,9-6 49 0,-2-6-359 0</inkml:trace>
  <inkml:trace contextRef="#ctx0" brushRef="#br0" timeOffset="86468.38">19679 15602 1525 0,'0'0'0'0,"0"0"0"16,0 0 0-16,0 0 0 0,0 0 0 0,4 0 690 0,9 0-327 0,11 0-162 0,6 0-73 16,10 0 205-16,7-3-148 0,6-1-74 0,3-3 59 15,1 1-66-15,3 1-24 16,-11 2-39-16,-6 1-310 0,-9 0 138 0,-3 2 84 0,-9 0-598 0,-5 0 350 15,-11 0 162-15,-6 4 84 16,0 2-814-16,-11 1 413 0</inkml:trace>
  <inkml:trace contextRef="#ctx0" brushRef="#br0" timeOffset="86637.71">19943 15586 1952 0,'-8'0'0'0,"-3"2"0"0,6 4 0 0,1 4 0 0,2 4 0 0,2 5 0 0,0 13 0 0,0 4 245 15,0 9-108-15,5 5 361 0,1 6-230 0,1 1-115 16,-2 2-58-16,-2 3-99 0,1-10 17 0,-1-5-1 16,-2-3 25-16,1-3-529 15,-2-7 265 1,0 4 141-16,0-16 57 0,0-3-701 0,0-6 368 0</inkml:trace>
  <inkml:trace contextRef="#ctx0" brushRef="#br0" timeOffset="86824.33">20197 15973 2815 0,'0'3'0'16,"0"4"0"-16,0 5 0 0,0 8 0 0,0 6 0 0,0 8 0 0,0 7 0 0,0 8 0 0,0 4 592 0,1 2-278 0,4 6-130 16,-2-8-158-16,1-6-94 0,1-4 12 0,2-3 47 15,-3-8-631-15,1 2 348 0,-1-17 159 16,-2-4 85-16,0-2-818 0,-2-5 426 15,0 0 214-15</inkml:trace>
  <inkml:trace contextRef="#ctx0" brushRef="#br0" timeOffset="87028.79">20186 16010 1499 0,'3'-17'0'0,"3"3"0"0,3 4 0 0,2 2 0 0,5-1 0 0,0 8 0 0,2 1 0 0,1 0 429 0,1 6-196 16,1 7-99-16,0 3-12 0,-5 0-47 15,0 2 0-15,-4 0-142 16,-6 2 52-16,-3 1 26 0,-2 4 9 0,-1-5-61 31,-9 3 39-31,-8-4 0 0,-2-1 39 0,-2-1-20 0,-8 0 28 0,2-10-8 0,-4 0-53 0,2-6-223 0,0-1 88 0,4 0 73 16,0 0-471-16,9-11 261 0,5-7 126 16</inkml:trace>
  <inkml:trace contextRef="#ctx0" brushRef="#br0" timeOffset="87173.09">20653 15716 2442 0,'14'-5'0'0,"0"-1"0"16,0 3 0-16,-1 1 0 0,4 2 0 0,-3-2 0 0,4-1 0 0,2 2 553 0,0 0-263 0,0-1-126 16,0-2-64-16,3 1-169 0,-2-2 53 15,7 2 35-15,-9 0-669 0,-1-1 343 0,-1 4 172 0</inkml:trace>
  <inkml:trace contextRef="#ctx0" brushRef="#br0" timeOffset="87315.41">20737 15909 2536 0,'-12'2'0'0,"0"2"0"0,4-2 0 0,1 4 0 0,1-4 0 0,6 1 0 0,0 3 0 0,8-3 418 0,9 0-190 0,5-1-96 0,6 0 129 15,0-2-117-15,2 0-54 0,-1 0-27 0,2 0-286 0,1 0 129 16,0 0 75-16,-5 0-947 0</inkml:trace>
  <inkml:trace contextRef="#ctx0" brushRef="#br0" timeOffset="87783.67">21608 15477 1442 0,'-19'0'0'0,"7"0"0"0,-2 0 0 0,10 0 0 0,4 0 0 0,3 0 0 15,18-2 231-15,7-5-97 0,7 1 319 0,4-1-213 16,6 1-101-16,-1-2-52 0,-3 3 8 0,0 1-29 16,6-2 9-16,-10 3-38 0,-1 0-196 0,-2 0 99 0,-1 1 48 0,-7 2 25 15,3 0-424-15,-15 0 219 16,-4 0 115-16,-6 0-600 0,-1 0 324 0,-3 0 142 16,0 0-192-16,-4 0 188 0</inkml:trace>
  <inkml:trace contextRef="#ctx0" brushRef="#br0" timeOffset="87949.68">21971 15273 978 0,'0'-11'0'16,"0"0"0"-16,0 1 0 0,0 1 0 0,0 0 0 0,0 2 0 0,7 0 164 0,5 2-64 0,9 5-31 0,5 0 210 15,2 0-120-15,6 0-52 0,0 6-40 16,2 5 30-16,-2 5-31 0,1-2 1 0,-6 4-30 0,-3 0-23 16,-10 3-9-16,-9-2 32 0,-5 3-123 0,-2 2 61 15,-7 0 31-15,-13 3-243 0,-6-4 130 16,-6 0 71-16,-5-1-15 0,-4 1-427 0,-1 0 198 15,-4 2 115-15</inkml:trace>
  <inkml:trace contextRef="#ctx0" brushRef="#br0" timeOffset="88288.61">21755 15759 831 0,'0'11'0'0,"0"1"0"0,0 1 0 0,1 7 0 0,1 2 0 0,-1 3 349 0,1 3-156 0,-1 2-78 0,0 4 340 16,2 2-209-16,-3 3-95 0,0-4-54 0,0-2-30 0,0-1 0 0,0-3-29 0,0-1-154 0,0-1 86 47,0-8 29-47,0-6 0 0,0-4-175 0,0-7 106 0,0-2 54 0,0 0 35 0,0-11-234 0,0-12 109 16,1-5 55-16,9-6-87 0,2-4 57 0,2-5-21 0,1 2 37 0,1 0 28 0,3 0 0 0,-2 2-1 15,2 4 156-15,2-2-87 0,-5 10-26 0,1 4 1 16,-2 10 311-16,-2 4-162 15,0 6-80-15,1 3-11 0,-6 14 263 0,0 14-145 16,-2 8-72-16,0 4 116 0,-3 6-94 0,5 3-38 16,-3-3 172-16,1-5-114 0,3 1-58 0,0-4-28 15,2 3-174-15,1-10 68 0,0-4 39 0,0-7-1 16,4-2-460-16,-2-4 250 0,4-3 133 0,-5-8 54 16,3-3-833-16,0 0 410 0,-1-10 205 0</inkml:trace>
  <inkml:trace contextRef="#ctx0" brushRef="#br0" timeOffset="88455.17">22308 15951 1644 0,'0'-9'0'0,"0"1"0"0,0-1 0 0,1 4 0 0,4-2 0 0,2 3 171 16,3 1-67-16,4 0-33 0,6-1 531 16,1 3-287-16,4 1-139 0,1 0-70 0,4 0-71 0,0 0 2 15,1 0 10-15,-2 0-10 0,-2 0-535 0,-2 0 267 16,-5-1 134-16,-1 1-621 15,-3-2 384-15,-9 2 180 0</inkml:trace>
  <inkml:trace contextRef="#ctx0" brushRef="#br0" timeOffset="88622.3">22398 15940 1092 0,'-4'2'0'0,"0"3"0"0,-3 0 0 0,4 4 0 0,-3 2 0 0,5 3 547 0,0 2-255 0,1 4-127 0,0 2-64 16,0 4 145-16,0 4-95 0,0-1-62 0,0 0-25 15,0 0-7-15,0-1-20 0,0 0 0 0,0 0-423 16,0-6 207-16,0-4 108 0,0-4-560 0,0-5 335 16,0-2 166-16,0-3-32 15</inkml:trace>
  <inkml:trace contextRef="#ctx0" brushRef="#br0" timeOffset="88741.98">22372 16166 1082 0,'0'-12'0'0,"0"1"0"0,0 4 0 0,0-2 0 0,0 1 0 0,0 5 298 0,2-2-130 0,7-1-56 0,2 3 299 0,4 1-187 15,2 1-94-15,2 1-46 0,3 0-106 0,0 0 39 16,2 0-9-16,-1 0-244 16,0 0 136-16,-1 1 69 0,-2 3 34 0,0-2-716 15</inkml:trace>
  <inkml:trace contextRef="#ctx0" brushRef="#br0" timeOffset="89492.5">22980 15127 1177 0,'0'0'0'0,"0"0"0"0,0 0 0 0,0 11 0 0,-2 12 0 0,-1 13 196 0,-1 18-78 0,0 18-41 0,0 17 428 16,-1 14-224-16,0-7-127 0,0 9-58 31,-1-1 228-31,-4 1-144 0,3-3-71 0,-1 7-112 0,0-26 15 0,1 2 1 15,1 3 24-15,1-4-364 0,3-8 183 0,1-4 100 16,1-23 36-16,0-11-283 16,0-9 165-1,0-6 82-15,1-12-604 0,1-1 296 0,0-10 162 0,2-7 76 0</inkml:trace>
  <inkml:trace contextRef="#ctx0" brushRef="#br0" timeOffset="89665.49">23137 16070 1506 0,'0'0'0'0,"0"0"0"0,0 0 0 0,0 5 0 0,0 0 0 0,0 10 0 0,0 6 577 0,-2 4-269 0,2 11-127 0,-1 6-76 16,1 5 58-16,0 3-64 15,0-1-32-15,0-2-148 0,0 3 68 0,1-13 19 0,5-8 1 47,2-3-566-47,-2-9 299 0,0-5 147 0,1-2-742 0</inkml:trace>
  <inkml:trace contextRef="#ctx0" brushRef="#br0" timeOffset="89871.52">23151 16036 1274 0,'0'-13'0'0,"0"2"0"0,0 1 0 0,6 0 0 0,5 6 0 0,3 3 0 0,4 1 277 0,6 0-121 0,-1 6-59 0,5 6-89 16,-3 0-9-16,-4 5 38 0,-1 2 0 0,-7-2-60 15,0 4 30-15,-5 1 9 0,-6-2-57 16,-2 0 39-16,-6 2 1 0,-12-3 38 0,-2-1 92 15,-5 2-37-15,-3-7-40 0,-3-1-21 0,-1 0-36 16,2-7 32-16,2 2-14 0,-2-4-290 0,10-3 145 0,4 0 73 16,4 0 40-16,6-3-542 15,6-9 257-15</inkml:trace>
  <inkml:trace contextRef="#ctx0" brushRef="#br0" timeOffset="90097.74">24145 15558 1563 0,'-12'0'0'0,"-2"4"0"0,-3 0 0 0,4 4 0 0,-6 2 0 0,-1 5 267 15,-2 9-115-15,-3 3-58 0,-6 9 116 0,4 0-92 16,-1 5-41-16,-1 3 1 0,1 0-81 0,-1 3 0 0,-1 0 48 0,5-6-292 15,3-5 141-15,-2 0 72 0,0-3-511 16,0-2 274-16,-4 0 136 0,11-9 68 0</inkml:trace>
  <inkml:trace contextRef="#ctx0" brushRef="#br0" timeOffset="90317.39">23724 15746 1171 0,'0'-8'0'0,"0"2"0"16,0 1 0-16,0 2 0 0,2 1 387 0,6 2-176 0,3 0-77 0,6 5 700 0,2 12-398 31,7 7-200-31,1 3 116 0,8 7-182 0,4 3-170 0,-5 0 0 0,4-3-26 16,-2 1-81-16,1-2 72 0,3 2 45 16,-13-10-456-16,-2-2 241 0,-5-2 121 0,-4-7 60 0,-8-1-147 0,-2-2 39 15,-6-8 72-15,0 0-469 0,0-3 247 0,-6 0 122 16,-8 0 62-16,4 0-320 0</inkml:trace>
  <inkml:trace contextRef="#ctx0" brushRef="#br0" timeOffset="90807.88">24665 15312 956 0,'-12'0'0'0,"3"-4"0"0,1 0 0 0,2 0 432 0,6 3-198 0,0-2-90 0,1 1-58 0,18 1 323 0,6-1-186 16,11-1-93-16,3 0-47 0,14-3 177 0,-6 2-116 15,4-2-54-15,0 2-142 0,-1-2 45 16,2 5-1-16,0 0-381 16,-12 1 209-16,-8 0 108 0,-5 0 54 0,-7 8-238 0,-7 2 146 0,-2-1 3 15,-10 1-48-15,-1-1-461 0,0-1 290 0,-4-1 145 0,-6-2 72 16</inkml:trace>
  <inkml:trace contextRef="#ctx0" brushRef="#br0" timeOffset="90977.56">25149 15204 884 0,'0'-14'0'0,"0"1"0"0,0 4 0 0,0-1 0 0,5 2 0 0,5 1 0 0,4-2 0 0,5 4 314 0,6 2-140 0,2 2-68 0,5 1 186 16,2 0-128-16,4 0-55 0,-7 2 3 0,0 9-38 15,-6 1 0-15,-3 0-38 0,-6 3-135 0,-1 5 76 16,-12-1 26-16,-3 2-1 0,-3 4-85 0,-16 1 59 31,-4 2 31-31,-6 0 8 0,1-1-379 0,-3 0 131 0,-7 1 116 0,1 0-406 16,-2 0 243-16</inkml:trace>
  <inkml:trace contextRef="#ctx0" brushRef="#br0" timeOffset="91291.13">24879 15646 949 0,'-5'6'0'0,"2"0"0"0,-1 5 0 0,2-1 0 0,-1 6 0 0,0 7 406 0,-2 5-175 16,-1 3-103-16,1 7-45 16,-1-2 174-1,-1 6-111-15,1 2-54 0,-3 0-19 0,2-8-16 0,2-2-21 0,-2-3 0 0,1-7-66 16,3 1 42-16,0-15-8 0,3-6-103 0,0-4 69 0,0 0 32 0,0-7 1 16,5-12-119-16,7-6 69 0,1-5-10 0,3-5 34 15,2 1-126-15,1-3 47 16,5-1 15-16,-4 8 35 0,1-1 65 0,2 3-42 0,-1 1-12 0,0 6 120 15,-1-3-60-15,-3 13-20 0,-2 7 205 0,-1 4-106 16,-5 0-37-16,-1 18-32 16,1 6 316-16,-6 8-162 0,-3 3-54 0,1 3-47 15,-2-1 80-15,0 0-63 0,1 3-23 0,-1-9-8 16,2 1-265-16,1-5 116 0,1 0 59 0,4-6-255 16,2 2 166-16,-1-10 70 0,4-3-861 0,4-5 433 15</inkml:trace>
  <inkml:trace contextRef="#ctx0" brushRef="#br0" timeOffset="91509.44">25581 15862 1409 0,'0'-14'0'0,"-8"-1"0"0,-4 6 0 15,0 3 0-15,-5 4 0 0,-3 2 0 0,-6 0 0 0,-2 13 0 0,-1 9 515 0,-2 6-239 0,0 6-120 0,1 5 269 0,8-3-198 0,5 5-96 16,7 0 85-16,4 0-90 15,6-2-44-15,0 6 8 0,12-10-12 0,11-2-41 0,3-6-1 16,7-5 0-16,1-3-353 0,5-4 185 16,-3-9 80-16,-3-6 44 0,1 0-565 0,-3-1 297 15,-1-11 64-15,-1-1-516 0,-8-3 351 16,-4-3 170-16,-6-1-290 0</inkml:trace>
  <inkml:trace contextRef="#ctx0" brushRef="#br0" timeOffset="91759.03">25547 16038 1513 0,'-22'0'0'16,"6"0"0"-16,1 0 0 0,2 2 0 0,6 2 0 0,2-2 0 0,2 1 0 0,3 3 227 0,3-3-95 0,13 3-48 0,3 0-24 0,4-4 104 15,3 1-55-15,2-1-41 0,2-2 0 16,-2 0-78-16,-3 0 24 16,0 0-1-16,-1 0-50 0,-5 0 32 0,-3 0 0 0,-2 0 184 0,-3 0-71 15,-3 0-36-15,3 0 9 0,-10 2 283 0,1 1-164 16,-2 6-82-16,0 0-41 0,-6 4 158 0,-2 4-133 15,-1 3-102-15,1 5 0 16,-1 1 0-16,1 3 0 0,2 4 0 0,2-2 0 16,1 1 0-16,3 0 0 0,0-3-534 0,0 0 197 15,0 3 195-15,0-11 19 0,0-1-869 0,0-3 478 16</inkml:trace>
  <inkml:trace contextRef="#ctx0" brushRef="#br0" timeOffset="92308.99">26210 15034 1363 0,'0'-12'0'0,"-1"2"0"0,-1 6 0 0,-3 4 0 0,2 0 0 0,0 17 0 0,-2 8 474 0,2 13-219 16,1 12-109-16,-1 13-46 0,0 5 475 0,2 6-269 0,-1 15-135 0,2 3 234 16,-2 7-269-1,-2 13-136-15,3-16 0 0,0 0 0 0,0-3 0 16,1-9 0-16,0-1 0 0,0-30 0 0,0-7-8 16,1-5 15-16,1-5-494 0,0-7 262 0,0-1 126 0,0-17-82 15,0-4-533-15,-1-7 338 0,3 0 169 0,0-7-407 16,4-13 281-16</inkml:trace>
  <inkml:trace contextRef="#ctx0" brushRef="#br0" timeOffset="92499.47">26475 15816 2595 0,'2'-4'0'0,"-1"3"0"0,1-1 0 0,1 2 0 15,-3 7 0-15,0 10 0 0,0 9 0 0,-3 6 436 0,-2 8-199 0,-2 8-101 0,-2 2 155 0,0 7-128 16,0 5-90-16,3-9-73 0,2 0 0 0,2-6 0 15,1-4 0-15,-1-5-175 0,2-2 12 32,0-16 95-32,0-7 51 0,0-5-622 0,0-2 337 15,0-6 93-15,-5 5-562 0,1-5 371 0,-1 0 182 0,-1-3 91 0</inkml:trace>
  <inkml:trace contextRef="#ctx0" brushRef="#br0" timeOffset="92690.09">26389 15998 1339 0,'9'-35'0'0,"-1"3"0"16,5-1 0-16,3 12 0 0,2 3 0 0,2 4 0 0,4 0 0 0,5 6 472 0,5 1-209 0,-4 6-117 0,-1 1-55 0,0 5 109 0,-2 8-82 0,0 5-41 0,-4 3 6 15,-7 0-8-15,-7 2-40 0,-4 1 1 0,-3-1 51 0,-2 2-25 0,-3 4 9 16,-13-5-38-16,-3-4 4 0,-1-1-1 0,-4-2 0 16,0-3-78-16,-3-1 48 0,4-4-9 0,-3-4 40 15,5 0-449-15,0-5 197 0,5 0 113 0,-3 0-377 16,11 0 195-16</inkml:trace>
  <inkml:trace contextRef="#ctx0" brushRef="#br0" timeOffset="92845.78">27059 16245 2580 0,'0'1'0'0,"0"3"0"15,0-2 0-15,0 0 0 0,0 0 0 0,0-1 0 0,0 2 0 0,0-2 434 0,0-1-200 0,0 0-99 0,0 0-1408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2:38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14104 9091 676 0,'-12'-11'0'0,"-2"-4"0"0,5 6 0 0,1 4 0 0,3-1 0 0,-3 0 0 0,-1-1 316 16,5 2-143-16,-3 0-65 16,1 0-33-16,0 2 77 0,-3-1-60 0,-2 2 11 31,-2 2 71-16,-1 0-66-15,-3 0-33 0,-3 11 95 0,-4 6-64 0,-4 5-22 16,0 3-10-16,4 6 83 0,-8 0-58 0,6 8-28 0,1-1-1 0,-2 8 71 0,10-4-55 0,6-3 1 31,8 0-45-31,3 1 29 0,3-5-1 0,16 5-17 0,10-14-20 0,9-3 9 16,6-4 0-16,10-5 0 31,4-5-28-31,10 2 39 0,-5-11-11 0,1 0-39 0,2 0 1 0,1 0 38 0,-1-11 0 0,7-2-87 0,-17-1 36 0,-3-4 9 0,-3-4 1 0,-5-4-36 0,-2-3 22 16,3-3-9-1,-13-3 5 1,-4-2 19-16,-4 3 11 0,0-7-34 0,-11 4 29 0,2-8-8 0,-12 8 6 0,-2 1 84 0,-2-3-41 0,0 0 4 16,-12 1-43-16,-4-3 59 0,-4 9-69 0,-5 1 0 15,-3 4 0-15,-8 1 0 0,-3 5 0 0,-6 3 0 16,1 7-3-16,-3 5-49 0,-6 6 33 0,-1 0-5 16,-4 5-71-16,-12 9 40 15,13 8 28-15,-3 2-226 0,3 5 116 0,5 0 33 0,1 5 29 0,18-5-344 16,6 0 189-16,9-2 93 0,7-2 48 0,6 0-474 15,-2 2 250-15,7-5 141 16</inkml:trace>
  <inkml:trace contextRef="#ctx0" brushRef="#br0" timeOffset="804.49">13958 8453 614 0,'-3'-17'0'0,"-6"2"0"0,4 4 0 0,-6 1 0 0,3 0 235 0,-6 5-95 0,-3-2-37 0,-2 7-11 16,-5 0 109-16,-8 0-80 0,-5 6-39 31,-8 10 1-31,-10 8 31 0,-1 5-41 0,-5 4 1 0,-7 9 21 0,-5 7 1 0,-4 7-52 0,-12 10 61 16,13-1-61-16,3 8 0 0,1 3 0 15,12 4 91-15,6 2-45 0,2 5 11 0,19-17-58 0,9 0 89 16,4 0-44-16,4 3 0 0,7 0-44 16,2 7 52-16,7-18-11 0,0 1-41 15,10 0 43-15,9-2 0 0,8-1-43 0,10 10 21 16,5-16-21-16,9 1 0 15,7-1 0-15,10-1-55 0,6-5 1 0,16 5 64 0,-7-15-10 0,7-4-104 16,10 0 51-16,9-5 9 0,8-3 1 0,21 2-52 16,-16-13 34-16,6-3 3 0,10-8-30 0,7-4 17 15,13 0 3-15,-27-9 59 0,7-11-36 0,1-4-12 16,1-2 9-16,-10-3 28 0,16-5-26 0,-31 4 3 16,-2-6-3-16,-1-5 23 0,-2-2-20 0,-5-3 5 15,7-12-2-15,-30 8-38 0,-7-11 36 0,-4-2 3 16,-7-2-92-16,-7-3 42 15,-4-3 2-15,-22 11-40 0,-6-5 39 0,-7-6-16 16,-6-4 52-16,-4-2-99 0,-4-10 39 0,-4 17 17 16,0 1 0-16,-16 0 23 0,-5 0-2 0,-10 4-19 15,-12-7 6-15,-5 18-16 0,-11-1 22 0,-10 4-28 16,-5 3 196-16,-6 2-75 0,-17-2-45 0,4 10-73 16,-13 5 41-16,-6 0 10 0,-9 5-6 0,-6 3-31 15,-24-2-4-15,20 12 42 0,-9 9-7 0,-2 0-101 16,-8 6 47-16,4 0 10 15,-10 0-8-15,30 4-10 0,-3 7 41 0,3 3-21 16,4 4 67-16,7 0-53 0,-8 4-8 0,28-1-7 16,4 4 18-1,4 2 2-15,7 1-2 0,-1 5-165 0,-1 5 72 0,23-2 51 0,10 2 1 0,13 4-159 16,10-1 100-16</inkml:trace>
  <inkml:trace contextRef="#ctx0" brushRef="#br0" timeOffset="1979.74">13976 7744 632 0,'7'-29'0'0,"-2"0"0"0,-1 3 0 0,-2 1 0 0,0-4 0 0,-2 8 99 0,-4 1-28 0,-11 3 144 16,-6 1-86-16,-7 3-43 0,-7 1 11 0,-6 9 67 15,-6 3-60-15,-8 0-31 32,-13 7 0-32,-8 12 22 0,-14 4-41 0,3 2-12 0,-7 11 1 0,-8 2-30 46,-11 6 0-46,-2 5 30 0,-16 10-48 0,19-3 18 0,-8 4 0 0,-5 5-8 0,0 3-1 0,2 1 37 0,-14 12 11 0,26-12-78 0,7 8 28 0,4 6-28 0,13-4 50 0,9-1 35 16,-3 5 6-16,24-15-47 16,5 6 3-16,4 1 31 0,8 2 0 0,1 0-24 0,1 6 46 0,16-18-41 15,0 3-4-15,6 0-23 0,4 4 26 0,8-3 8 16,3 7 2-16,1-17-63 78,5 1 0-78,12 0 46 0,8-1 4 0,4 0-48 0,6 7 6 0,1-11 26 0,7-1 8 0,1 5-45 0,10-1 1 0,4-3 28 0,13 7-10 0,-9-13 11 0,8 1 5 0,3 2 42 0,6 2-43 0,7 1 0 0,11 5 2 0,-8-7 49 0,3-4-50 16,4 3 4-16,7-3-3 0,13 5 59 15,-11-9-55-15,6 0 7 0,6 2-6 0,3 0 65 0,8 1-30 0,15 3 17 16,-18-13 2-16,4 3 1 31,11-4-33-31,8 1 43 0,2-5-47 0,17 2 13 0,-21-8-5 0,5-3-24 16,5 3 21-16,7-1-2 0,3-5 5 0,16-2-45 0,-24-6 41 0,12-5-1 15,-1-1-4-15,7-5 12 0,3-2-11 0,13 0-16 16,-26-5-19-16,7-9 0 0,6-5 0 0,3 1 0 16,0-7 0-16,12-3 0 0,-33-1 0 15,8-2 0-15,-2-3 0 0,1-4 0 0,-1-5 0 16,7-7 0-16,-35 7 0 0,5-8 0 0,-6-4 0 0,-8-1 0 16,-13 0-16-16,6-4-2 0,-28 11-80 0,-6-2 47 15,-9 1 13-15,-9-1-39 16,-6-2 26-16,1-7-4 0,-20 10 23 0,-3-2-24 15,-5-6-7-15,-8 5 38 0,-7-1-16 0,-1-5-34 16,-12 9 40-16,-3-5 4 0,-4 0-4 0,-3-4 50 16,0-3-46-16,-3-3-8 0,-11 11 76 15,-3 0-32-15,-5 1 1 0,-2-2 31 16,-4-1-26 0,-7-5-5-16,2 10-13 0,-5-4 32 0,-4-3 9 0,-4 3-44 0,-5-6 13 0,3 12 0 15,-1 1-1-15,-5-5-6 0,-4 4 9 0,-4-2-45 16,-12-7-2-16,10 12 39 0,-4-2-51 0,-2-3 48 15,0 2-5-15,-5 2-39 0,-12-7 33 0,12 12-1 16,-6 0 5-16,-5 1 40 0,2-3-41 0,-3 2-4 16,-12-6 0-16,12 7 16 0,-6 3-11 0,-7-1 0 15,0-2 0-15,1 2-25 0,-15 0 22 0,14 5 8 16,-6-3 2-16,0 2-4 0,-1-1-2 0,-2 0-1 16,-17-5-2-16,22 9-1 0,-1-5 3 0,-2 1 29 15,-2 2 0-15,-4-1-29 16,-11-1-2-16,21 8 44 0,-3-1 0 0,-8 2-29 0,-2 1-7 15,0 1 52-15,-8-1-48 0,19 4 7 16,-10 0-32-16,-2 1 29 0,0 1-1 0,0 2-11 16,-12-3 11-16,15 6 0 0,1-2 0 0,-6 5-34 15,-1-1-1-15,-4-1 29 0,-11 3 1 16,24 4-56-16,-2 0 0 0,-2 2 45 16,-2 2 6-16,6 1-210 0,-3 1 92 0,27 0-313 15,0 1 199-15,5 0 100 0,8 0 49 0,4 5-418 16,22 4 239-16</inkml:trace>
  <inkml:trace contextRef="#ctx0" brushRef="#br0" timeOffset="3116.67">16719 8971 557 0,'6'-8'0'0,"1"-1"0"0,-2 1 0 0,0 1 0 0,0 0 0 0,0-2 381 0,0 1-158 0,-4 2-96 0,2 0 156 16,-1 1-120-16,-2 0-60 0,0 1-31 0,0 0 67 15,0-1-54-15,-2 4 0 0,-7-1-43 0,-5 2 58 16,-2 0-28-16,-4 0 10 0,0 4 35 0,-4 4-37 16,1 1-1-16,1-1-37 0,2 1 57 0,-2 1-18 15,5-3-11-15,3 0-11 16,4-2-17-16,0 0 0 0,2-2 0 0,0 1-106 16,6 0 48-16,2-4 29 0,0 0 0 0,2 0-41 31,11 0 39-31,4-4-10 0,2-3-154 0,1-3 85 0,0-1 22 0,-1 3-11 0,-1-2 16 0,-2 1 2 15,-4 3 3-15,-2 2 191 0,-2-1-83 0,1 0-39 16,-3 1-12-16,-4 1 220 0,-2 3-105 0,0 0-60 16,-3 0-9-16,-13 0 14 0,0 6-17 0,-4 3-25 15,-1 3 32-15,-2-3-1 0,2 2-28 0,1 0-69 16,2 1 46-16,3-5-12 0,4-1 0 0,1 0-139 16,3-1 57-16,2-2 53 15,2 2 12-15,3-5-282 0,0 0 125 0,13 0 80 16,5 0 8-16,4-7-93 0,-2-2 42 15,2-1 46-15,-2-1 55 0,-4 2-14 0,-1 0 1 0,-2 3 0 16,-1 0 163-16,-3 0-76 31,-5 1-44-31,-3 2 415 0,-1 1-215 0,0 0-107 0,-7 2-14 0,-12 0 148 0,-3 2-96 0,-5 6-44 0,-2 3-88 16,-2 0 0-16,-2 1 0 0,6-3 0 16,4 1 0-16,3-1-52 0,4-3 42 0,4-1-214 15,1 2 137-15,11-4 26 0,0 0 41 0,6 2-809 31,18-5 393-31</inkml:trace>
  <inkml:trace contextRef="#ctx0" brushRef="#br0" timeOffset="6418.39">16151 8170 703 0,'-8'0'0'0,"1"0"0"16,-2-2 0-16,5-1 0 0,0 3 0 0,1 0 160 0,2 0-62 0,1 0 113 47,-2 0-78-47,2 0-52 0,0 0 0 16,0 0 69-16,0 0-57 0,0 0-27 0,2 5 9 0,-1-3-5 0,2 4 0 0,2-2-32 0,0 2 0 0,1-2 39 0,-2 1-30 0,1 2-9 0,0-3 28 0,0 3-1 15,-1-3-27-15,1 5 44 0,1-4 10 0,-1 5-54 47,0-5 0-47,-1 1 29 0,3 3 0 0,-3 0-29 0,2 0 9 0,1 0 4 0,-3 0-13 0,1 2 0 0,0-1 0 0,2 2-38 0,0 0 11 0,0-1 27 16,-3 0-27-16,2 2 27 15,1 1 0-15,0 0 0 0,-1 3-32 0,0-5-8 16,1 1 25 0,0 3-21-16,1-4-6 0,-3 3 30 0,1 1 0 0,2-3 5 0,-2 1-10 0,0 1 3 15,1 0-2-15,-1-3-9 16,3 3 18-16,-3-4-8 0,-1 4-53 0,1-5 25 0,2 2-5 0,0 3 33 15,-4-5-47-15,3 3 40 0,-1-5-4 0,2 4-27 16,-4-3-4-16,4 5 34 16,-3-3-11-16,1 0-34 0,0 0 34 0,-1 0 2 15,0 2-7-15,1-1 35 0,0 0-30 0,-1 0 1 16,1 0-10-16,0-1 10 0,-1-1-1 0,3 5 2 16,-1-3-23-16,0-1 21 0,-1-1 0 0,0 1-43 15,1 1 42-15,2 2 0 16,-3-6 0-16,0 3-44 0,-1 1 39 0,1-1 3 0,0 1-6 0,1 0 30 15,-4 0-30-15,2 0 3 16,-2 1 41-16,1-2-41 0,1 1 1 0,-1 3 29 0,1-2 0 0,-2 0-23 31,2-3-2-31,0 4-8 0,0-3 11 0,2 4 7 0,-2-4-7 0,1 1-43 16,0 0 42-16,-1-2 0 0,3 2 3 0,0 4-31 0,-4-5 26 0,3 3-5 16,-1 0-6-16,1-1 7 31,-2 2 1-31,3 1-4 0,-3-2 5 0,1-1-4 0,0 0 2 0,0-1-9 0,-1 2 9 0,3 1 0 15,-1-2 0-15,-2-1-34 0,3 0 33 0,-2 2 0 16,1-1 0-16,2 5-43 0,-1-4 41 0,-2 0-3 47,2 1-44-47,1 0-4 0,0 1 44 0,-4-1 38 0,3-1-38 0,-1 1-3 0,1 0 3 0,-1 0 24 0,2 3-28 0,-1-1 1 16,0-3 2-16,-2 3 31 31,2-2-1-31,1 2-23 15,-1 2-5-15,0-3 10 0,1-1-6 0,-1 2 7 0,0-1-52 0,0 1 4 0,2 4 40 0,-2-4 2 0,-2 0-98 0,2 3 42 0,1 1 22 0,-3 1-93 16,4 4 49-16,-6-6 21 16,4 1 1-16,-2 1-91 0,-1-3 57 0,1 1 28 15,1 1-10-15,-3-7-238 0,0 2 138 0,1 2 69 0</inkml:trace>
  <inkml:trace contextRef="#ctx0" brushRef="#br0" timeOffset="9790.49">16482 8990 478 0,'2'-4'0'0,"0"-1"0"0,-1 2 0 0,1-1 0 0,0 1 0 0,-1-2 110 16,1 3-41-16,-1-1 0 15,1-1-29-15,0 3 140 0,-2-3-69 0,2 3-27 0,-2 0-9 0,1 0 60 16,-1-2-47-16,0 3-1 0,0 0-7 16,0-2 9-16,0 2-49 0,0 0 36 0,0 0 0 0,0 0-37 31,0 0 0-31,-3 5 6 0,-4-2-5 0,-1 2-1 0,-3 4 0 0,-4-1 3 0,-1-1-3 0,-6 5 10 15,-1 2-9-15,-5-2 19 0,-3 4-20 0,-5 0 1 16,-4 2 30-16,-9 4 10 31,3-2-41-31,-2 0 11 0,-1-1-10 0,0 0-1 0,2 2 1 0,-4 3-4 0,12-8 3 0,5-2 1 16,4-1-1-16,4 1-37 0,4-4 1 0,-3 2 46 16,8-5-10-16,4 0-66 0,1-2 24 0,3-1 8 15,2 1-39-15,1-2 36 0,4 0-22 0,1-3-5 16,1 0-8-16,0 0 47 15,0 0-9-15,0 0-54 0,0 0 25 0,1 0-1 0,2 0 21 16,5 0-206 0,-1-3 95-16,1 0 53 0,2-2 16 0,-2 1-213 0,2-1 98 0,-1 2 64 0,2-1-514 0,-2 1 291 15</inkml:trace>
  <inkml:trace contextRef="#ctx0" brushRef="#br0" timeOffset="10216.76">15901 9031 5 0,'0'-9'0'0,"0"2"0"0,2 2 0 0,-1 0 0 0,1-2 0 0,-2 4 0 0,1 1 413 0,-1 1-187 0,2-1-92 0,-2 2-47 0,0 0 117 0,0 0-86 0,0 2-39 16,0 7 0-16,-8 2 28 0,-1 4-33 0,-5 4 10 15,-2 2-50-15,-1-1 6 16,-3 4 0-16,1 0 29 0,-4 1-1 0,0 4-18 0,1-7-10 0,1 0 36 15,1 1-35 17,3-1-1-32,0-5 0 0,1 3 78 0,5-8-44 0,4 0 0 0,3-3-34 15,4-3 46-15,0-3 1 0,0 3-37 0,10-5 82 0,8-1-45 47,6 0-1-47,10 0-67 0,3-7 22 0,7-2 9 0,1 0-10 0,2-3-112 0,4-2 57 0,1 1 27 0,3-1 0 0,8 2-679 0,-8 1 304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58:26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12539 2084 1757 0,'-8'-12'0'0,"3"5"0"0,3 2 0 0,-2 2 0 0,4 0 0 0,0-3 0 0,9 1 0 0,9-2 470 16,6-2-216-16,6 1-108 0,3-1-54 0,3 4 82 15,6-5-59-15,-5 3-43 0,2 2 0 0,2 0 80 16,-2 0-57-16,3 3-19 0,-7-3-72 0,-5 4 0 15,-2-1 34-15,-6 2 0 16,-4 0-267 0,0 0 143-16,-9 0 57 0,-6 0-534 0,-1 0 251 0,-2 0 155 0,0 5 12 0,-13 3-526 0,-1 1 321 0,-4 1 156 15</inkml:trace>
  <inkml:trace contextRef="#ctx0" brushRef="#br0" timeOffset="191.53">12712 2057 1414 0,'-7'8'0'0,"-2"4"0"0,6 0 0 0,1 4 0 0,1 5 0 0,1-1 0 0,0 4 778 0,0 8-361 0,0-6-194 0,1 5 199 15,1-2-192-15,3 5-96 0,0-1-48 0,0 6-159 16,-1-7 51-16,0 0 30 0,-1 1 0 0,1-3-526 16,-1 0 277-16,0 1 150 15,1-10-285-15,-2-3 208 0,-1-5 75 0,1-2-670 0,-2-5 363 16,0-6 171-16</inkml:trace>
  <inkml:trace contextRef="#ctx0" brushRef="#br0" timeOffset="323.95">12729 2327 1247 0,'0'-15'0'0,"-2"4"0"0,2 1 0 0,0-1 0 0,0 2 0 0,2 2 0 0,9 2 621 16,2-2-292-16,2 1-146 0,2-1-62 0,1 4 161 0,2 0-122 15,1 2-61-15,2-1-31 0,-1 2-469 16,2 0 229-16,-1 0 100 0,0 0-751 0,2 3 422 0</inkml:trace>
  <inkml:trace contextRef="#ctx0" brushRef="#br0" timeOffset="498.75">13134 2046 1799 0,'-16'0'0'0,"2"0"0"0,2 0 0 0,1 7 0 0,0 3 0 0,0 8 0 0,0 4 0 0,5 1 763 0,4 2-363 0,2 5-181 0,0 1-91 15,0 1 15-15,5 4-43 0,6-7-35 16,6 1-565-16,-1-4 270 16,4-2 133-16,-3 0-781 0,5-2 438 0,-5-5 220 0,-1-5 111 15</inkml:trace>
  <inkml:trace contextRef="#ctx0" brushRef="#br0" timeOffset="715.04">13242 2135 1402 0,'3'-9'0'16,"3"-3"0"-16,1 7 0 0,1 1 0 0,3 2 0 0,3 1 0 0,0 1 0 0,5 0 521 0,-3 1-247 0,1 9-118 0,-3 3-9 0,1 0-55 15,-5 3-27-15,0 5-184 0,-8-1 73 0,-2 2 43 16,0 2-1-16,-7-2-104 0,-6 2 74 0,-4 2 45 16,0-6-10-16,-7-3-34 0,2-2 11 0,-4-4 25 15,1 1 1-15,-3-5-328 16,6-3 108-16,4-4 91 0,3 0-218 0,4-2 153 15,6-12 76-15,3-4-301 0,2-5 194 0</inkml:trace>
  <inkml:trace contextRef="#ctx0" brushRef="#br0" timeOffset="874.37">13458 1998 1431 0,'8'-13'0'0,"-2"6"0"0,-3 2 0 0,-1 3 0 0,-2 2 0 0,0 0 403 0,0 11-182 0,-10 5-92 0,1 2 539 16,0 3-306-16,-1 2-166 0,4-2-79 0,-2 3 98 0,6 0-89 0,0-1-63 15,0 2-63-15,2-6 0 0,0 3 0 0,4-1 0 16,7-1-458-16,2-5 227 0,4 4 145 0,1-9-690 16,1 1 343-16,0-4 220 0,1-4-19 15</inkml:trace>
  <inkml:trace contextRef="#ctx0" brushRef="#br0" timeOffset="1031.24">13713 2167 1278 0,'0'0'0'0,"0"0"0"0,0 0 0 0,0 0 0 0,0 0 0 0,-4 0 0 0,-1 9 648 16,1 0-305-16,-1 4-152 0,-3 2-67 16,2 5 95-16,-2 0-90 0,-3 1-46 15,4 3-109-15,-4-1 31 0,2 2 10 0,0-3-476 16,3-4 249-16,-1-3 125 0,2-2 62 0,0-6-712 0,2-1 375 0</inkml:trace>
  <inkml:trace contextRef="#ctx0" brushRef="#br0" timeOffset="1180.59">13785 2026 1839 0,'4'0'0'0,"-1"0"0"0,1 0 0 0,2 0 0 0,1 0 0 0,-1 0 0 0,0 0 0 0,3 0 721 0,-1 0-342 0,0 4-170 32,4 3-218-32,-1 2 9 0,-1-1 38 0,2 3-287 0,-3-1 144 0,3 2 72 15,-1-2 35-15,-1 2-828 0,-1-1 414 0</inkml:trace>
  <inkml:trace contextRef="#ctx0" brushRef="#br0" timeOffset="1358.42">14044 1896 879 0,'0'0'0'16,"-2"0"0"-16,-1 0 0 0,2 0 0 0,-2 0 0 0,0 11 714 0,-2 9-338 0,0 5-169 15,-5 8 468-15,-2 14-309 0,-2 5-168 0,-4 4 48 16,-2 7-104-16,0 2-52 0,-1-2-52 0,-1 2-49 15,5-13 6-15,1-4 1 0,4-7 24 0,1-5-553 16,3-9 274-16,2 1 156 0,6-18 65 0,0-9-916 16</inkml:trace>
  <inkml:trace contextRef="#ctx0" brushRef="#br0" timeOffset="1511.08">14109 2217 1780 0,'0'0'0'0,"0"0"0"0,0 0 0 0,0 0 0 0,0 0 0 0,0 3 354 0,0 2-158 16,0 3-70-16,-1 3-1 0,-4 1-44 0,-1-1 1 16,4 3-45-16,-4-1-218 15,3 2 119-15,0-3 45 0,1-2 27 0,2 0-828 16</inkml:trace>
  <inkml:trace contextRef="#ctx0" brushRef="#br0" timeOffset="1747.81">14351 1876 1458 0,'13'-9'0'0,"3"6"0"0,0-3 0 0,1 3 0 0,-3 3 0 0,5 0 0 0,-8 0 425 0,-2 3-194 0,-1 10-97 0,-4 4-48 0,-3 5 30 0,-1 5-30 0,-4 2-9 0,-11 5-40 0,-1 0 1 0,-4 2 0 0,-1 5 39 0,1-4 154 0,-3-4-97 0,7 1-48 0,1-5 182 16,4-2-116-16,4 3-47 0,7-12-39 0,0-2-108 15,1-5 40-15,16-2-1 0,5-4 41 0,3-2-414 16,1-3 202-16,3-3 106 16,0-6 53-16,1-7-351 0,-3 2 148 0,0-2 112 0,-8 2-779 15</inkml:trace>
  <inkml:trace contextRef="#ctx0" brushRef="#br0" timeOffset="1903.2">14236 2102 2168 0,'-7'-1'0'0,"1"-3"0"0,2 2 0 0,4-1 0 0,0 3 0 0,12 0 0 0,5 0 0 0,8 0 0 0,3 0 426 0,2-3-199 15,2 3-95-15,-2-2-47 0,1-1-354 16,0 0 153-16,4 0 87 0,-7 2-352 0,0-1 210 0,-3 0 104 16</inkml:trace>
  <inkml:trace contextRef="#ctx0" brushRef="#br0" timeOffset="2086.66">14727 1884 2040 0,'6'-1'0'0,"4"-2"0"0,0 0 0 0,-1 3 0 0,3 0 0 0,1 0 0 0,4 11 0 0,-3 4-1 0,2 5 735 0,-2 4-350 0,-2 5-176 16,-2 5-88-16,-6 4 179 0,0 6-152 15,-4-1-147-15,0 1-88 0,-15 0-1 0,-3 0 61 0,-4-6-206 16,-6 8 143-16,3-15 60 0,0-6 33 0,0-2-616 15,5-8 326-15,4-5 37 0,2-1 121 0</inkml:trace>
  <inkml:trace contextRef="#ctx0" brushRef="#br0" timeOffset="2558.82">15177 1998 1568 0,'-5'-9'0'15,"2"2"0"-15,0-2 0 0,3 2 0 0,0-3 0 0,0 6 0 0,0-2 0 0,4 1 600 0,11-1-281 0,1 1-142 0,9-1 279 0,-4 3-215 16,4-1-102 0,1 2-52-16,2 1-83 0,3 0 8 0,-4-2 24 0,1 3 0 0,-2 0-571 0,-4 0 286 15,2 0 142-15,-1 3-332 0,-7 1 218 0</inkml:trace>
  <inkml:trace contextRef="#ctx0" brushRef="#br0" timeOffset="2722.36">15201 2230 1536 0,'-1'-2'0'0,"1"1"0"0,0-3 0 0,1 1 0 0,9 0 0 0,5 1 892 0,4-3-419 0,1 4-223 16,5-3-107-16,3 2 330 0,0 0-309 0,2-1-164 0,3 1 0 15,-8 0-191-15,0 0-54 0,-2 1 141 0,-4 1-453 16,-5 0 297-16</inkml:trace>
  <inkml:trace contextRef="#ctx0" brushRef="#br0" timeOffset="3407.64">15828 1932 1246 0,'-12'-23'0'0,"2"0"0"0,6 1 0 0,4-2 0 0,0 1 0 0,9-7 0 0,12 6 365 0,5 5-164 16,3 4-82-16,4 5-41 0,3 5 148 15,1 3-85-15,-6 2-57 0,0 7 15 0,-4 12-30 16,-7 6-1-16,-1 6-31 0,-4 5-33 0,-12 1-9 15,-3 2 42-15,0 1-64 0,-9-1 33 0,-5 0-1 16,-4 5 41-16,-3-10-52 0,-2-1 0 0,-4-4 43 16,-1-2-6-16,-1-6-151 0,-4 0 58 0,7-12 20 15,1-7-111-15,3-2 78 0,3 0 21 16,2-5 10-16,12-16-454 0,5-5 230 16,2-5 115-16,13-4-411 0</inkml:trace>
  <inkml:trace contextRef="#ctx0" brushRef="#br0" timeOffset="3582.62">16239 1725 1556 0,'0'1'0'0,"0"2"0"0,0 2 0 0,0 4 0 0,-4 0 0 0,-7 6 0 0,0 5 0 0,-2 3 835 0,-2 5-399 0,2 5-199 16,3 2-100-16,3 1 390 0,7 0-324 0,0-5-203 16,12-1 0-16,12-6 0 0,6-2 0 0,12-2 0 15,0-11 0-15,4-3 0 0,3-6 0 0,-1 0-608 16,-2 0 276-16,0-4 194 15,-13-6 82-15,-4-1-928 0,-7-3 474 0</inkml:trace>
  <inkml:trace contextRef="#ctx0" brushRef="#br0" timeOffset="3865.41">16428 1564 1959 0,'0'-16'0'0,"0"3"0"0,0 1 0 0,11 1 0 0,4 4 0 0,4-3 0 0,3 9 0 0,3-2 244 0,4 1-93 0,-5 2-62 16,1 0-25-16,-2 12-149 0,-6 1 62 0,-1 5 30 0,-6 3 10 0,-9 0-256 15,-1 6 138-15,-5-6 69 0,-12 4-100 0,0-2 75 16,-7 2 42 0,1-6 215-16,0-2-116 0,-1 0-40 0,1-5-73 0,1 1 431 0,1-2-188 0,6-4-101 15,4-4-18-15,2-1 109 0,6-2-83 0,3 0-42 16,0 0 10-16,15-2-8 0,9-10 0 0,4 0-44 15,7 0-273-15,0-2 136 0,4 1 79 0,-3 3-636 16,0 1 318-16,-2 2 178 0,-2 3 30 16,-3 1-716-16</inkml:trace>
  <inkml:trace contextRef="#ctx0" brushRef="#br0" timeOffset="4025.58">16697 1955 1353 0,'-15'4'0'0,"2"-4"0"15,1 4 0-15,7-4 0 0,5 0 0 0,0 0 575 0,5 0-269 0,12-4-124 0,8-5-77 0,6 0 162 16,5-2-114-16,4-2-58 16,3-1 13-16,6 2-26 0,-5 1-9 0,-1 0-428 15,0 1 196-15,-3 3 98 0,-2 5 50 0,2-1-608 16,-14 1 323-16,-5 2 168 0,-6 0-9 0,-6 3-582 0</inkml:trace>
  <inkml:trace contextRef="#ctx0" brushRef="#br0" timeOffset="4185.97">17030 1738 1993 0,'-9'3'0'0,"-2"4"0"0,2 3 0 0,2-1 0 0,1 4 0 0,3 4 0 0,-1 5 0 0,2 0 0 0,1 10 363 16,1-2-167-16,0 1 152 0,0 3-155 0,0 3-78 16,0-3-38-16,0 4-303 15,1-9 127-15,5-2 68 0,-1-5 35 0,-1-3-633 0,4-5 333 0,0-1 177 16</inkml:trace>
  <inkml:trace contextRef="#ctx0" brushRef="#br0" timeOffset="4447.93">17474 1605 1301 0,'21'-9'0'0,"-3"7"0"0,1-1 0 0,-2 3 0 0,0 0 166 0,-4 5-65 0,4 5-22 0,-8 5 305 16,-2 1-173-16,-4 3-87 0,-3 5-43 15,0 3 49-15,-2 4-36 0,-12-2-10 0,-6 6-47 0,-2-2 104 32,-3 7-51-32,-2-5-27 0,-1 7 204 0,7-11-120 0,1-1-55 0,5-6 96 15,6-1-76-15,3-3-73 0,3 2-39 0,3-11 0 16,3-1 0-16,14-5 0 0,3-4 0 0,2-1 0 16,6 0 0-16,0 0 0 0,2-8 0 0,-2-4-229 0,0-2-7 15,-3-1 92 1,1 0-751-16,-7 3 432 0,-3-2 214 0,-5 1-468 0,-5 1 340 0</inkml:trace>
  <inkml:trace contextRef="#ctx0" brushRef="#br0" timeOffset="4598.22">17429 1873 1920 0,'-14'0'0'0,"-1"-2"0"0,8 2 0 0,4 0 0 0,3 0 0 0,0 0 0 0,3 0 0 0,12 0 781 0,5 0-377 0,3 0-183 16,3 0-91-16,3 0 75 15,0-4-84-15,4 1-32 0,-5-3-701 0,0 0 325 0,-1 1 162 0,-1-2-981 16,-1 1 542-16</inkml:trace>
  <inkml:trace contextRef="#ctx0" brushRef="#br0" timeOffset="4842.85">17806 1464 1564 0,'5'-8'0'0,"3"3"0"16,0 0 0-16,4 3 0 0,-1-1 0 0,0 3 0 0,3 0 0 0,-1 5 380 0,2 4-172 0,-2 6-75 31,-3 3-30-31,-4 0-32 0,-4 8-1 0,-2-2-93 0,0 4 30 0,-6 1 9 0,-6-3 22 0,-3-2 130 0,-3 1-65 16,0-5-33-16,1-2 1 16,2 0 177-16,4-7-110 0,1-3-50 0,6-5-26 0,4-2 35 15,0-1-29-15,1 0 8 16,15-4-47-16,7-11 8 0,7-2 1 0,3 0-532 0,3-5 276 0,2 3 123 15,1 2 66-15,-3 3-924 0,-1 4 440 0,-6 4 238 16</inkml:trace>
  <inkml:trace contextRef="#ctx0" brushRef="#br0" timeOffset="5023.02">17972 1932 1835 0,'-16'9'0'0,"0"-3"0"0,7 1 0 0,0-2-1 0,7-5 1 0,2 3 0 0,0-3 0 0,12 0 0 0,8 0 663 0,4-3-303 0,3-6-166 0,4 0-36 0,2-2-60 0,-1-1-31 0,3 1-405 0,2 0 198 0,-8 1 84 0,1 4 46 16,-5-3-711-16,0 5 380 0,-2-1 189 0</inkml:trace>
  <inkml:trace contextRef="#ctx0" brushRef="#br0" timeOffset="5196.35">18483 1685 1186 0,'-5'0'0'0,"2"0"-1"0,-2-1 1 0,2 1 0 0,0 0 0 0,-2 0 928 94,1 9-450-94,-1 6-221 0,-2 5 220 0,0 4-219 0,1 4-111 0,-1 3 54 0,3 1-201 0,0 1 0 0,3 1 0 0,1 3 0 0,0-4-13 0,0 3-25 0,1-9 33 0,9-5-787 0,3-2 412 0,2-8 208 0,1-4 103 0,5-4-943 0</inkml:trace>
  <inkml:trace contextRef="#ctx0" brushRef="#br0" timeOffset="5446.84">18749 1848 1945 0,'-3'0'-1'0,"-5"4"0"0,0-1 0 0,2 4-1 0,1 2 1 0,-1 3-1 0,2 1 413 16,2 4-188-16,1 2 175 0,1-3-187 0,0 2-88 0,4 1-45 16,7-4 161-16,3-2-102 31,5-2-43-31,0-5-34 0,2-6-182 0,3 0 78 0,0 0 40 0,-1-9 0 0,3-6-270 0,-4-2 150 0,-2-1 81 0,-3-5-248 15,-4-1 154-15,-1-2 78 0,-5-3-70 16,-3 3 42-16,-4-1 25 16,0 0 0-16,-9 1 97 0,-9 4-35 0,-5 0-10 15,-3 5-26-15,-4 8 230 16,-3 3-91-16,2 4-65 0,-2 2 15 0,7 0 43 0,2 7-13 0,4 6-34 16,8 3-245-16,4 2 103 31,2 3 65-31,6-1-689 0,0 0 331 0,7 1 175 0</inkml:trace>
  <inkml:trace contextRef="#ctx0" brushRef="#br0" timeOffset="5582.79">19304 1791 2647 0,'9'-15'0'0,"5"2"0"0,3 1 0 0,4-1 0 0,-3 4 0 0,-1 1 0 0,5 1 0 0,3 0 527 0,-1 1-245 0,4-2-114 0,0 7-547 0,-3-1 207 15,-2 2 105-15,-4 0 51 0,-1 5-1111 0</inkml:trace>
  <inkml:trace contextRef="#ctx0" brushRef="#br0" timeOffset="5731.93">19302 1985 833 0,'-13'0'0'0,"8"0"0"0,1 0 0 0,3 0 0 0,1 0 556 0,0 0-261 0,8 0-120 0,9 0 206 0,4-2-173 15,5 1-86-15,6-3-43 0,1 0-81 0,4 3 8 0,-2-1 30 32,1-3-801-32,1 4 399 0</inkml:trace>
  <inkml:trace contextRef="#ctx0" brushRef="#br0" timeOffset="5984.2">19908 1877 1758 0,'-9'-1'0'0,"-2"-2"0"0,0 1 0 0,-2 2 0 0,1 0 0 0,3 0 0 0,1 2 0 0,4 8 0 0,2 3 607 0,2 0-286 0,0 5-133 0,3-3-39 0,10 2-57 16,2-3-27-16,5 1-1 0,2-3-96 16,7-3 43-16,-2-4-9 0,6-3-180 0,1-2 108 15,-1 0 53-15,1-9 26 0,4-5-336 16,-7-3 177-16,-3-4 28 0,-2-2 67 0,-6-3-278 16,-9 0 148-16,-3-4 65 0,-8 3 122 0,-9 3-38 15,-18 1 0-15,-4 5 0 0,-6 3 119 0,-5 1-68 16,5 11-21-16,-1 2 373 0,3 1-198 0,4 1-61 15,4 9-62-15,3 3 49 0,10 1-40 16,8 5 30-16,5-1-24 0,1 3-724 16,0-1 338-16,1-2 168 0</inkml:trace>
  <inkml:trace contextRef="#ctx0" brushRef="#br0" timeOffset="6714.73">12273 2530 1120 0,'0'-41'0'0,"-2"10"0"0,2 3 0 0,0-4 0 0,0-1 0 0,0-1 0 0,5-6 0 0,-1 8 132 0,-1 5-46 16,0 4-1-16,-3 5 25 0,0 4-36 0,0 4 10 16,-10 7-46-16,-5 3 61 0,-8 10-30 0,-3 12 0 15,-6 9-30-15,-5 6 56 0,6 2-10 0,-2 3-46 32,7 2 112-32,4-3-56 0,9-4-29 0,4 1 92 0,9-11-65 0,3-3-27 0,14-1-1 0,7-6 5 15,2 1 9-15,5-8-41 47,2-3 1-47,2-2-50 0,-1-3 24 0,-3 1 1 0,2 4 34 0,-12 0 0 0,-2 1-10 0,-7 4 0 0,-5 5 38 0,-6 1-1 0,-1 10-27 0,-1 1 164 16,-14 2-87-16,-3 5-62 0,-1 1-63 0,-1 1 0 15,1 8 0-15,5-10 0 0,3-3 0 0,4 0 0 16,3-1 0-16,4-5 0 0,0 2 0 16,2-10 0-16,7-2-33 0,2-5-26 0,2 0-551 15,0 0 299-15,-5 0 109 0,1-4-160 16,-5 0 161-16,0 2 82 0,-2-2 40 0,-2 4-345 0,0 1 183 0,0-4 106 15,0 3 48-15,-2 0-337 0</inkml:trace>
  <inkml:trace contextRef="#ctx0" brushRef="#br0" timeOffset="7858.29">13132 3005 1103 0,'0'-17'0'0,"0"3"0"0,-1 0 0 0,1 0 0 0,-5-3 0 0,1 5 0 0,-2 0 0 0,-4 5 143 0,-2 0-54 0,-3 4 128 31,-5 3-82-31,-5 0-54 0,0 3 1 0,-9 15-3 16,1 7 0-16,-2 4-43 0,-3 6 9 0,7 2 116 16,4 4-63-16,3 1-31 0,6 3 0 0,4-1 212 0,5 7-112 0,9-10-70 0,0-2 201 0,11-2-130 15,11-2-66-15,4-6-105 0,5 3 9 0,0-15 30 16,-1 0 0-16,3-6-521 15,1-4 261-15,-6-1 129 0,5-1 75 0,-8-5-399 16,-2 0 166-16,-4 0 126 16,-1 0-38-16</inkml:trace>
  <inkml:trace contextRef="#ctx0" brushRef="#br0" timeOffset="8089.85">13025 3338 1627 0,'-14'-17'0'0,"0"5"0"0,6 0 0 0,3 3 0 0,0-1 0 0,5 0 0 0,0-2 0 0,0 4 0 0,12 1 0 0,6 0 204 15,3-1-84-15,3 1 32 0,4-1-49 0,0 2-38 16,0 3 0-16,0 1-77 0,1-1 24 0,-2 2 9 16,-4 1 15-16,-3 0 59 0,-3 9-30 0,-5 3 0 15,-2 2-28-15,-1 7 116 0,-8 0-63 0,-1 5-27 16,0 2 255-16,-5 4-141 0,-3 0-71 0,0 4-37 0,0-6-10 16,0 1-23-16,4 3 0 0,-1-3-397 15,2 0 198-15,3 6 109 0,0-11 40 0,0-2-653 16,0-3 309-16,0-1 174 15,3-7-259-15,5 1 194 0,1-8 111 0,0-6 51 0</inkml:trace>
  <inkml:trace contextRef="#ctx0" brushRef="#br0" timeOffset="8273.52">13586 3057 1793 0,'-13'-7'0'0,"2"7"0"0,-1 0 0 0,2 0 0 0,-2 13 0 0,-2 8 0 0,3 5 726 0,2 6-345 15,-2 1-164-15,6 1-94 0,5 2 335 0,0 3-225 0,3-3-233 16,7-1-59-16,5 3-21 16,4-9 53-16,0-5 32 0,4-2-313 0,2-6 173 15,0-5 85-15,2-1-763 0,-6-6 419 16,3-4 91-16</inkml:trace>
  <inkml:trace contextRef="#ctx0" brushRef="#br0" timeOffset="8485.92">13720 3196 1273 0,'0'-17'0'0,"0"4"0"0,5 2 0 15,4-2 0-15,3 10 0 0,2 3 0 0,3 0 353 0,1 0-159 0,2 3-79 0,2 10 106 0,-5 2-98 0,0 3-43 0,-3 1 0 16,-2 3-83-16,-4 1 39 16,-3 5 9-16,-5-4-49 0,0 3-1 0,-11 1 41 0,-8-2 0 0,-3-1-115 15,-3 7 66-15,-3-11 20 0,-3-2 0 0,0-3-216 16,1-5 115-16,1-4 14 15,1-3 44-15,9-4-450 0,5-3 225 0,8-9 111 16,6-15-310-16,0-1 212 16</inkml:trace>
  <inkml:trace contextRef="#ctx0" brushRef="#br0" timeOffset="8601">13907 3087 2624 0,'1'-3'0'0,"1"1"0"0,0 1 0 0,-2 1 0 0,0 0 0 0,0 10 0 0,0 3 0 0,0 5 0 0,-2 2 324 31,-1 4-144-15,1-1-72-16,2 5-37 0,0-3-10 0,0 0-24 0,3 0-1 0,11-3-455 0,-1-1 228 0,7-1 122 0,-1-8-763 0,4-4 424 0</inkml:trace>
  <inkml:trace contextRef="#ctx0" brushRef="#br0" timeOffset="8740.54">14209 3234 1662 0,'0'0'0'0,"-5"-3"0"0,4 0 0 0,-2 1 0 0,-1 2 0 0,1 0 0 0,-3 0 225 0,2 3-86 0,-1 6-56 0,0 5 150 0,-3 1-99 0,-1 3-49 16,1 1-25-16,-1 0-362 0,0 2 165 0,1-3 86 16,1 0 44-16,1-3-291 0,1 0 168 0</inkml:trace>
  <inkml:trace contextRef="#ctx0" brushRef="#br0" timeOffset="8902.69">14316 3100 2182 0,'4'-4'0'0,"-1"1"0"0,1-1 0 0,1 2 0 0,2 2 0 0,2 0 0 0,-2 0 0 0,2 7 303 16,1 3-134-16,1 2-57 0,-3 0-171 0,2 2 48 15,-2 0 24-15,1 1-1 0,-2-1-673 0,4 1 350 16,-3-4 165 0</inkml:trace>
  <inkml:trace contextRef="#ctx0" brushRef="#br0" timeOffset="9059.56">14575 2997 1672 0,'0'0'0'0,"0"0"0"0,-3 0 0 0,0 1 0 0,-2 10 0 0,-1 6 0 0,-2 7 328 0,-1 8-146 0,-4 9-64 16,1 6 312-16,-5 3-196 0,-2 5-100 0,-1 3-48 16,1-3-151-16,-4 4 59 15,4-13 17-15,5-1-607 0,-1-3 317 0,4-4 157 16,1-4-383-16</inkml:trace>
  <inkml:trace contextRef="#ctx0" brushRef="#br0" timeOffset="9217.43">14670 3396 1809 0,'-3'3'0'0,"0"1"0"0,-2 2 0 0,2 1 0 0,-1-1 0 0,-4 2 0 0,2 4 0 0,-1 0 377 0,-1 2-175 0,2-1-84 0,-1-2-380 15,2 2 149-15,3-2 74 0,-1-2 46 16,3-5-921-16</inkml:trace>
  <inkml:trace contextRef="#ctx0" brushRef="#br0" timeOffset="9449.84">14881 3064 1353 0,'17'-9'0'0,"2"0"0"0,4 2 0 0,0 3 0 0,0 2 0 0,1 1 0 0,-5 1 0 0,-2 0 0 0,-5 9 0 0,-2 7 147 16,-5 7-56-16,-5 2-19 0,0 4 123 0,-18 3-79 0,-3 2-41 15,-4 3 146-15,-1-2-93 16,-2 5-38-16,5-9-31 0,3-3 115 0,6-1-69 0,2-6-35 0,4 5 9 16,8-12 37-16,0-5-40 15,3-2-1-15,14-7-280 0,4 0 120 16,5 0 68-16,3-11 23 0,4-6-660 0,0-3 336 0,1 2 120 15</inkml:trace>
  <inkml:trace contextRef="#ctx0" brushRef="#br0" timeOffset="9622.29">14786 3316 1272 0,'-7'0'0'0,"4"0"0"16,1 0 0-16,2 0 0 0,0 0 277 0,7 0-122 0,9 0-59 0,5 0 272 15,4 0-166-15,3 0-74 0,2-4-51 0,-2-2-345 16,1-1 152 0,-1 0 76-16,1 0-780 0,-2-3 383 0</inkml:trace>
  <inkml:trace contextRef="#ctx0" brushRef="#br0" timeOffset="9773.65">15272 3063 1424 0,'17'0'0'0,"-4"0"0"0,-1 1 0 0,3 7 0 0,-2 4 0 0,5 4 0 0,-10 5 0 0,0 3 469 0,-7 4-216 16,-1 4-109-16,0 0 46 0,-7 6-69 16,-10-4-47-16,-7 0 0 0,0-2-155 15,-6 2 59-15,2-1 28 0,-3 0-414 0,6-6 217 16,3-6 113-16,3-4 57 0</inkml:trace>
  <inkml:trace contextRef="#ctx0" brushRef="#br0" timeOffset="9907.29">15552 3188 1682 0,'9'-3'0'0,"2"1"0"0,4 0 0 0,3 0 0 0,1 1 0 0,4-2 236 0,-3 1-105 0,1 0-139 0,-2 1 0 16,1 0 43-16,-3 1 0 16,-1 0-716-16</inkml:trace>
  <inkml:trace contextRef="#ctx0" brushRef="#br0" timeOffset="10020.76">15594 3345 1755 0,'-5'2'0'0,"1"1"0"0,4 2 0 15,0-5 0-15,2 0 0 0,10 0 0 0,5 0 0 0,7 0 513 0,5 0-231 0,2 0-128 0,4-5-59 0,2-1-229 0,0 0 84 16,1 1 43-16</inkml:trace>
  <inkml:trace contextRef="#ctx0" brushRef="#br0" timeOffset="10621.42">16319 2786 1383 0,'-6'-8'0'0,"-1"-3"0"0,6 3 0 15,-1 2 0-15,2 5 0 0,0 1 145 0,2 0-45 0,7 0-36 0,4 12 440 0,1 2-233 0,2 6-117 16,-1 1 102-16,3 2-100 0,-2 2-64 15,0-1-27-15,1 4-352 0,-3 1 163 0,-1-2 80 16,2 7 51-16,-5-5-621 0,0 0 326 0,-4-2 162 16,-1 0 41-16,-3-6-595 15</inkml:trace>
  <inkml:trace contextRef="#ctx0" brushRef="#br0" timeOffset="10781.71">16576 2795 1520 0,'0'-7'0'0,"0"3"0"0,0 1 0 0,-2 3 0 32,-1 10 0-32,-3 12 327 0,-3 14-145 0,-1 8 215 0,-2 12-171 0,-4 2-99 0,2 7-45 0,-3 5 250 0,3 5-147 0,-1-6-74 0,3 4-28 15,6-19-191-15,5-8 72 0,1-3 37 0,0-8 0 0,0-6-574 16,1-3 314-16,7-13 144 16,0-12-712-16,2-1 351 0,-2-7 221 0</inkml:trace>
  <inkml:trace contextRef="#ctx0" brushRef="#br0" timeOffset="11047.96">16635 2738 1116 0,'11'-28'0'0,"7"0"0"0,-6 14 0 0,5 6 0 0,0 4 0 0,0 3 216 0,2 1-90 0,0 1-34 16,-4 12-10-16,1 2 187 0,-1 4-116 0,-4-1-58 16,0 4-29-16,-3 4-120 15,-7-2 41-15,-1 2 26 0,-1 1-110 0,-13-2 68 0,0 1 33 0,-3-1 120 16,0-4-48-16,-2-4 0 0,-1-3-38 15,2-1 113-15,0-4-56 0,4-1-28 0,3-5-9 16,5-3 197 0,6 0-109-16,0 0-54 0,1-7-27 0,16-5 31 0,6-3-34 0,7-3 0 15,3 0-251-15,3-2 113 0,1 1 57 0,4 2-572 16,-4 3 287-16,-4 4 161 16,-3 5 81-1,-3 3-877-15</inkml:trace>
  <inkml:trace contextRef="#ctx0" brushRef="#br0" timeOffset="11207.77">16888 3272 958 0,'-16'6'0'0,"2"2"0"0,5 1 0 0,5-7 0 0,4 0 341 47,0-2-152-47,7 0-76 0,10 0-28 0,6-2 538 0,7-7-292 0,5-4-147 0,2 0 172 0,1-1-159 0,7-3-70 0,-8 5-389 0,1-2 149 0,-2 2 76 15,0 0 37-15,-5 2-629 0,4 2 342 0,-12 1 158 16,-5 3 83-16,-5 4-689 15,-4 0 328-15,-9 0 176 0</inkml:trace>
  <inkml:trace contextRef="#ctx0" brushRef="#br0" timeOffset="11366.8">17188 2985 1393 0,'-11'11'0'0,"1"2"0"0,0 2 0 0,0 11 0 0,2-2 0 0,-2 7 0 0,3 3 0 0,-1 2 694 0,2 6-329 0,-3 1-154 0,6-7 187 0,0-1-181 0,0-3-94 0,3-2-45 15,0-4-267-15,0 1 120 0,0-11 47 0,3-7 28 16,5-3-734-16,4-6 383 16,-1 0 190-16,4-6-720 0</inkml:trace>
  <inkml:trace contextRef="#ctx0" brushRef="#br0" timeOffset="11598.96">17509 2891 1412 0,'26'-10'0'0,"2"4"0"0,-1 2 0 0,1 3 0 0,2 1 0 0,-9 0 0 0,-2 11 0 0,-5 6 211 0,-4 2-87 0,-3 7-44 0,-4 5 229 16,-3 2-142-16,-6 3-67 0,-13 8-32 0,-6-1 168 15,-4 2-101-15,-2 6-40 0,3-10 253 0,0-4-155 16,5 0-79-16,3-7-38 0,5 1 187 0,5-3-263 31,7-7 0-31,3-4 0 0,3-7 0 0,13 0 0 16,5-5 0-16,5 1 0 0,4-6 0 0,4 0 0 0,0-11 0 0,5-3-38 0,-3-4-180 0,1-2 137 15,-7 0-881-15,-4 2 454 16,-4 0 236-16,-6 1 117 0</inkml:trace>
  <inkml:trace contextRef="#ctx0" brushRef="#br0" timeOffset="11767.94">17477 3231 1642 0,'-12'0'0'0,"4"3"0"0,2-3 0 0,5 3 0 0,1-2 0 0,0 3 313 0,9-2-138 0,11-1-69 47,3 0-35-47,4 1 470 0,7-2-243 0,-3 0-135 0,2 0-63 0,1 0-244 0,-4 0 90 0,1 0 45 0,2 0-791 0,-4-2 414 0,-2 1 211 16</inkml:trace>
  <inkml:trace contextRef="#ctx0" brushRef="#br0" timeOffset="12018.41">17892 2806 1095 0,'0'-11'0'15,"8"0"0"-15,0 1 0 0,4 0 0 0,2 1 228 0,2 1-87 0,-1 4-57 0,1 3 178 0,3 1-112 0,-5 0-58 16,1 8-91-16,-2 6 8 0,-6 3 27 16,-5 4 0-16,-2 2-99 15,0 2 50-15,-6 0 24 0,-5 2 10 16,-3-4 131-16,-2-4-58 0,2 0-29 0,-1-2 0 15,2-1 86-15,1 0-49 0,2-7-37 0,6-4 162 0,0 1-96 32,4-5-47-32,0-1-24 0,10 0 61 0,10-1-47 0,6-10 0 0,4-3-302 0,4-1 133 15,7-3 74-15,-3 1 24 0,0 3-706 0,1 0 335 0,-3 2 187 16,-3 4 35-16</inkml:trace>
  <inkml:trace contextRef="#ctx0" brushRef="#br0" timeOffset="12168.12">18104 3226 1419 0,'-12'3'0'0,"4"-1"0"0,4-2 0 0,4 3 0 0,0-3 0 0,4 0 0 0,11 0 0 0,9-3 462 15,2-2-213-15,7-4-107 0,0-1-77 0,4 0 0 16,5-2-20-16,-6 2-9 0,0 1-541 16,0 2 270-16,-4 0 136 0,0 0 67 0</inkml:trace>
  <inkml:trace contextRef="#ctx0" brushRef="#br0" timeOffset="12335.68">18567 2984 1557 0,'0'-2'0'0,"0"0"0"0,0-1 0 0,0 1 0 0,0 2 0 0,0 0 359 0,0 5-153 0,0 7 275 0,0 8-223 16,0 3-111-16,0 5-55 0,-5 3 321 0,-1 5-179 0,0-2-103 0,-1 2-78 15,1 2-244-15,0-1 99 16,1-3 64-16,1 0 41 0,4-10-741 0,0-3 382 15,0-6 191-15,3-8 96 0</inkml:trace>
  <inkml:trace contextRef="#ctx0" brushRef="#br0" timeOffset="12586.27">18793 3159 1221 0,'-8'4'0'0,"-4"2"0"0,4 0 0 0,-3 4 0 0,3 2 0 0,-1 2 645 0,4 1-305 16,3 1-151-16,2-2 198 0,0 5-167 0,2-6-96 0,6 1-44 15,7-4 97 1,3-2-70-16,2-5-36 0,3-3 10 0,-1 0-281 0,0-2 119 16,0-7 58-16,-1-7-291 0,-2 0 175 0,0-4 97 15,-7 1 34-15,-2-2-214 0,-3-2 69 0,-5 1 77 16,-2-1-60-16,0-4 40 0,-10 6 35 0,-8 1 0 0,-2 3 133 16,-2 2-54-16,-6 6-27 0,-4-1-9 0,4 9 140 15,0 1-59-15,2 0-47 0,3 3 85 16,-1 10-56-16,10 1 4 0,6 1-1 15,4 4-426-15,4-5 186 0,0 4 93 0,4 0-756 0</inkml:trace>
  <inkml:trace contextRef="#ctx0" brushRef="#br0" timeOffset="12750.61">19248 3063 2824 0,'3'-7'0'16,"5"-1"0"-16,1-1 0 0,2 2 0 0,3-2 0 0,-2 2 0 0,5 3 0 0,2-3 0 0,3 2 0 0,6-1 348 0,-3 3-161 0,1-1-506 0,3 2 178 0,-4 2 88 16,-2 0 44-16,2 0-919 0,-12 9 478 15</inkml:trace>
  <inkml:trace contextRef="#ctx0" brushRef="#br0" timeOffset="12879.29">19257 3260 1660 0,'-12'0'0'0,"2"0"0"0,7 0 0 0,3 0 0 0,0 0 0 0,3 0 404 0,10 0-184 0,7-2-84 0,1 0-55 16,6-1 161-16,3-2-104 0,4-1-51 0,5-2-440 31,-5 2 190-31,2-2 99 0,0 2 50 0,2-1-787 0</inkml:trace>
  <inkml:trace contextRef="#ctx0" brushRef="#br0" timeOffset="13122.69">19785 3139 1631 0,'0'0'0'0,"0"0"0"0,0-2 0 0,-3-1 0 0,0 3 0 0,-3-3 0 0,3 3 0 0,0 0 0 0,-1 0 596 16,3 3-281-16,1 9-140 0,0 1-69 0,0 3 169 0,3 2-110 16,8 2-70-16,3-2-30 15,1-3-112-15,5 2 42 0,0-5-1 0,6 2-41 0,-4-6 36 0,4-3 24 16,1-5-237-16,1 0 129 0,-4-3 66 16,3-10 40-16,-10-6-357 15,-4-3 169-15,-9-3 12 0,-4-2 66 0,0 0-37 0,-12-2 42 16,-10 2 33-16,-8 4 1 15,-7 3 2-15,-2 3 23 0,-1 10-1 0,-4-1 118 0,7 8-55 0,2 0-31 32,6 8 9-32,4 8 0 0,7 6-40 0,3 1-9 0,11 3-189 0,4 0 99 15</inkml:trace>
  <inkml:trace contextRef="#ctx0" brushRef="#br0" timeOffset="13250.75">20572 3410 0 0,'-3'0'0'0</inkml:trace>
  <inkml:trace contextRef="#ctx0" brushRef="#br0" timeOffset="16521.99">7196 7025 1476 0,'-20'0'0'0,"9"0"0"0,2 0 0 0,3 0 0 0,4 0 0 0,2 0 0 0,2-1 0 0,16 0 540 15,9-7-251-15,8 0-125 0,4-2-64 0,5 1 235 16,5-2-139-16,-4 1-84 0,-2 2-30 0,0 2 1 15,1 1-45-15,-1 2-344 0,0-1 182 0,-9 4 76 16,-6 0 44-16,-4 0-250 16,-6 2 146-16,-7 3 73 0,-1 0 46 0,-8-2-792 0,-2-1 371 15,0-1 186-15,-9-1 93 16,-3 0-308-16,-4-3 190 0</inkml:trace>
  <inkml:trace contextRef="#ctx0" brushRef="#br0" timeOffset="16688.07">7549 6790 1148 0,'-12'-13'0'0,"1"4"0"0,1 2 0 0,3-2 0 0,4 8 0 0,3 0 0 0,0 1 0 0,3 0 0 0,14 0 409 16,5 0-190-16,5 0-90 16,1 0 270-16,5 2-181 0,-1 5-90 0,2 0 59 0,-3 1-79 0,-3-1-36 0,2 2 1 15,-5 1-228-15,-2 2 96 0,2 3 58 0,-14-1 15 0,-2 4-141 16,-8 0 82-16,-1 4 42 0,-7 1 0 16,-12 0-318-16,-5-1 108 0,-8-1 108 0,0-2-447 15,-6 3 257-15,-1-3 128 0,-3 4-311 16,4-5 225-16</inkml:trace>
  <inkml:trace contextRef="#ctx0" brushRef="#br0" timeOffset="16851.16">7336 7293 1795 0,'-19'14'0'0,"9"-4"0"0,0 1 0 0,7-3 0 0,3-1 0 0,0-3 0 0,0 2 0 0,6-5 325 0,13-1-144 0,4 0-71 0,5 0 465 16,6-4-269-16,3-8-124 0,-3 1-77 0,2-5 77 15,-1 4-72-15,-1-2-50 0,2 1-60 16,0-1-62-16,-9 4 1 0,-2 0 50 0,-5 3-635 0,-3 3 342 15,-6 1 171-15,1 3-780 16,-7 0 385-16,-5 0 245 0,0 5 123 0</inkml:trace>
  <inkml:trace contextRef="#ctx0" brushRef="#br0" timeOffset="17020.77">7560 7279 1065 0,'-11'0'0'0,"-1"-2"0"0,3 2 0 0,3 0 0 0,-1 0 0 0,3 0 0 0,1 10 533 0,1 5-238 0,2 3-133 0,0 7-62 0,0 1 368 0,0 10-215 0,3 6-107 0,3 7 89 15,-2-1-103 17,-2 5-47-32,-1 2 0 0,-1 3-10 0,0-2-37 0,0 5 10 0,0-12-244 0,-3-4 117 0,-4-7 57 15,4-1 29-15,0-9-495 0,0 4 271 0,3-17 69 16,0-6 83-16,0-3-786 0,0-6 407 0</inkml:trace>
  <inkml:trace contextRef="#ctx0" brushRef="#br0" timeOffset="17215.25">7885 7943 1458 0,'0'0'0'0,"0"0"0"0,0 0 0 0,0 0 0 0,0 0 0 0,-1 0 880 0,1 0-427 0,-2 0-209 0,0 0-103 0,0 0 374 0,2 0-275 0,-3 0-240 0,3 0 0 0,0 0-120 0,0-3-70 0,0-1 113 0,0-1-1286 0</inkml:trace>
  <inkml:trace contextRef="#ctx0" brushRef="#br0" timeOffset="23724.84">11276 7107 1285 0,'-17'0'0'0,"0"0"0"16,3 0 0-16,6-1 0 0,-2 1 0 0,5 0 0 0,5 0 0 0,0-2 457 0,15 1-210 0,7-4-104 0,11-4-53 0,7 2 252 0,0-4-157 0,3 2-74 15,5-1-36-15,1 3 0 0,-2-3-36 0,4 0 9 16,-9 2-296-16,2 2 144 15,-6 1 70-15,-3-1-209 0,-6 3 141 0,4 0 79 16,-17 1 26-16,-5 1-822 0,-7-1 392 0</inkml:trace>
  <inkml:trace contextRef="#ctx0" brushRef="#br0" timeOffset="23895.73">11649 6813 1466 0,'0'-10'0'0,"1"2"0"0,3 1 0 0,3 1 0 0,0 2 0 0,7 3 0 0,1 1 0 0,5 0 0 0,0 7 224 0,1 7-83 0,1 0 140 0,0 2-122 0,-5 5-62 16,1-2-30-16,-4 1-61 0,-1 3 10 16,-6 2 21-16,-5-3 1 0,-2 2-145 0,0 1 73 15,-2 3 36-15,-10 0 10 0,-5-2-514 0,-3 0 236 16,-2 0 145-16</inkml:trace>
  <inkml:trace contextRef="#ctx0" brushRef="#br0" timeOffset="24240.96">11515 7345 1129 0,'-11'19'0'0,"5"0"0"0,-1 1 0 0,0 6 0 0,1 2 0 0,-1 1 475 0,1 6-209 0,1-6-118 16,-1 2-56-16,3-4 80 16,-2 1-67-16,4-1-34 0,-2 3 10 0,1-11-71 0,2-2 0 15,0-4 28-15,0-6-125 0,0 0 72 0,0-7 21 16,0 0-168-16,2 0 100 0,5-10 49 15,0-7 26-15,6-6-122 0,-1-4 25 0,2 0 46 16,0-2-27-16,4 0-35 0,-3 0 24 0,3-4 19 16,-2 8-21-16,2 1 71 0,-2 1-12 0,1 4-15 15,-1 2 196-15,0-4-99 0,-4 13-29 16,0 2 241-16,-4 6-125 0,0 0-72 16,-2 17-18-16,-1 6 363 0,-4 13-198 0,-1 3-93 0,0 5-47 15,0-2 144-15,0 1-95 0,0 3-39 0,2-7-33 0,2-5-64 31,0-3 40-31,4-3 0 0,2-3-100 0,0-2 60 0,1-10 15 0,1-6 0 0,1-3-376 16,0-4 201-16,0 0 94 0,4-1-737 16,-3-11 360-16,0-4 203 0,1 1 101 0</inkml:trace>
  <inkml:trace contextRef="#ctx0" brushRef="#br0" timeOffset="24428.45">12007 7652 1090 0,'0'0'0'0,"-3"0"0"16,0 0 0-16,2 0 0 0,1 0 0 0,-2 0 719 16,2 1-341-16,0 6-169 0,-1-2 289 0,1 7-234 0,0 1-113 0,0 4-16 0,0 5-48 0,0 1-25 31,0 3 10-31,0 0-256 0,0 1 111 0,0 1 56 0,0-4 27 0,0 0-545 16,0-4 296-16,0-4 134 0,0-5 71 0,1-4-777 15,1-2 385-15,5-5 194 0</inkml:trace>
  <inkml:trace contextRef="#ctx0" brushRef="#br0" timeOffset="24598.73">12236 7371 1677 0,'0'-1'0'0,"0"-4"0"0,0 1 0 0,0-3 0 0,4 5 308 0,2-3-136 0,4 5-67 15,0-4-35-15,5 3 559 0,4-1-287 0,3 0-157 0,3 0-74 0,1 1-154 16,4 1 39-16,-1 0 1 0,1 0-626 0,-5 0 329 15,-1 0 168-15,-4 0-894 0,-4 5 514 16</inkml:trace>
  <inkml:trace contextRef="#ctx0" brushRef="#br0" timeOffset="24778.73">12292 7573 1349 0,'-19'2'0'0,"4"1"0"0,-2 2 0 0,10-1 0 0,3-1 424 16,4-1-193-16,0 0-97 0,4-1-49 15,10 0 622-15,9-1-340 0,3 0-165 0,2 0-83 0,3 0 194 0,2 0-313 0,-2 0 0 16,-3 0 0-16,-1 0 0 16,-2 0 0-16,-1 0-148 15,-3 0-59-15,2 0 130 0,-4 0 53 0,-6 0-486 0,-2 0 209 0,-3 0 149 16,-4 0-18-16,-1 0-129 16,-3 0 136-16,0-1 64 0</inkml:trace>
  <inkml:trace contextRef="#ctx0" brushRef="#br0" timeOffset="26214.88">12987 7231 1426 0,'-8'-3'0'0,"1"-1"0"0,4 4 0 0,3-3 0 0,0 2 0 0,3-1 0 0,16 1 223 0,7 0-93 0,5-2 79 0,5 0-85 0,6-3-35 0,-2 1-9 0,1 1 60 0,5-1-52 0,-3 1-25 16,-1-1 0-16,3-2-52 0,-10 3-9 0,-6 2 35 0,-2-3 0 0,-6 5-77 15,-2-4 48-15,-8 2-9 16,-5 1 38-16,-4-1 5 31,-2 2-4-31,0 0-1 0,0 0 204 0,-2 0-106 0,-4-2-49 0,-3 2 39 0,1 0-43 0,1 0-1 0,-3 0-34 0,4 0 25 16,-2 0 0-16,0 0-35 0,-3 11 1 0,2 4-101 15,-1 4 59-15,-2 1 16 0,3 4 0 16,-1 3-180-16,-4 1 102 0,3 4 51 0,-5 6-288 0,1-4 129 16,-2 5 86-16,0 0-146 0,-2-3 101 0,2 0 31 15,-5 6 23 1,7-12-239-16,-1-4 140 0,2-4 70 0,3-6 35 0,2-5-298 15,-2-1 158-15,3-10 92 0,3 0 42 0,-1-4-332 0</inkml:trace>
  <inkml:trace contextRef="#ctx0" brushRef="#br0" timeOffset="26435.77">13022 7282 1930 0,'-13'-12'0'0,"1"1"0"0,2 4 0 0,2 1 0 0,1 3 0 0,4 1 0 0,3 2 0 0,0 0 0 0,0 4 259 0,0 9-102 15,9 4-65-15,2 2 151 0,5 3-103 0,1 4-51 16,3 0-26-16,0 4 85 0,2-4-60 0,-2 0-25 16,1 2-229-16,-3-4 102 0,2 4 50 15,-1 2 36-15,-3-7-313 0,-4 2 165 0,-1-4 81 16,-3 2-234-16,-4-5 104 0,-3 0 77 0,-1-7-21 0,0-4 1 16,-4-5 40-16,-5 1 0 0,-2-3 40 0,2 0-180 15,3-5 95-15,2-7 42 0,2-3 1 16</inkml:trace>
  <inkml:trace contextRef="#ctx0" brushRef="#br0" timeOffset="27081.5">13728 7039 1204 0,'-5'-8'0'0,"3"2"0"0,2 2 0 0,0 0 0 0,0 1 266 0,9 0-120 0,6 3-54 15,4 0-28-15,5 0 466 0,1 0-247 0,7 0-114 16,-1 0-70-16,3 4 135 0,4 4-99 0,0 0-49 16,0 0-149-16,4 1 59 0,-9 2 15 15,-4-1 1-15,-1 1-429 0,-4-2 227 0,-4 1 114 16,-3 1-273-16,-8-1 188 0,-6-2 7 15,-3 0 80-15,0 1-664 0</inkml:trace>
  <inkml:trace contextRef="#ctx0" brushRef="#br0" timeOffset="27266.75">13823 7074 1929 0,'-10'6'0'0,"1"0"0"16,-3 6 0-16,5 1 0 0,4 3 0 0,2 3 0 0,1 5 0 0,0 8 0 0,0 9 376 15,4 1-175-15,4 6 278 0,3 5-221 0,-3 3-110 0,-2 6-47 0,-1-6-39 16,0-2 0-16,-3 2-25 16,0-4 0-16,-1 1-175 0,-1 3 96 0,0-12 36 0,0-3-1 15,0-5-514-15,0-6 279 0,-3-9 140 0,-3-4-764 0,5-14 420 16,-2-3 204-16</inkml:trace>
  <inkml:trace contextRef="#ctx0" brushRef="#br0" timeOffset="27422.43">13777 7592 746 0,'0'-14'0'0,"0"-1"0"0,-1 2 0 0,1 4 0 0,0 0 0 0,0 1 621 0,0 3-291 16,8-4-138-16,4 6 300 0,7 0-227 0,1 3-114 15,3 0-57-15,2 0-161 0,4 0 60 0,0 6 17 16,-1 3 1-16,3 0-283 0,-1-1 155 16,1 5 76-1</inkml:trace>
  <inkml:trace contextRef="#ctx0" brushRef="#br0" timeOffset="27614.48">14610 7083 1696 0,'-23'0'0'0,"-5"0"0"0,5 0 0 0,3 8 0 0,-5 11 0 0,3 7 633 0,0 7-298 0,-2 11-141 16,9 4 202-16,5 7-180 0,7 6-90 0,3 1 209 15,0-2-335 1,13 5 0-16,10-15 0 0,6-8 0 16,4-4 0-16,5-7 0 0,2-4 0 0,3 0-850 0,-2-11 363 0</inkml:trace>
  <inkml:trace contextRef="#ctx0" brushRef="#br0" timeOffset="28359.7">14948 7139 885 0,'-3'-1'0'16,"-3"-1"0"-16,-1 2 0 0,2 0 0 0,2 0 415 0,1 11-189 0,-1 5-85 0,1 4-56 16,2 4 257-16,0 4-152 0,0 2-76 15,0 7-39-15,2 4 11 0,3-2-10 0,0-3-39 0,1 3-96 16,1-4 48-16,0-3 24 0,2 2-229 15,-5-7 121-15,0-6 67 0,1-2 32 0,-2-1-325 16,0 0 144-16,-3-7 93 0,0-1-29 0,0-2-465 16,0 1 270-16</inkml:trace>
  <inkml:trace contextRef="#ctx0" brushRef="#br0" timeOffset="28729.56">15181 7543 567 0,'-1'0'0'0,"-1"0"0"0,1 0 0 0,-1 0 0 0,-1 0 0 0,1 0 381 0,1 3-172 0,-1-1-77 0,1 0-52 0,-1 4 135 0,-1 1-89 0,2 0-45 16,-2 1-108-16,1 4 41 0,-3 2-9 0,0 0-263 15,1 3 147-15,-4 0 75 0,-1-2 35 0,-2 4-172 16,-3-5 95-16,1-1 49 0,1-1 25 0,-5-5-445 0</inkml:trace>
  <inkml:trace contextRef="#ctx0" brushRef="#br0" timeOffset="28952.35">15566 7106 1668 0,'0'0'0'0,"0"0"0"0,0 1 0 0,0 3 0 0,0 0 0 0,0 3 0 0,-1 3 385 0,-1 7-174 16,2 4-78-16,0 6-52 0,0 5 323 16,0 7-184-16,2 1-91 0,1 9-81 0,3-6-11 15,0 4 1-15,-1 1-434 0,-1-1 216 0,0 0 107 16,-3 4 64-16,1-12-724 15,-2 0 369-15,0-5 185 0</inkml:trace>
  <inkml:trace contextRef="#ctx0" brushRef="#br0" timeOffset="29185.38">16006 7465 1902 0,'0'0'0'0,"-2"0"0"0,-3 0 0 0,2 0 0 0,0 1 0 0,0 6 0 0,-2 3 0 0,1 2 367 0,1 5-166 16,0 1-82-16,-1 2-41 0,3 2-237 0,-4 2 107 16,2 0 40-16,0-1 24 0,0-1-193 0,-3-1 109 15,3-3 54-15,-2 0-598 47,-2-8 316-31</inkml:trace>
  <inkml:trace contextRef="#ctx0" brushRef="#br0" timeOffset="29497.52">16269 7115 1668 0,'16'-17'0'0,"2"5"0"0,2 0 0 0,7 3 0 0,-8 3 0 0,1 6 0 0,0 0 0 0,-3 0 223 0,0 3-93 0,2 6-38 0,-7 6-22 0,-2 2-34 15,-2 2 0-15,-5 4-190 0,-1 0 95 0,-2 2 57 0,-3 0 14 16,-10 0-159-16,-6 0 86 0,-1-2 43 0,-4-3 0 15,-2 4 176-15,1-7-70 0,0-3-49 0,3-3 229 16,2-5-136-16,5 2-57 16,1-4-22-16,6-1 133 0,7-3-68 0,1 0-42 0,0 0 1 15,10 0 0-15,10-3-32 0,5 0-10 0,2 0-64 16,3 3 33-16,1 0-1 0,0 0 33 16,3 0-209-16,-9 6 100 0,-2 5 55 0,-3 1 27 15,-4 6-214-15,-5-1 105 0,-5 5 7 0,-6-2 122 16,-3 4-31-16,-14-4-21 0,-4-1 89 15,-7 1-44-15,-3 1-15 0,-1-6-31 0,-4-4 85 0,2-1-35 16,-1-5 0-16,1-2 0 0,0 0-498 16,7-3 229-16,6-1 120 0,8-13-698 15</inkml:trace>
  <inkml:trace contextRef="#ctx0" brushRef="#br0" timeOffset="29670.8">16691 7099 2746 0,'23'0'0'0,"1"0"0"0,6 0 0 0,-4 4 0 0,-1 10 0 0,0 7 0 0,-2 4 0 0,-2 5 0 0,0 11 324 0,-8 0-149 0,-4 4-70 0,-7 5 63 0,-2 3-66 0,-5 2-34 0,-14 3 10 15,-7-11-90-15,-5-1 23 16,-4-3 1-16,-3-4-357 0,-1-5 191 0,-5 3 103 0,6-15 39 0,2-2-791 16,1-5 405-16,5-5 90 0</inkml:trace>
  <inkml:trace contextRef="#ctx0" brushRef="#br0" timeOffset="29954.51">17283 7333 1572 0,'0'-5'0'0,"0"0"0"0,0-1 0 0,2 0 0 0,7 2 486 0,3 3-229 15,5-1-112-15,4 0-55 16,5 0 235-16,4 2-145 0,4 0-64 0,-3 0-45 0,2 0-84 0,-2 0 25 0,-1 0-1 0,-4 4-517 0,1-1 279 15,-9 1 126-15,-8 3 69 0</inkml:trace>
  <inkml:trace contextRef="#ctx0" brushRef="#br0" timeOffset="30116.52">17311 7553 2103 0,'-11'0'0'0,"1"0"0"0,5 3 0 0,1-1 0 0,4 3 0 0,4-3 0 0,14 3 0 0,9-3 756 0,7 1-352 0,3-3-189 0,5 2-90 0,-1-2-115 0,0 0-1 32,0 0 26-32,5 0-1027 0,-9 0 508 0</inkml:trace>
  <inkml:trace contextRef="#ctx0" brushRef="#br0" timeOffset="32851.39">22705 1550 1362 0,'-11'-13'0'0,"-2"2"0"0,6 0 0 0,2 7 0 0,0-2 0 0,5 3 0 0,0 2 430 0,10 1-197 0,12 0-97 16,6 0 294-16,4-2-187 0,1 1-107 0,3 1 10 15,0-3-54-15,2 3-28 0,-1-1 1 0,2 1-104 16,-8 0 34-16,-1-3 0 0,-4 3 42 0,-5 0-412 31,-3 0 206-31,-1 0 113 0,-13 0 42 0,-3 0-758 0,-1 0 379 0,-1 3 113 0</inkml:trace>
  <inkml:trace contextRef="#ctx0" brushRef="#br0" timeOffset="33018.73">22792 1501 1458 0,'-8'0'0'0,"0"1"0"0,3 3 0 0,2 4 0 0,1 4 0 0,0 8 0 0,2 5 278 0,0 10-120 15,0 10-51-15,0 5 379 0,0 7-224 0,0 4-112 16,0 1-56-16,0 3-3 0,-4 3-17 0,2-14-10 16,-1-2-26-16,1-5-318 0,2-5 159 0,0-4 79 15,0 3-522-15,0-17 296 16,0-5 153-16,0-4 77 0</inkml:trace>
  <inkml:trace contextRef="#ctx0" brushRef="#br0" timeOffset="33179.85">22784 1955 1301 0,'-1'-20'0'0,"-6"3"0"0,7 2 0 0,0 5 0 16,0-3 0-16,0 2 573 0,12 6-267 15,2-4-135-15,6 6-66 0,2-2 193 0,3-2-121 0,-3 5-74 16,6-1-33-16,0 3-195 31,1 0 81-31,-1 0 41 0,2 0-753 0,-5 10 392 0</inkml:trace>
  <inkml:trace contextRef="#ctx0" brushRef="#br0" timeOffset="33388.87">23042 1993 1195 0,'-5'0'0'0,"2"-3"0"0,1-2 0 0,2 5 0 0,0-3 0 0,2 1 0 0,9 2 458 0,6 0-210 0,0 0-105 0,2 5-53 0,1 3 112 16,-3 4-86-16,2-1-40 0,-5 3 0 0,-1 2-162 15,-3 0 62-15,-1 3 40 31,-6 1-75-31,-3-1 49 0,0 0 24 0,-7 3-1 0,-10-2-75 0,-3 1 58 0,-4-6 17 0,0-2-155 0,-4-4 46 0,4-2 53 16,-1-3-26-16,-1-2-285 0,6-2 165 0,8 0 69 16,3-13 41-1,7-3-328-15,2-5 185 16</inkml:trace>
  <inkml:trace contextRef="#ctx0" brushRef="#br0" timeOffset="33555.6">23315 1918 1920 0,'3'-1'0'0,"-2"-1"0"0,1 2 0 0,-2 0 0 0,0 0 0 0,-3 3 0 0,-8 9 383 0,-5 5-173 0,0 1 178 16,-1 5-176-16,2 3-77 16,-1 3-53-16,4-2 190 0,3 5-116 0,3-1-60 15,6 0-29-15,0 1-136 0,8-5 48 0,8-3 30 16,7-3-1-16,2-4-396 0,3 3 223 0,-2-9 96 16,-1-5-558-16,2-1 263 0,-2-5 180 0,0 0-242 15,2 0 185-15,-8-3 107 0,-1-10 48 0</inkml:trace>
  <inkml:trace contextRef="#ctx0" brushRef="#br0" timeOffset="33721.58">23661 1770 2317 0,'-3'0'0'0,"1"-1"0"0,0-2 0 0,1 0 0 0,1 0 0 0,0 3 0 0,0-2 0 0,7 2 0 0,7 0 341 16,4 0-151-16,2 0-302 0,2 0 84 0,0 0 28 0,-2 2 1 15,5 4-260-15,-4 1 148 0,3 0 74 0,-4 2 47 16</inkml:trace>
  <inkml:trace contextRef="#ctx0" brushRef="#br0" timeOffset="33874.89">23763 1995 2124 0,'-15'0'0'0,"2"1"0"0,-1 1 0 0,5 0 0 0,3 0 0 0,-3-2 0 0,9 0 0 0,0 0 0 0,1 0 0 0,13 0 293 0,6 0-127 0,2 0-228 16,5-4 46-16,-1-4 26 16,1 3 1-16,2 0-622 0,-2-2 325 0,2 0 171 0,-4 0 72 0</inkml:trace>
  <inkml:trace contextRef="#ctx0" brushRef="#br0" timeOffset="34192.92">24055 1669 1237 0,'0'-2'0'0,"0"-4"0"0,0 1 0 15,0 0 0-15,4 1 0 0,4 1 0 0,4 1 0 0,4 2 185 0,3 0-73 0,4 0 192 0,0 2-139 0,4 10-63 0,-2 2-32 0,-5 6-60 16,0 4 0-16,-1 1 37 0,-11 3-9 0,-7 2-121 16,-1 1 61-16,-3 0 29 0,-14 3 1 0,-7 0 0 15,-2-5-10-15,-3-3 40 0,-5-3 88 0,3-4-44 16,-2-2-40-16,3-1 259 0,8-8-137 0,4-3-63 15,6-3-32-15,4-2 186 0,0 0-100 0,8 0-63 16,2 0-27-16,14 0 29 0,4-2-28 0,9-3-1 0,1 0-45 16,0 0-20-16,3 1 0 15,-3-1 0-15,5 0-232 0,-4 0 90 0,5 0 100 16,-6 1-692-16,0 1 327 0,-2-2 195 0,0 2 31 16,-5-4-504-16,5 0 314 31</inkml:trace>
  <inkml:trace contextRef="#ctx0" brushRef="#br0" timeOffset="34394.73">24468 1721 901 0,'0'-9'0'0,"0"-1"0"0,1 1 0 0,4 4 0 0,6 2 0 0,3 2 536 0,6 1-250 0,0 0-124 16,5 1-53-16,0 9 385 0,-2 5-229 0,1 1-113 16,-6 4 119-16,1 1-116 15,-5 3-50-15,-7-1-40 0,-4 1 0 0,-3 2-27 0,0-1-1 0,-11 0-94 16,-7 3 56-16,-6-4 15 0,-6-2 0 15,-4-3-220-15,1-2 121 0,-6-4 62 0,-1 1 40 0,7-10-503 16,4-2 241-16,5-2 57 16,9-2-314-16,4-10 223 0,11-10 124 0,4-4-201 31,21-7 159-31</inkml:trace>
  <inkml:trace contextRef="#ctx0" brushRef="#br0" timeOffset="34572.79">24815 1594 1896 0,'8'-10'0'0,"-4"4"0"0,0 1 0 0,-1 3 0 0,-3 2 0 0,0 0 349 0,-11 7-156 15,-5 9-77-15,-1 0 326 0,2 4-206 16,0 1-100-16,2 4-49 0,3 0 389 0,2 2-476 16,1 3 0-16,7-2 0 78,0 3 0-78,0 0 0 0,12 1 0 0,6-2-63 0,6 6-220 0,3-11 156 0,0 0-708 0,3-4 436 0,-3-2 138 0,2-7 131 0,-2 3-396 0,-8-8 249 0,-1-5 120 0</inkml:trace>
  <inkml:trace contextRef="#ctx0" brushRef="#br0" timeOffset="34670.57">25187 1939 1797 0,'6'-4'-2'0,"3"-1"1"0,-3 2-1 0,3 3 2 0,-3 0-1 0,-1 0 1 0,-1 0-1 0,2 0 1 0,-5 8-1 0,-1 5 751 0,0 2-357 0,0 4-178 0,-7 4-101 16,-3-1-43-16,-7 4 0 0,1-1-898 0,-3 2 432 15</inkml:trace>
  <inkml:trace contextRef="#ctx0" brushRef="#br0" timeOffset="35178.19">25712 1451 1053 0,'-2'-11'0'0,"0"-2"0"0,2 3 0 0,0 1 0 0,0 1 0 0,5 0 158 0,12 1-61 0,6-2-20 0,4 4 178 0,5 0-109 0,7 2-54 0,3 1 181 15,7 0-119-15,5 1-49 0,-6 1-38 0,-4 0 43 16,-4 0-36-16,-4 0-1 0,-9 0-36 0,2 3-234 16,-16 0 112-16,-5 2 61 0,-5 0 30 0,-3 2-602 15,0 0 311-15,-11 1 95 0</inkml:trace>
  <inkml:trace contextRef="#ctx0" brushRef="#br0" timeOffset="35363.4">25821 1405 1037 0,'-9'0'0'0,"1"3"0"0,2 6 0 0,0 3 0 0,2 5 0 0,1 1 0 0,3 9 451 0,0 5-207 0,0 5-104 31,0 5-42-31,4 1 304 0,2 2-183 15,-3 1-91-15,-1-2-54 0,-1 3 1 0,1 1-29 0,-1-10-9 16,0-1-442 0,-1-4 221-16,0-3 110 0,2-4-544 0,-2 0 336 0,1-13 107 0,2-4 95 0</inkml:trace>
  <inkml:trace contextRef="#ctx0" brushRef="#br0" timeOffset="35508.31">25836 1717 1055 0,'-8'-15'0'0,"4"1"0"0,3 4 0 0,1 2 0 0,0-1 0 0,0 2 0 0,10 4 606 0,4 1-284 0,9 0-143 0,2 0 142 0,0 2-142 16,6 0-62-16,-3 0-44 0,3 0-429 0,-2 8 197 16,1 0 98-16,-3 4-801 15,4-4 416-15</inkml:trace>
  <inkml:trace contextRef="#ctx0" brushRef="#br0" timeOffset="35819.82">26105 1864 1759 0,'0'-5'0'0,"0"1"0"15,-3 1 0-15,1-1 0 0,1 1 0 0,-2 1 0 0,3 0 0 0,0 2 416 0,0 0-190 0,8 0-94 16,0 4 155-16,5 3-116 0,-3 5-71 0,2-3-32 16,2 2-308-16,-4 3 138 0,3-3 70 0,-1 4-632 15,-5-4 346-15,0 2 178 16,2-2 88-16,-4 1-691 0,-2-3 311 0</inkml:trace>
  <inkml:trace contextRef="#ctx0" brushRef="#br0" timeOffset="36015.37">26315 1786 1755 0,'0'0'0'0,"0"0"0"0,-1 0 0 0,1 0 0 0,-2 0 0 0,1 0 0 15,-2 0 305-15,2 8-133 16,-4 7 123-16,2 6-129 0,-2 7-64 0,-3 8-23 0,2 4 150 0,-8 6-95 0,4 6-49 15,-5 5-24-15,0 2-212 16,-2 5 103-16,4-9 38 0,0-5 24 0,-1-4-445 16,3-3 234-16,-1-6 117 0,4 1-463 0,1-14 217 15,4-8 150 1,0-5 41-16,2-4-131 0,1-5 115 0,0-2 47 0</inkml:trace>
  <inkml:trace contextRef="#ctx0" brushRef="#br0" timeOffset="36220.29">26495 1794 1712 0,'6'-14'0'0,"2"1"0"0,1 1 0 0,4 3 0 0,1 1 0 0,3 1 0 0,1 1 0 0,3 0 619 0,4 1-282 0,-4 5-155 0,2-2-8 0,0 0-69 15,0 2-35-15,0 0 1 0,3 0-353 16,-7 2 155-16,-1 5 82 0,-2 2 40 0,-1 2-801 31,-8 1 421-31,2 0 220 0</inkml:trace>
  <inkml:trace contextRef="#ctx0" brushRef="#br0" timeOffset="36360.71">26639 1962 1205 0,'-10'0'0'0,"4"-3"0"0,2 0 0 0,3 2 0 0,1 0 0 0,0-1 0 0,0 2 472 0,3 0-209 0,11-2-118 0,2 0-48 0,7 1-30 0,-1 0 0 31,4-3-31-15,4 4-183-16,-2-3 87 0,2-1 49 0,-1 1 23 0,2 1-720 0,4-4 359 0</inkml:trace>
  <inkml:trace contextRef="#ctx0" brushRef="#br0" timeOffset="36640.97">27160 1766 1198 0,'0'0'0'0,"-6"0"0"0,-3 0 0 0,-1 0 0 0,1 0 0 0,0 7 0 0,-1 0 278 0,2 5-121 0,0 2-60 15,2 3 511-15,6 0-290 0,0 1-141 0,0 1 50 16,4 2-96-16,13-2-47 0,-2 1-15 16,7-5-207-16,0-4 88 0,2-3 42 0,3-3 1 15,-2-3-97-15,3-2 79 0,-1 0 26 0,-4-7-265 32,-1-5 149-32,-1-6 40 0,-4-5-160 0,-1-1 54 0,-6-3 79 0,-6 0 22 0,-2-4 90 15,-2-2-23-15,-2 0 0 0,-8-3-32 0,-6 6 154 0,-7 2-72 16,0 5-37-16,-5 3 0 0,0 5 128 0,-3 2-61 15,3 8-39-15,2 3-5 0,3 2-1 16,0 3 26-16,7 11-39 0,-1 0-223 16,7 6 109-16,5 3 56 0,5 2-599 0,0 0 303 15,0-3 154 1</inkml:trace>
  <inkml:trace contextRef="#ctx0" brushRef="#br0" timeOffset="37253.96">27576 1906 1659 0,'3'1'0'0,"-3"1"0"0,2-2 0 0,-2 1 0 0,1 3 0 0,-1-3 0 0,2 1 257 15,-2 2-101-15,0-1-65 0,0 3 352 0,0-2-203 16,0 1-103-16,0 3-249 0,-9 1 83 0,-1 3 28 0,-3 2 0 16,-2 0-279-16,1 4 158 15,-5 0 88-15,4-2 30 0</inkml:trace>
  <inkml:trace contextRef="#ctx0" brushRef="#br0" timeOffset="37665.26">28190 1274 1369 0,'19'-8'0'0,"6"2"0"0,3 5 0 0,11 1 0 0,4 0 0 0,1 0 0 0,6 0 0 0,0 0 0 0,4 0 341 0,4 0-144 0,-13-4-85 0,-1 0-38 15,-8-2-26-15,-5 2-12 16,-6 1-1-16,1-1-140 0,-17 3 65 0,-4 1 38 16,-5 0-541-16,0 0 284 0,-9 0 142 0,-13 0 77 0</inkml:trace>
  <inkml:trace contextRef="#ctx0" brushRef="#br0" timeOffset="37831.3">28469 1296 1038 0,'-11'5'0'0,"2"7"0"0,1 2 0 0,2 7 0 0,3 4 0 0,3 4 0 0,0 5 501 0,-1 10-223 16,1-3-126 0,0 2-58-16,0 5 350 0,0-4-204 0,-1 2-102 0,-5 7-118 0,1-12-10 0,-1-2 26 15,1-1-277-15,-1-2 138 16,-1 5 79-16,3-11 25 0,-1-5-714 0,4-6 374 15,1-11 147-15</inkml:trace>
  <inkml:trace contextRef="#ctx0" brushRef="#br0" timeOffset="37985.33">28435 1649 1596 0,'-5'-15'0'16,"-1"6"0"-16,6-1 0 0,0 5 0 0,0 0 0 0,7 1 0 0,8-3 0 0,6 4 426 0,3 0-194 0,7 1-99 0,3 0-424 15,2 2 163 1,6 0 91-16,-2 0 31 16,0 0-456-16,-6 4 230 0</inkml:trace>
  <inkml:trace contextRef="#ctx0" brushRef="#br0" timeOffset="38267.75">28814 1755 1325 0,'-2'1'0'0,"-5"1"0"0,2 0 0 0,3-2 0 0,2 0 0 0,0 0 0 0,4 0 0 0,10 0 0 0,7-2 421 0,5-1-192 0,4-1-97 0,4 2-87 0,0 1-1 0,-1 1-8 0,-1 0 0 0,0 1-244 0,-5 10 123 0,-5 4 60 0,-5 4 39 0,-12 3-86 0,-5 2 54 0,-12 3 27 0,-13 5-2 0,-7 1 19 0,-7 3-44 0,1-4-3 0,0-2 362 0,2-3-166 0,3-3-93 0,6 0 304 0,2 0-166 0,11-10-97 0,9-2-44 0,5-5-14 0,2-2-30 0,15-2 1 0,7-3 8 15,7 0-278 1,2-3 134-16,6-7 68 0,0-1-289 16,0-2 178-16,4 0 99 0,-10 2 35 0,1-3-873 0,-6-1 423 0,-5-2 212 31</inkml:trace>
  <inkml:trace contextRef="#ctx0" brushRef="#br0" timeOffset="38419.73">28875 1901 1385 0,'-15'0'0'0,"3"0"0"0,5 0 0 0,3 0 0 0,4 0 0 0,0 0 0 0,0 2 0 0,12 2 578 0,8-1-271 0,3 2-136 0,4-2-180 0,3 2 31 0,1-4-9 16,-1 2 23-16,2-3-297 0,1 0 149 0,-3 0 73 31,4 0-972-31</inkml:trace>
  <inkml:trace contextRef="#ctx0" brushRef="#br0" timeOffset="38577.5">29384 1594 2580 0,'0'0'0'0,"0"0"0"0,0-3 0 0,0 1 0 0,1 1 0 0,3-3 0 0,6 1 327 0,2 0-149 16,3-1-72-16,5 1 48 0,2 1-58 15,6 0-31-15,0-1-266 0,4 2 114 0,-3 1 62 16,0 0 30-1,-6 0-1002-15,-3 1 516 0</inkml:trace>
  <inkml:trace contextRef="#ctx0" brushRef="#br0" timeOffset="38730.87">29349 1859 1756 0,'0'0'0'16,"0"0"0"-16,0 0 0 0,1-1 0 0,5-2 0 0,5 3 0 0,6-3 170 0,4-1-67 0,5-3-34 0,6 1-105 0,4-2 36 0,7-2 9 0,-2 1-342 0,0-2 185 15,-2 0 92-15</inkml:trace>
  <inkml:trace contextRef="#ctx0" brushRef="#br0" timeOffset="38942.14">29890 1562 1773 0,'19'-10'0'0,"-2"5"0"0,2 0 0 0,3 3 0 0,0 0 0 0,0 2 0 0,1 0 0 0,-7 4 298 0,-2 7-131 0,-1 3-65 0,-6 3 216 16,-3 0-141-16,-2 7-61 0,-2 0-35 0,-16 3-1 16,-6-1-43-16,-5 3-1 0,-2 0 25 0,-3 5 8 31,6-7-32-15,2-3-1-16,5-2 41 0,2 0 1 0,6-2-42 0,1 1-97 0,6-10 43 0,4-2 28 0,4-4 0 0,11-4-311 0,11-1 160 0,4 0 60 31,5-8-671-31,3-6 356 0,4-3 180 0,0-4 90 0,3-2-646 0</inkml:trace>
  <inkml:trace contextRef="#ctx0" brushRef="#br0" timeOffset="39210.62">30441 1487 1417 0,'10'-12'0'0,"3"1"0"0,4 2 0 0,1 0 0 0,0-1 0 0,4 3 0 0,-3 4 0 0,-1-1 169 16,0 1-66-16,-2 3-33 0,-2 0 181 0,-1 0-98 0,-5 4-63 0,-3 7-82 0,-5 1 1 31,0 0 27-31,-7 5 1 0,-9 2-41 0,-7 2 16 0,-7 2 1 0,-4 2 23 16,0 1 14-16,1-2-14 0,-5 7 10 0,8-6 64 15,3 1-36 1,1-2 0-16,4 0-38 0,5-1 131 0,0 2-56 0,12-7-42 0,5 0 26 0,9-4-29 16,17-3 0-16,9-1-30 0,8-3-116 0,1-5 54 15,7-2 31-15,-2 0 0 16,-1 0-496-16,1-2 243 0,1-3 107 0,-13-4-342 0,-5 2 192 0,-8 0 128 15,-6 1 63-15</inkml:trace>
  <inkml:trace contextRef="#ctx0" brushRef="#br0" timeOffset="39351.39">30226 1659 1403 0,'0'0'0'0,"2"-3"0"0,8 3 0 0,9 0 0 0,11 0 0 0,9 0 0 0,7 5 307 0,10 4-135 0,9 2-68 15,0 1-33-15,2 0-72 0,4 2 10 16,-13-2 27-16,-6 0-816 0</inkml:trace>
  <inkml:trace contextRef="#ctx0" brushRef="#br0" timeOffset="39496.44">31117 1889 2087 0,'0'-3'0'0,"7"0"0"0,3 1 0 0,0-2 0 0,-1 3-36 0,2 0 0 0,-1-1-9 16,-1 0 546-16,-2 0-232 0,2 0-117 0,-6 2-58 31</inkml:trace>
  <inkml:trace contextRef="#ctx0" brushRef="#br0" timeOffset="41442.5">18507 7145 1420 0,'-7'-11'0'0,"-1"4"0"0,-1 1 0 0,-1 2 0 0,-2 2 0 0,-4 2 0 0,1 0 208 0,-1 16-86 15,-4 5-43-15,0 5 157 0,1 9-100 16,-6 6-40-16,10 1-34 0,0 2 195 16,6 2-110-16,3 4-55 0,6-2 157 0,0 7-96 0,10-12-63 0,11-2-27 15,6-4-12-15,5-3-14 0,5-3 0 0,4 4-225 16,-5-12 108-16,0 1 58 0,-1-7 30 0,-3 2-495 16,-2-2 226-16,1 0 140 0,-11-11 10 0,-2-3-307 31,-5-3 184-31,1 0 98 0,-5-4 50 0</inkml:trace>
  <inkml:trace contextRef="#ctx0" brushRef="#br0" timeOffset="41728.71">18668 7436 809 0,'-15'-21'0'0,"4"6"0"0,-1-2 0 0,8 5 0 0,4 5 0 0,0-4 548 0,9 3-256 0,11-2-119 0,6 3 339 15,3 3-238-15,3 4-118 0,-4 0-60 0,4 0 55 16,1 0-47-16,-7 12-39 0,-2 5 1 0,-4 1-117 15,-1 6 44-15,-5 5 1 16,-3 1 52-16,-10 0-9 0,-1 2-1 0,-3 1-548 0,-13 0 266 0,-4-1 139 16,-3 2-22-16,-4-8 169 0,-5-3-70 15,1-2 2-15,-4-4-49 0,1-3 522 16,-2 1-237-16,8-8-110 0,3-1-38 0,5-5 526 16,6-1-275-16,6 0-300 15,0 0-11-15,8 0 0 16,5-3 0-16,15-2 0 0,7-1 0 0,4-3 0 0,5 3 0 0,1-1 0 0,-3 0 0 0,2 1 0 15,-4 2 0-15,2 1 0 0,1-1-161 0,-5 1 3 16,-2 1 90-16,-2 1-960 0,-1 1 496 0,0 0 248 0</inkml:trace>
  <inkml:trace contextRef="#ctx0" brushRef="#br0" timeOffset="41909.26">19313 7558 1214 0,'0'0'0'0,"0"0"0"0,0 0 0 0,0 0 0 0,-1 0 0 0,-4 0 779 0,2 6-371 16,0 2-185-16,-4 3-94 0,-2 2 255 0,1 5-178 16,-1 1-85-16,-3 1-42 15,2-1-279-15,-1 5 118 0,-3-2 69 0,5-2-625 0,-1 0 338 16,0-3 168 0,2-2-694-16,0-2 394 0,0-3 188 0</inkml:trace>
  <inkml:trace contextRef="#ctx0" brushRef="#br0" timeOffset="42218.79">19594 7435 1445 0,'-5'7'0'0,"-1"1"0"0,-1 3 0 0,1 3 0 0,-3 1 0 0,4 2 0 0,2 0 238 0,3 1-101 15,0 0-50-15,0 0 179 0,4 0-105 0,12 0-68 16,0-7-44-16,3 0-13 0,2-2 0 15,1-5 0-15,5 0-168 0,-4-4 79 0,0 0 45 16,-2-4 0-16,1-7-175 0,-2-4 109 0,-2-3 64 16,-5-2-225-16,-5-1 117 0,-2-2 0 0,-4-2 65 15,-1-1-4-15,-1 0 21 0,-4 1 0 0,-8-1 99 16,-3 2-49-16,-2 0-25 16,-3-3-1-16,-2 9 63 0,-2 5-24 0,-2 2-24 15,-2 9 15 1,0 1 91-16,-2 1-36 0,7 0-36 0,2 9-123 0,1 9 45 31,7 2 14-31,3 4-463 0,4 1 222 0,6-1 125 0</inkml:trace>
  <inkml:trace contextRef="#ctx0" brushRef="#br0" timeOffset="42379.74">20016 7625 1745 0,'1'3'0'0,"-1"-3"0"0,0 0 0 0,2 1 0 0,-2 1 0 0,0 0 0 0,0 1 0 0,0 1 399 0,-2 4-173 15,-5 0-99-15,-5 3 184 0,-3 3-137 16,1 4-69-16,-4 1-317 0,-2 1 132 0,2 0 54 16,-2 0 31-16,4-1-701 0,1-3 366 0,5 0 183 15,1-3 101-15</inkml:trace>
  <inkml:trace contextRef="#ctx0" brushRef="#br0" timeOffset="42674.48">20589 7138 1945 0,'-1'1'0'0,"-2"2"0"0,-4 2 0 0,-1 5 0 16,-5 7 0-16,-5 8 0 0,-7 7 0 0,-3 12 0 0,-1 5 603 0,-1 10-283 0,2 3-133 0,9-9-80 0,9-3 183 0,8-6-127 16,2-7-64-16,6-5-31 15,13-3-112-15,1-13 35 0,5-9 0 0,0-2-113 16,2-5 79-16,-2 0 40 0,6-10 8 15,-8-5-285-15,-4-4 158 16,-2 1 80-16,-6-3-187 0,-3-3 107 0,-2 0-11 0,-6 2 53 0,0 0 145 0,-6 1-50 16,-9 3-25-16,-3 3-1 0,-3-3 123 15,-3 8-69-15,-3 3-20 0,1 3-77 0,-1 3 58 16,4 1-14-16,-2 0-171 16,6 0 86-16,5 0 57 0,2 9 0 0,5 1-715 15,7 0 358-15,0-4 171 0</inkml:trace>
  <inkml:trace contextRef="#ctx0" brushRef="#br0" timeOffset="42850.63">20969 7199 2956 0,'13'-6'0'0,"0"2"0"0,4 2 0 0,3 1 0 0,6 1 0 0,1 0 0 0,4 14 0 0,1 7 0 0,3 7 499 0,2 8-223 15,-5 3-76-15,-4 5-200 0,-5 5 0 0,-6 5 0 16,-8-1 0-16,-7 8 0 0,-5-10 0 0,-24 1 0 15,-11 0 0-15,-6-2 0 0,-9 2 0 0,-8 5 0 16,4-16-341-16,-4-2-53 0</inkml:trace>
  <inkml:trace contextRef="#ctx0" brushRef="#br0" timeOffset="44503.49">11292 8768 2224 0,'-25'0'0'0,"6"0"0"0,-1 0 0 0,14 0 0 0,6 0 0 0,0 4 0 0,9-3 0 0,17-1 0 0,3 0 322 0,7 0-147 0,4-1 71 0,4-7-104 0,-1 0-52 0,1-2-26 0,3 0-56 16,-8 0-9-16,1 5 39 0,-2-3-1 0,-2 0-473 0,-2-1 237 0,5-1 128 15,-16 3 49 17,-3 0-734-32,-4 0 378 0,-7 1 94 0,-6 1-252 0,-1-4 240 0,-2 4 134 0,-11-3 41 15,-8 1 37-15,-2 2 84 0,0-5 0 0,-2 1 0 0,1-1 0 0,3-2 0 0,2 2 0 0,5-2 198 16,1 0-137-16,3-2-59 16,7 3-15-16,1-1 441 0,1 1-223 15,10 0-17-15,8 2 175 0,4 5-167 0,3 1-79 0,4 3-40 0,1 0 138 16,-4 6-89-16,4 8-35 0,-6 4-4 15,-3 2-24-15,-8 5-1 0,-2 3-24 0,-7 4-209 16,-3 2 114-16,-2-3 43 0,-4 2 25 0,-12 0-512 16,-4-3 265-16,-2 1 83 15,-7 2-463-15,2-10 294 0</inkml:trace>
  <inkml:trace contextRef="#ctx0" brushRef="#br0" timeOffset="44800.46">11566 8921 1064 0,'-11'15'0'16,"2"5"0"-16,1-2 0 0,2 3 0 0,3 3 0 0,1 3 252 0,-2 2-107 0,-1 4-45 0,4-7 282 0,1 2-172 0,-2 0-86 16,1-3-44-16,1 2 15 0,-2-1-20 0,0-8-9 15,2-4-28-15,0-4-36 0,0-7 1 0,0-1 35 32,0-2-156-32,0 0 73 0,2-10 42 0,7-9-1 0,0-6-85 0,3-4 63 15,1 0 11-15,0-2-113 16,2 2 42-16,-2 0 42 0,4 1-13 0,-1 2 20 0,-2 5-10 0,-2 6 24 15,1 3-28-15,0 2 206 0,-3 6-82 0,4 3-48 16,-6 1 320-16,-2 18-167 31,-1 13-62-31,-2 8-48 0,-1 4 298 0,1 6-155 0,-1-4-91 0,1 1-27 0,-1-4-28 0,3-3 1 16,3-2-29-16,1-3-296 0,5-11 144 0,-4-6 76 16,5-8 38-16,1-4-319 0,4-5 179 0,3 0 98 15,-2-7-1006-15</inkml:trace>
  <inkml:trace contextRef="#ctx0" brushRef="#br0" timeOffset="45074.98">11985 9232 1077 0,'-6'0'0'0,"0"0"0"0,3 0 0 0,2 0 0 0,1 0 643 16,0 0-303-16,3 0-151 0,11 1-76 0,1 4 288 15,5-1-187-15,3 1-88 0,1 4-44 0,0-1-195 0,-1 1 75 16,3 3 47-16,-7-2-166 0,-2 5 95 15,-3 2 50-15,-6 1 23 0,-5 1-150 0,-1 4 97 16,-2-1 35-16,-6-3 165 0,-8-1-90 0,-2 0 1 16,-3-1-137-16,3-7 469 0,4-2-194 15,-2-1-85-15,6-4-52 0,-1-1 181 0,4 2-233 0,4-4-18 16,1 0 0-16,0 0 0 0,11-3 0 0,6-5 0 16,4 0 0-16,0 0 0 0,4-2 0 15,1 1-378-15,3 0 82 0,0 1 105 16,2-4 104-16,-1 5-786 0,-2 0 418 0,1-3 208 15</inkml:trace>
  <inkml:trace contextRef="#ctx0" brushRef="#br0" timeOffset="45235.65">12600 9067 2581 0,'-15'0'0'0,"1"-2"0"0,8 0 0 0,2 0 0 0,2 1 0 0,2 1 0 0,0-2 0 0,11 2 283 0,9-2-128 0,2 2-59 0,6-3 264 15,3 1-161-15,3 2-82 0,4-2-32 0,-4-2-671 16,0 2 310-16,-1 1 156 16,0-2 78-16</inkml:trace>
  <inkml:trace contextRef="#ctx0" brushRef="#br0" timeOffset="45361.15">12690 9316 1950 0,'-20'3'0'0,"1"-1"0"15,10-1 0-15,2 1 0 0,7 1 0 0,0-1 277 0,5 1-121 0,14-1 248 0,6-2-188 0,5 0-90 16,2 0-45-16,4 0-347 0,1 0 152 0,7 0 84 16,-8 0 29-16</inkml:trace>
  <inkml:trace contextRef="#ctx0" brushRef="#br0" timeOffset="45862.84">13349 8871 1682 0,'-9'0'0'0,"4"0"0"0,3 0 0 0,2 0 0 0,0 0 0 0,7 0 0 0,13 3 0 0,6-3 276 0,7 5-119 16,5-4-61-16,3-1-3 0,6 0-19 0,0 0-10 16,2 0-27-16,3-1-95 0,-5-4 48 0,-3-5 23 15,1 3 10-15,-18 0-12 16,-7 1 0-16,-7 2 26 0,-8 3 87 16,-3 0-44-16,-2 0 9 0,0 1 199 0,-16 1-126 0,-1 11-62 15,-5 7-31-15,-1 3 158 0,-2 2-85 0,2 1-58 16,-1 6-24-16,1-1-139 0,0 3 58 0,0 1 29 15,0 4 9-15,4-5-531 0,0 0 275 0,1-2 138 16,1-1-393-16,0 5 249 0,5-10 60 0,4-5-602 16,2-6 376-16</inkml:trace>
  <inkml:trace contextRef="#ctx0" brushRef="#br0" timeOffset="46024.83">13433 8881 1466 0,'-8'-13'0'0,"-3"2"0"0,3-1 0 0,-1 10 0 0,6-1 0 0,2 3 0 0,1 0 594 0,0 10-279 0,3 5-130 0,9 6-78 0,3 3 234 16,1 2-152-16,0 4-76 15,4 2-170-15,0 5 56 0,-2-4 14 0,0 0-657 0,1 0 340 0,0 0 171 16,-1 3 85-16,1 2-746 0</inkml:trace>
  <inkml:trace contextRef="#ctx0" brushRef="#br0" timeOffset="46416.12">14555 8831 807 0,'9'-22'0'0,"-1"-2"0"0,-3 7 0 0,-2-1 0 0,-1-1 0 0,-1-1 0 0,-1 2 213 0,0-4-79 0,-6 5-54 16,-5 2 1-16,-6 3 250 0,-1 3-148 0,-6 5-73 15,-5 3 152-15,-5 1-118 0,-2 15-54 16,-5 11 96-16,-3 6-75 0,-3 8-38 0,-5 8 10 15,11 4 45-15,5 8-46 0,6 0-23 0,8 1 1 32,8 0 223-32,5 6-114 0,9-13-71 0,8-4-31 0,15-4 30 0,8-9-97 0,3-3 0 0,8-3 0 15,-4-14 0 1,4-10-16-16,-3-4-644 0,0-3 329 0,0 0 179 0,0-12 42 0,-7-5-725 16,-7-7 399-16,0-3 201 0,-4-2 99 0,1-2-226 0</inkml:trace>
  <inkml:trace contextRef="#ctx0" brushRef="#br0" timeOffset="46647.97">14438 9036 1196 0,'-18'0'0'0,"1"3"0"0,2-3 0 0,1 4 0 0,7-1 0 0,4 2 0 0,3 0 0 0,0 0 393 0,4 2-179 0,11 0-80 16,5 0 161-16,4-3-130 16,4 1-64-16,2 1 6 0,2-4-36 0,0 1 9 0,-4 1-44 15,0-4-12 1,-2 2 13-16,-5-1-1 0,-3-1 0 0,4 2 137 0,-9-2-72 0,-4 3-33 15,-3-3 0-15,-4 0 90 16,-1 0-61-16,-1 3-21 0,-1 5 189 0,-10 1-265 0,-3 4 0 0,0 6 0 16,1 1 0-16,-1 9 0 0,2 0 0 0,2 6 0 15,3 2 0-15,2 3 0 16,2 3 0-16,1 5-334 0,2-2-110 0,0-4 233 0</inkml:trace>
  <inkml:trace contextRef="#ctx0" brushRef="#br0" timeOffset="47180.63">15239 8757 1501 0,'-10'0'0'0,"-2"0"0"0,0 0 0 0,-4 0 0 0,4 7 0 0,-4 9 0 0,0 9 0 0,1 8 0 0,-3 8 0 0,-5 12 498 0,9 1-235 0,2 2-114 0,6 1 132 15,4-4-122-15,2-5-62 0,5 3-56 0,12-17-6 16,3-6 1-16,5-2 0 0,3-5-180 16,0-6 90-16,5 2 54 0,-5-10 14 0,-2-1-500 15,1-2 238-15,-2-4 138 0,-5 0-654 0,4 0 352 0</inkml:trace>
  <inkml:trace contextRef="#ctx0" brushRef="#br0" timeOffset="47380.8">15456 8823 1523 0,'0'0'0'0,"-5"0"0"0,-1 0 0 0,2 3 0 0,3 4 0 0,1 10 277 0,0 7-121 0,0 0-60 0,1 10 381 0,7 5-225 0,2 4-108 0,0 1-104 0,-2 4-3 0,0 1-1 0,-1 2 9 0,-4-8-519 16,1-3 255-16,-2-2 127 15,-1-2 64-15,1-3-676 0,-2 0 367 0</inkml:trace>
  <inkml:trace contextRef="#ctx0" brushRef="#br0" timeOffset="47561.61">15783 9215 1813 0,'0'0'0'0,"-1"3"0"0,1-3 0 0,-2 3 0 0,-2 1 0 0,1 1 0 0,-3 0 0 0,2 4 484 0,-1 1-224 0,-3 4-112 16,0-1-55-16,-1 3-191 16,1 2 77-16,-3-4 24 0,2 3 0 0,1-3-534 15,2-2 284-15,-1-2 141 16,0 0-342-16</inkml:trace>
  <inkml:trace contextRef="#ctx0" brushRef="#br0" timeOffset="47795.26">16059 8794 2610 0,'0'-9'0'0,"0"3"0"0,0 0 0 0,0 3 0 0,0 1 0 0,0 2 0 0,0 0 0 0,0 6 379 0,0 11-171 0,1 8-87 0,2 3 109 0,1 7-88 0,-1 1-58 0,-2 3 73 16,2 0-157-16,-2 3 0 0,1 3 0 0,-2 3 0 15,0-7 0-15,0 0 0 0,0-4 0 16,-6-3 0-16,0-2 0 0,-2 1-5 0,0-11-656 16,1-8 285-16,0-4 186 0,3-6 9 0,2-4-352 15</inkml:trace>
  <inkml:trace contextRef="#ctx0" brushRef="#br0" timeOffset="48013.37">16285 9190 1712 0,'0'0'0'0,"0"0"0"0,0 0 0 0,0 0 0 0,0 0 0 0,0 0 0 0,2 1 614 0,0 2-280 15,0 1-153-15,-2 1 187 0,1 0-165 16,-1 2-84-16,0 5-212 0,0 0 74 0,0 1 22 0,0 3 1 15,-5 1-199-15,-4-4 115 16,0 4 58-16,-1-3 38 0,0 0-679 0,0-4 349 47,1-3 96-47</inkml:trace>
  <inkml:trace contextRef="#ctx0" brushRef="#br0" timeOffset="48314.1">16492 8847 1676 0,'17'-16'0'0,"-1"6"0"0,2 0 0 0,2 1 0 0,2 4 0 0,3 2 0 0,3 3 236 0,-4 0-105 0,-1 0-47 0,-3 3-5 16,0 11-43-16,-5 3 0 15,2 2 9-15,-9 3-114 0,-4 0 52 0,-2 2 27 16,-2 0 0-16,0 1-226 0,-13-3 122 0,-3-3 65 0,-2 0 13 16,-4-4 26-16,-1 2-72 0,1-5 304 15,2-4-138-15,1-2-51 0,5-5-43 0,3 1 392 16,2-2-177-16,3 0-88 15,6 0-47-15,0 0 33 0,1 0-44 0,11 0 0 0,4 0-43 0,1 0 5 16,2 0-5-16,3 0 0 0,-1 0-150 0,-2 6 75 16,1 4 37-16,1 3 10 0,-9 1-93 0,-4 3 61 15,-3 2 25-15,-2 3-10 0,-3-2-9 0,-8 6 4 16,-8-6-11-16,-4 1 74 16,-3-5-12-16,-2-1-37 0,1-4-4 0,-4 1-54 15,4-7 33 1,2-5 0-16,1 0-540 0,4 0 270 0,3-8 126 0,0-6 63 0</inkml:trace>
  <inkml:trace contextRef="#ctx0" brushRef="#br0" timeOffset="48507.18">16993 8797 1551 0,'25'0'0'0,"3"0"0"0,-1 0 0 0,3 2 0 0,-1 8 0 0,2 7 0 0,-8 0 0 0,-4 5 413 0,-6 6-188 0,0 2-95 0,-3 7-38 16,-9-4 112-16,-1 5-85 0,-9-2-41 0,-11-1-35 15,-5 3-7-15,-6 4 9 0,1-10-105 0,1-2 48 16,-4 0 24-16,5-6 0 16,1-1-351-16,-1-4 197 0,13-8 84 0,0-6 47 15,7-5-826-15,3 0 401 0</inkml:trace>
  <inkml:trace contextRef="#ctx0" brushRef="#br0" timeOffset="48647.86">17454 8895 1824 0,'19'-6'-1'0,"0"-2"1"0,1 4 0 0,1 1 0 0,2 3 0 0,-2-3 0 0,1 1 235 0,4 1-91 0,-7 1-58 0,3 0-48 15,-2 0-2-15,-4 0 0 0,-1 0-582 16,1 1 301-16,-9 4 135 0,-6 0 73 0</inkml:trace>
  <inkml:trace contextRef="#ctx0" brushRef="#br0" timeOffset="48783.25">17557 9073 1722 0,'-13'3'-1'0,"2"1"-1"0,1 1-1 0,5-3 1 0,4 2 0 0,1-1 0 0,0 2 476 0,8-3-221 0,8 1-101 0,3-3-64 16,6 0 423-1,0 0-239-15,5 0-119 0,-2 0-60 32,4 0-20-32,-4 0-9 0,-1 0-1133 0,1 0 553 0,-3 0 275 0,-3 0 138 0,3 0-421 0</inkml:trace>
  <inkml:trace contextRef="#ctx0" brushRef="#br0" timeOffset="49310.13">17917 8740 1061 0,'-25'13'0'0,"0"4"0"0,0 15 0 0,2 6 0 0,4 8 396 0,0 7-171 0,10-6-99 0,6-1 305 16,3-2-197-16,2-1-99 0,15-5-50 16,4-1-14-16,6-9-8 0,5-6-27 0,4-1-325 15,4-5 163 1,4 3 90-16,-3-9 32 0,-2-5-742 0</inkml:trace>
  <inkml:trace contextRef="#ctx0" brushRef="#br0" timeOffset="49609.52">18308 8968 1543 0,'-20'6'0'0,"3"4"0"0,-1 3 0 0,0 7 0 0,9-2 0 0,1 3 302 16,5 1-133-16,3 2 159 0,0 0-147 0,8 2-63 15,10-9-46-15,4 0 105 0,2-3-70 0,4-4-36 16,3-5 0-16,4 0-281 0,-4-5 118 0,0 0 64 16,-1-10 32-16,-3-6-321 0,-2 1 177 15,0-6 96-15,-10 1-115 0,-7-4 43 16,-7 1 57-16,-1-3 23 0,0 0 3 0,-15-1-21 16,-4 5 18-16,-6-2 283 0,-4 2-141 0,-2 5-71 0,-2 0-35 15,-5 2 293-15,1 9-145 0,1 3-18 16,0 3-55-16,2 0 3 0,0 12-34 0,9 2-8 0,6 6-267 15,10-1 134-15,7 4 66 16,2-2-287-16,3 3 173 0,18-4 48 16,8-3 51-16</inkml:trace>
  <inkml:trace contextRef="#ctx0" brushRef="#br0" timeOffset="49797.07">18855 9082 2051 0,'2'0'0'0,"-1"0"0"0,1 0 0 0,-2 0 0 0,1 3 0 0,1-1 0 0,-2 4 0 0,0 2 0 0,0 5 292 0,0-2-128 0,0 3-43 0,0 4-34 15,-5-1-9-15,-3 2-42 0,0 2-78 0,-5-3 39 16,5-3 0-16,-5 1 48 0,1-5-394 0,1-4 193 16,0 1 95-16,0-7-607 0,5-1 328 15,-2 0 87-15</inkml:trace>
  <inkml:trace contextRef="#ctx0" brushRef="#br0" timeOffset="50071.87">19157 8788 1310 0,'22'-10'0'0,"-3"0"0"0,4 0 0 0,2 6 0 0,6-1 0 0,-4 3 298 0,1 2-131 16,0 0-65-16,0 2 237 0,-4 10-151 31,4 5-67-31,-10-1-47 0,-4 6-3 0,-2 5 0 0,-5-1-35 0,-4 3-140 0,-3 5 79 0,0-6 27 0,-11 2-1 15,-10-3-185-15,-3 1 110 0,-6-4 55 16,-2 4 89-16,0-11-51 0,-2-3 11 0,1 1-69 0,1-6 321 0,-1-1-148 16,2 1-58-16,5-6-42 15,5-1 325-15,7 1-161 0,2-3-82 0,4 0 66 16,3 0-86-16,5 0-96 0,11 0 0 16,12 0 0-16,9 0 0 15,5 0 0-15,6-3-160 0,0 3 17 0,0-2 88 0,2-1 46 16,0 1-782-16,0 1 355 0,7-1 206 0,-13 0 45 0</inkml:trace>
  <inkml:trace contextRef="#ctx0" brushRef="#br0" timeOffset="50255.88">19835 9051 1669 0,'0'0'0'0,"0"0"0"0,0 0 0 0,0 0 0 0,0 0 0 0,0 0 0 0,0 0 482 0,0 9-223 16,0 0-103-16,-4 7 275 0,-4 1-198 0,-2 6-99 0,-4-1-49 15,0 5-73-15,-4 2 32 0,1-5-9 16,-1 3 0-16,-3 0-423 0,1-6 211 0,1-1 106 16,-1-3-657-16,8-8 369 15,4-6 187-15,4-3 1 0,4-2-277 0</inkml:trace>
  <inkml:trace contextRef="#ctx0" brushRef="#br0" timeOffset="50557.9">20310 8649 1609 0,'0'8'0'0,"-5"0"0"0,-5 5 0 0,-6 4 0 0,-9 8 0 0,-3 4 0 0,-6 7 0 0,-3 10 556 0,2 2-260 0,6 3-131 0,4 5 293 16,14-14-215 0,9-1-105-16,2-8-51 0,6-4-97 0,13-8 23 0,9-1 8 0,2-13-161 0,3-6 87 15,4-1 45-15,-3 0-1 16,4-6-404-16,-9-8 220 0,-2 1 114 0,-6-2 57 0,-3 0-457 15,-6 0 224-15,-4 0 89 0,-7 3 152 16,-1-2-21-16,-8 4 0 0,-10 1 0 16,-6 2 245-16,-5 3-131 0,-4 1-53 0,-3 3 131 0,-1 0-96 15,-3 6-48-15,4 3-24 0,-4 4 337 0,10 0-157 16,3 3-10-16,4-2-62 0,8 1-425 0,8-1 181 16,2 1 100-16,5-6-797 0,13-5 412 0</inkml:trace>
  <inkml:trace contextRef="#ctx0" brushRef="#br0" timeOffset="50729.41">20678 8778 1904 0,'19'-4'0'0,"5"3"0"0,-1 1 0 0,2 1 0 0,1 15 0 0,0 3 0 0,-1 3 0 0,2 7 320 0,-10 2-148 0,-2 6-67 0,-7 3-36 15,-4 2 287-15,-4 1-160 0,0 3-72 0,-7-7 19 16,-13-3-54-16,-9 4-27 0,-3-7 1 0,-7 5-258 15,-7-1 124-15,5-5 49 0,2-1-641 0,0-2 350 16,5-3 174-16</inkml:trace>
  <inkml:trace contextRef="#ctx0" brushRef="#br0" timeOffset="50876.8">21321 9496 3931 0,'-7'0'0'0,"4"0"0"0,1 0 0 0,2 0 0 0,0 0 0 0,0 0-1206 0,0 0 575 15</inkml:trace>
  <inkml:trace contextRef="#ctx0" brushRef="#br0" timeOffset="51641.01">10633 10135 1730 0,'0'0'0'0,"-3"0"0"0,0 0 0 0,1 0 0 0,2 0 0 0,0 0 244 0,1 0-104 0,8 0-51 0,9 0 546 15,7 0-289-15,6 0-160 0,4 0-74 0,5-8 121 16,4-2-98-16,1-1-54 15,6-2-81-15,-2 2 0 0,1-2 0 0,-2 4 0 0,-4-3 0 16,5 1-17-16,-16 5-23 0,-2-1-650 16,-8 4 364-16,-3-2 181 0,-7 3 38 0,0-1-781 31,-10-1 430-31,-1 1 211 0,-2 0 105 0,-5-4-312 0</inkml:trace>
  <inkml:trace contextRef="#ctx0" brushRef="#br0" timeOffset="51818.06">11130 9832 372 0,'-14'-15'0'0,"2"-1"0"0,-1 8 0 0,8-2 0 0,-2 3 544 0,7 6-258 0,0 0-125 16,7 1-62-16,11 0 327 0,6 0-195 0,3 0-88 0,5 8-58 0,2 3 158 16,-2-1-104-16,1 4-50 0,0 1 141 0,4 2-87 15,-7-1-58-15,-1 5-91 0,-2 0 0 0,-6 2 43 16,-3 1-1-16,-3 7-275 0,-12-4 134 0,-3 4 70 31,-4 0 36-31,-20 1-327 0,-5-1 137 0,-9 2 106 0,-2-6-29 0,-4-5-385 0,0-1 230 0,1-3 115 16,1-2-154-16,-5 0 126 0</inkml:trace>
  <inkml:trace contextRef="#ctx0" brushRef="#br0" timeOffset="52152.24">10918 10369 1670 0,'0'0'0'0,"-2"0"0"0,2 3 0 0,0-3 0 0,0 0 0 0,0 2 0 0,5 0 332 0,9-2-147 0,10 0-66 0,6 0 516 15,5-2-299-15,9-6-150 16,3-1-75-16,2-3 108 0,1 0-83 0,-5 4-134 0,-5-2-2 0,-4 4-296 15,-4 1 84-15,-6 1 125 0,-2 3-626 0,-11-1 370 16,-9 2 190-16,-3 0-372 16,-1 0 252-16,-3 0 85 15,-14 7 66-15,-3-2-234 0,-1 0 160 0,-3 2 80 0,1-4 39 0,1-1 50 16,-2 2-19-16,4-2 10 0,3-1-1 0,1 1 372 16,1-1-187-16,4 3-91 0,-4-1 502 0,8 1-268 15,-2 1-157-15,4 0 268 0,3 7-182 16,2 0-92-16,0 8-36 0,0 3 330 0,0 7-193 0,3 4-96 31,5 7-48-31,-1 5 207 0,0 3-119 0,-4-1-73 0,0 2-97 0,-1-3-3 16,-2 1 0-16,0-4 0 0,0 4-148 0,0-14 21 15,-2-1 80-15,-1-8-227 0,0-8 154 0,1-5 78 16,0 0 47-16,2-12-893 0,0 0 426 0,4-7 213 0</inkml:trace>
  <inkml:trace contextRef="#ctx0" brushRef="#br0" timeOffset="52306.45">11675 10435 1946 0,'16'-7'0'0,"1"-1"0"0,2 6 0 0,4-3 0 0,5-1 0 0,-4 3 0 0,2 0 364 0,-1 2-165 0,0-1 51 16,2 0-108-16,2-1-45 15,-6 0-35-15,1 2-269 0,-4 1 122 0,-1 0 59 0,-2 0 31 0</inkml:trace>
  <inkml:trace contextRef="#ctx0" brushRef="#br0" timeOffset="52458.75">11761 10647 1387 0,'-14'7'0'0,"6"1"0"0,-4 1 0 0,10-3 0 0,2 1 0 0,0-2 0 0,12 1 571 0,7-1-268 0,6-4-126 0,3 1 451 0,4-2-296 15,0 0-149-15,4 0-170 0,-3 0 22 0,6 0 9 16,-8 0-9-16,1 0-845 0,-3 0 422 15,0 0 212-15,-2 0 114 0</inkml:trace>
  <inkml:trace contextRef="#ctx0" brushRef="#br0" timeOffset="53048.57">12640 10181 1610 0,'-20'-3'0'0,"6"1"0"0,7-1 0 0,0 0 0 0,7 3 0 0,0 0 0 0,1 0 0 0,15 0 0 0,10 0 475 0,6 0-219 0,4 0-109 15,4 0 141-15,2 0-116 0,-3 0-73 0,0 0-31 16,-2-1-238-16,-1 1 104 0,6 0 59 16,-9 0-217-16,-3 0 130 0,-4 0 66 0,-3 0 31 0,-3 0-737 15,1 0 373-15</inkml:trace>
  <inkml:trace contextRef="#ctx0" brushRef="#br0" timeOffset="53277.87">13064 9929 1636 0,'15'-10'0'0,"-4"3"0"0,6 2 0 0,7 2 0 0,-4 2 0 0,4 1 0 0,-1 0 0 0,0 10 0 0,-2 6 147 0,2 0-47 0,-6 4 103 0,-3 3-83 0,-5 1-42 0,-1 4 0 0,-7 1-40 15,-1 8 7-15,-1-6-8 0,-18 5-1 0,-4-1-158 0,-3-1 79 16,-4 0 39-16,-3 1-434 0,2-6 232 16,0-3 95-16,-2-3-585 0</inkml:trace>
  <inkml:trace contextRef="#ctx0" brushRef="#br0" timeOffset="53558.26">12894 10401 1129 0,'0'14'0'0,"0"0"0"0,0 4 0 0,0 2 0 0,0 6 0 0,0 0 0 0,0 10 458 0,-3-3-215 0,0 3-104 0,-3 0-51 16,1-1 59-16,0 0-55 0,1-1-19 15,-1-9-5-15,1-4-31 0,3-4-1 0,-2-8 0 16,3-2-132-16,0-2 74 0,0-5 26 0,0-4-178 16,4-11 106-16,9-9 52 0,4-3 26 0,2-4-230 15,0 2 75-15,2-3 71 0,0 0-18 0,2 2-42 16,-1 3 42-16,5-1 19 0,-8 8 67 15,0 5 0-15,-3 3-30 0,-1 7 0 0,0 2 245 16,-2 3-131-16,-5 8-36 0,-3 16 393 0,-3 7-197 16,0 6-114-16,-2 3-23 0,0 6 226 0,0-9-150 15,0 4-70-15,0-5-36 0,0-2-91 0,3-5 28 32,5 1 9-32,4-13-153 0,1-3 86 0,2-6 43 0,5-5 0 15,-1-3-507-15,7 0 231 0,-6-6 146 0,2-8-632 0,-3-1 366 0</inkml:trace>
  <inkml:trace contextRef="#ctx0" brushRef="#br0" timeOffset="53708.11">13458 10718 1320 0,'0'0'0'0,"0"0"0"0,0 0 0 0,0 0 0 0,0 0 0 0,-1 0 0 0,1 0 699 0,0 6-334 0,0 3-167 16,0 2-83-16,0 6 280 0,0 0-173 0,0 2-98 15,1 1-218-15,2 2 65 0,-2-1 32 0,1 1-280 16,1 1 166-16,-1-5 69 15,1-2 39-15,0-2-759 0,0-5 400 0,2-2 115 0</inkml:trace>
  <inkml:trace contextRef="#ctx0" brushRef="#br0" timeOffset="53909.27">14072 10297 2085 0,'5'0'0'0,"1"0"0"0,-1 0 0 0,-1 2 0 0,-1 5 0 0,-2 4 0 0,-1 5 0 0,0 4 714 0,-4 4-344 16,-8 5-167-16,-7 5 61 0,-3 4-114 16,1 3-57-16,-8 5-41 0,1-5-90 0,-3 0 26 15,0 1 24-15,-2-6 0 0,-5 6-493 0,3-13 254 16,6-6 131-16,3-3-722 0,5-8 333 16,2-5 237-16</inkml:trace>
  <inkml:trace contextRef="#ctx0" brushRef="#br0" timeOffset="54076.99">13715 10447 2352 0,'0'0'0'0,"0"-1"0"0,0-1 0 0,3 2 0 0,5 0 0 0,3 0 0 0,3 10 0 0,6 6 559 0,4 4-262 0,5 7-130 0,3 0-67 16,6 8 356-16,-2-3-456 0,2 4 0 0,-2-4 0 15,2-2 0-15,-4-3 0 16,1 1 0-16,-9-12-712 0,-4-6 277 15,0-3 235-15</inkml:trace>
  <inkml:trace contextRef="#ctx0" brushRef="#br0" timeOffset="54258.15">14254 10282 2342 0,'0'-12'0'15,"0"-2"0"-15,8 6 0 0,11 0 0 0,6 3 0 0,8-1 0 0,8 3 354 0,6-1-150 16,1 1 208 0,4 2-189-16,-4 0-94 0,2 1-46 0,-3-2-539 0,3 2 254 0,-13-1 115 0,-4 1 60 15,-7 0-930-15,-1 0 466 0,-12 0 232 0</inkml:trace>
  <inkml:trace contextRef="#ctx0" brushRef="#br0" timeOffset="54438.91">14705 10036 1647 0,'10'-5'0'0,"2"2"0"0,4 1 0 0,3 0 0 0,5 2 0 0,0 0 0 0,1 4 343 0,3 8-154 0,-4 0-77 0,1 5 284 0,2 0-172 0,-8 3-99 0,-4-3-45 0,-3 0-107 0,-6 4 32 16,-4-1-1-1,-2 5 39-15,-11-5-493 0,-13 2 242 0,-4 0 121 0,-2-3-270 0,-5-1 195 0,-5 1 107 16</inkml:trace>
  <inkml:trace contextRef="#ctx0" brushRef="#br0" timeOffset="54753.57">14587 10446 1864 0,'0'14'0'0,"0"2"0"0,0 4 0 0,0 2 0 0,2 4 0 0,-2 0 0 0,0 4 0 0,0 0 0 0,0 5 663 0,-4-2-313 0,-4 5-149 0,0-7-88 0,-2-2 104 0,1-3-91 16,2-4-45-16,0-1-218 0,-2-1 96 0,3-12 33 15,3-4-134-15,1-4 89 16,-1 0 43 0,3-3 23-16,0-9-275 0,0-9 144 0,3-4 44 0,5-3 49 0,6-4-318 0,3-1 154 15,0-4 68-15,0 3 48 0,0 4 13 0,2 2 25 16,0 1 0-16,-2 4 180 62,3-2-98-62,-6 10-37 0,2 5 170 0,-5 6-108 0,0 4-41 0,-2 0-31 0,-3 19 550 0,-4 11-266 0,-2 8-98 0,0 5-75 0,0 1 293 0,0-1-395 0,0 3-9 0,0-9 0 0,1 1 0 0,7-6 0 16,3-4 0-16,4-4-20 0,1-1-162 0,1-11 104 16,2-7-898-16,2-5 489 0,0 0 191 0,2 0 130 15</inkml:trace>
  <inkml:trace contextRef="#ctx0" brushRef="#br0" timeOffset="54992.46">15054 10713 1192 0,'0'0'0'0,"1"-1"0"0,2-1 0 0,2-2 0 0,0 4 0 0,2-3 0 0,3 3 588 0,-1 0-277 0,5 0-138 0,-1 9 197 31,-1 4-172-31,-1 3-82 0,-3 0-15 0,-2 5-33 0,-3 1 0 0,0 3-24 0,-3-1-23 16,0 0 14-16,-11 2 0 0,-1-2 0 0,-2-1 121 0,1 2-51 15,0-9-40-15,4-2 0 16,0-4 120-16,3-3-185 15,3-2 0-15,3 1 0 0,0-6 0 0,8 0 0 0,11-2 0 0,7-7 0 16,8-8 0-16,8 1 0 0,2 2-207 0,2-2-89 16,2-1 161-16,-2 3 38 0</inkml:trace>
  <inkml:trace contextRef="#ctx0" brushRef="#br0" timeOffset="56211.1">15644 10325 2349 0,'0'0'0'0,"0"0"0"0,0 0 0 0,0 0 0 0,0 0 0 0,0 0 0 15,6 0 0-15,4 0 0 0,4 0 354 0,3 0-158 0,4 0-80 0,3 0 84 16,1 0-86-16,3 0-38 0,3 1 0 0,-4 1-463 15,1 2 212-15,0 0 115 0,-5 3-904 0,-7 3 481 0</inkml:trace>
  <inkml:trace contextRef="#ctx0" brushRef="#br0" timeOffset="56392.09">15764 10662 2084 0,'-11'0'0'0,"2"-1"0"0,0 0 0 0,7-1 0 0,2-1 0 0,0 2 0 0,11-2 0 0,8-1 0 0,6 0 518 0,4-1-245 0,2 1-119 16,4-2-59-16,-2 2-90 0,1 3 31 0,3-2 9 16,-6 1-593-16,2 2 292 0,-1 0 146 0,0 0-656 15,-1 0 383-15,3 5 191 16,-7-2 96-16</inkml:trace>
  <inkml:trace contextRef="#ctx0" brushRef="#br0" timeOffset="56702.36">16612 10019 1870 0,'0'-16'0'0,"0"6"0"0,0 3 0 0,0 2 0 0,0 4 0 0,-2 1 0 0,1 1 324 0,-1 15-148 0,-1 8-70 0,1 7 398 15,-1 6-234 1,2 9-117-16,-1 9-49 0,0 2 154 0,-1 3-110 0,2 9-130 15,-2 9-18-15,3 7 0 0,0 12 0 0,0-9 0 0,0-4 0 16,0 2 0-16,0-1 0 0,0-3 0 16,0 11 0-16,0-18 0 15,-3-3 0-15,-2 0 0 0,-3-3 0 0,2-5 0 0,-3 2 0 0,3-20 0 0,1-12 0 0,2-7 0 0,-1-9 0 16,3-5 0-16,-1-5-36 16,2-8-36-16,0 0-5 0,0 0 35 0,0-4 1 0,0 0-92 15,0-2 37-15,-1-1 33 0,-1 0 1 0,0 1-506 16,-2-5 266-16,4 0 133 15,-1-7 57-15,1 2-741 0</inkml:trace>
  <inkml:trace contextRef="#ctx0" brushRef="#br0" timeOffset="57112.85">17016 10093 2636 0,'-14'-19'0'0,"2"-1"0"0,3 6 0 0,2 5 0 0,5-3 0 0,2 4 0 16,0 1 0-16,2 2 0 0,14-1 332 16,4-1-148-16,7 1 114 0,1 3-136 0,5-1-63 0,-1-1-31 0,1 2-122 0,2 0 45 15,1-3 9-15,-4 4 36 0,-3-1-315 0,-2 3 157 31,-4-3 79-31,-3 2 40 0,2-1 8 0,-11 1 31 0,-3 1 0 0,-2 0-1052 0,-4 0 490 16,-2-3 245-16,0 1-258 0,0-3 256 0,-2-5 124 16,-7-2 61-16,3-1-160 0,-2-4 129 0,1-4 60 15,2 2 45-15,-2 2 34 0,4 0-20 0,-2 2 10 16,4-2 0-16,-1 4 354 0,2 2-212 0,0 4-90 16,0 1 188-16,0 0-86 0,6 1-90 0,6 5 78 15,1 0 315-15,3 0-210 0,1 6-106 16,3 5 145-16,-1 1-116 0,-2 3-72 15,-1 2-31-15,-1 2 18 0,-4 3-24 0,0 0-1 16,-5 7-15-16,-4-3-336 0,-2 3 163 0,-2-2 82 0,-11 3-739 16,0 0 363-16</inkml:trace>
  <inkml:trace contextRef="#ctx0" brushRef="#br0" timeOffset="57340.83">17222 10294 1445 0,'-1'3'0'0,"-4"4"0"0,0 0 0 0,0 4 0 0,2-1 0 0,1 3 0 0,-3 2 714 0,3 5-339 0,1 1-170 0,-1 3-75 0,2 2 365 15,0-1-229-15,0 2-116 0,0-1 1 0,2-1-151 16,7 3 0-16,0-8 0 0,1-4-10 0,3-4-113 16,0 0 80-16,2-7-219 0,1-1 158 0,1-4 65 15,-3 0 38-15,2-8-717 31,-4-6 356-15,1-1 93-16,-2-5 107 0,-3 2-443 0,-4-4 285 0</inkml:trace>
  <inkml:trace contextRef="#ctx0" brushRef="#br0" timeOffset="57462.91">17252 10194 2102 0,'-10'-1'0'0,"2"-2"0"0,2 1 0 0,2 0 0 0,-2-3 0 0,6 5 0 0,0 0 0 0,0 0 317 0,0 0-141 16,3 7-70-16,1-2-38 0,5 4-33 0,1-1 1 0,1 1 0 15,3 1-287-15,-2 1 143 0,5 0 81 0</inkml:trace>
  <inkml:trace contextRef="#ctx0" brushRef="#br0" timeOffset="57652.61">17947 9985 1938 0,'6'-8'0'0,"-2"-1"0"0,4-1 0 0,3 3 0 0,5 3 0 0,0-2 0 0,4 1 343 0,3 3-145 16,-1-2-86-16,4 3-39 15,1-1-83-15,1 2 23 0,1 0-1 0,3 0-447 0,-4 0 227 16,-2 0 117-16,-1 0 59 0,-1 0-719 0</inkml:trace>
  <inkml:trace contextRef="#ctx0" brushRef="#br0" timeOffset="57829.03">18410 9789 771 0,'0'-8'0'0,"0"1"0"0,0 2 0 0,9-1 0 0,0 1 335 0,5 4-150 0,0 1-75 0,6 0-38 15,1 3 256-15,4 6-139 0,-4 4-81 0,1-1-37 16,-3 5 9 0,-1-1-22-16,-5 3-1 0,-1-1-112 15,-9 3 41-15,-3-2 25 0,0 1-412 0,-10 3 217 31,-8-1 110-31,-6 3 63 0,-4-3-613 0</inkml:trace>
  <inkml:trace contextRef="#ctx0" brushRef="#br0" timeOffset="58035.18">18253 10186 896 0,'0'11'0'0,"0"0"0"0,0 3 0 0,0 3 0 0,0 0 0 0,0 9 607 0,0-2-290 0,0 5-142 0,0 5-70 15,0-2 617-15,0 6-344 16,0 3-163-16,0-4 82 0,0-3-132 0,0-3-111 0,0 1-54 0,2-3 0 15,0 0 0-15,-2-7 0 0,0-6 0 0,0-2 0 16,0-3 0-16,0-3 0 0,-2 0 0 0,-4-5 0 16,-2 0-4-16,-3-3 6 0,-4 0-438 0,2 0 219 15,-4 0 23-15,1-8-396 16,-1 0 277-16,0-3 140 0,0-6-234 16,-2-2 186-16,0-6 84 0</inkml:trace>
  <inkml:trace contextRef="#ctx0" brushRef="#br0" timeOffset="58165.07">18092 10188 1455 0,'1'-7'0'0,"1"2"0"0,2 4 0 0,1-4 0 0,4 4 0 0,-1-1 0 0,2 1 541 0,2 1-257 0,2 0-125 0,3 0-62 0,0 0-25 0,3 0 0 16,4 1-28-16,2 1-843 0</inkml:trace>
  <inkml:trace contextRef="#ctx0" brushRef="#br0" timeOffset="58365.28">18933 9956 2680 0,'5'-11'0'16,"1"2"0"-16,9 3 0 0,4 0 0 0,6 1 0 0,3-1 0 0,8 3 0 0,-3-1 0 0,2 1 0 0,3 0 133 0,-4 2-50 0,-1-1-553 0,1 2 261 15,-9 0 117-15,-2 0 63 0,-2 0-765 0,-3 0 380 16,-3 0 190-16,-2 0 86 16</inkml:trace>
  <inkml:trace contextRef="#ctx0" brushRef="#br0" timeOffset="58521.99">19442 9697 1571 0,'13'0'0'0,"-2"0"0"0,3-3 0 0,0 2 0 0,3 0 0 0,-1 1 0 0,4 0 0 0,-6 2 0 0,1 8 0 0,-3 2 212 0,-6 0-89 16,4 7 99-16,-8-2-98 0,-2 2-45 0,0 1-23 16,-12 0-100-16,-5 4 39 0,-4-2 8 0,-2-1 32 15,-5 1-605-15,-2 0 302 0,-4-3 151 0,-3-1 75 16</inkml:trace>
  <inkml:trace contextRef="#ctx0" brushRef="#br0" timeOffset="58993.68">19228 9962 1361 0,'1'0'0'0,"1"0"0"0,-2 0 0 0,0 1 0 0,1 4 0 0,-1 2 430 15,0 3-199-15,0 6-97 32,0 9 661-32,-3 6-381 0,-5 8-180 0,-1 5-105 0,2 4 74 0,-2 0-203 0,0 4 0 0,3-4 0 0,-4 5 0 0,3-10 0 15,0-5 0-15,-1-1 0 16,0-5 0-16,0-3 0 0,-2 0-117 0,0-12-24 15,2-3 88-15,0-7 44 0,3-4-345 0,0-3 105 16,0 0 85-16,0-2 69 0,5-10-22 0,0-6 41 16,0-6 0-16,4 0-4 0,5-8 14 15,4 1 8-15,4 0 24 0,3 2-30 16,-1-2 0 0,4-1 21-16,-1 12 49 0,-2-2 1 0,4 6-42 0,-3 1 0 0,-1 4 111 0,6 3-65 0,-8 5-18 15,0 3 0-15,-4 5 70 0,-5 7-42 16,-4 4-6-16,-1 4-5 15,-4-1 75 1,0 1-44-16,-14 0-7 0,-2 1 30 0,-2-6-15 0,-2 4 2 0,1-8 141 0,-1-2-84 0,1-3-34 0,2 0-23 16,1-6 185-16,1 2-92 15,2-2-59-15,4 0-25 0,1 0 217 0,3 0-121 16,2 0-128-16,-1-2-28 0,4-1 0 0,0 2 0 16,4 1 0-16,7 0 0 0,3 0 0 15,5 1 0-15,3 7 0 0,0 4 0 0,4-2 0 0,1 1 0 0,2 3 0 16,2 0 0-1,-1-5 0-15,0 3 0 0,0-5-575 0,-1 2 139 32,-2-3 196-32,5 1-592 0,-10-2 404 0,-2-3 196 0</inkml:trace>
  <inkml:trace contextRef="#ctx0" brushRef="#br0" timeOffset="59286.79">19867 10047 1954 0,'4'-11'0'0,"0"-4"0"0,1 6 0 0,-3 3 0 0,4 1 0 15,-1 3 0-15,1 2 0 0,0 0 0 0,-1 11 0 0,1 7 576 0,0 10-271 0,-1 3-135 0,3 10 236 0,0 7-177 0,-2 1-102 16,2 6 37-16,1 1-164 16,2 9 0-16,3 10 0 0,2 12 0 0,-4-3 0 0,0 6 0 0,-2 9 0 15,-7 8 0-15,-3 20 0 16,-3 20 0-16,-10-25 0 0,1 2 0 0,-1 6 0 15,2-2 0-15,1-5 0 0,5-1 0 0,5-38 0 16,0-13 0-16,0-12 0 0,6-9 0 0,5-13 0 16,0 1 0-16,-3-18 0 0,1-6 0 0,-4-2 0 15,-1-7-4-15,-2-3-68 16,0-2 22-16,-2 0-477 0,0-5 246 0,-8-13 123 16,-2-4 61-16,1-5-781 0</inkml:trace>
  <inkml:trace contextRef="#ctx0" brushRef="#br0" timeOffset="60153.08">17225 11189 1458 0,'-8'-17'0'0,"1"-1"0"0,2 6 0 0,3-3 0 0,2 0 0 0,0-3 0 0,5 2 0 0,12-1 197 0,8 3-80 16,5-3-39 0,3 8 47-16,7-4-35 0,-6 10-9 0,0 3-44 0,1 0-62 0,-3 10 30 0,-3 7-1 15,-2 10 41-15,-11 0-220 0,-5 5 105 0,-6 1 53 16,-5 1-172-16,0 3 96 16,-8 1 21-16,-11-6 40 0,-2-3 19 0,-3 0-1 15,-6-6-36-15,-1-3 327 0,-4 3-151 0,4-12-67 16,-1 1-30-16,3-7 203 15,5 1-86-15,1-5-65 0,1 2 29 0,11-3 281 0,5 0-177 0,1 0-90 16,5 0 52-16,5-6-70 16,11 0-27-16,10 0-203 0,5 0 80 0,7-1 39 15,3 2 1-15,2-1-523 0,8 1 290 0,-7 0 132 0,2 1 45 16,1-1-785-16,1 2 404 0,-1-2 203 0</inkml:trace>
  <inkml:trace contextRef="#ctx0" brushRef="#br0" timeOffset="60406.32">18139 11169 801 0,'0'0'0'16,"-2"0"0"-16,-4 0 0 0,-1 0 0 0,-1 3 218 0,0 5-91 0,-1 5-45 0,2 1 453 0,2 4-240 15,3 0-134-15,2-1 176 0,2 2-150 0,11-1-76 16,8-1-37-16,6-1-161 16,2-3 57-16,5-6 33 0,4-5 0 0,0-2-282 15,2 0 158-15,4-2 87 16,-8-11 30-16,-4-3-113 0,-4-2 76 0,-6 0 38 0,-8-2-262 0,-3-1 119 15,-11 3 11-15,0-1 169 0,-16 2-35 0,-6 2 1 16,-6 1-36-16,-8 0 155 0,-1 9-73 16,0-1-40-16,-2 6-8 0,3 0 103 15,0 0-36-15,0 0-5 16,10 6-27-16,7 3-65 0,4 3 46 0,7 2 0 0,8-2-410 0,0 5 186 0,8-4 102 16</inkml:trace>
  <inkml:trace contextRef="#ctx0" brushRef="#br0" timeOffset="60707.7">19385 10684 2289 0,'-28'0'0'0,"1"9"0"15,-4 10 0-15,-9 11 0 0,-7 12 0 0,-6 10 0 0,-9 17 0 0,7-3 343 0,7 5-154 0,12-3 59 0,14-3-106 16,14-9-53-16,8 2-18 0,8-17 29 0,17-10-32 15,3 0 0-15,3-8-32 110,3-5-257-95,5-3 138-15,-6-9 55 0,3-6 32 0,-2 0-310 0,1-8 171 0,-6-7 85 0,4-3-363 0,-16 1 150 0,-2-6 116 0,-8 2 25 0,-4-1 43 0,-3-2 0 0,0-4 34 0,-15 5-17 0,-6 4 26 0,-8 0 0 0,-3 4 0 0,-5 3-159 0,-5 2 71 0,-1 9 48 0,-3 1 1 0</inkml:trace>
  <inkml:trace contextRef="#ctx0" brushRef="#br0" timeOffset="61124.3">17272 11736 1150 0,'-17'0'0'16,"1"3"0"-16,-1 5 0 0,1 5 0 0,3 6 0 0,2 5 371 0,1 4-167 0,5 4-85 0,5 2-42 0,0 1 133 0,7-7-91 0,12-3-42 0,5-2-1 0,5-6 32 16,3-7-37-16,6-1 9 0,-3-9-153 15,1 0 54-15,-2 0 27 0,-1-12-117 0,-2-3 72 0,1-1 45 16,-11-4-8-16,-5 1-43 16,-2-3 24-16,-9 0 24 0,-4 1-38 0,-1-4 25 15,0 4-15-15,-14 1 20 0,-3 0-30 0,-6 2 55 16,-4-2-2-16,-1 7-27 0,-3 4-25 15,0 2 30-15,-2 5 15 0,2-1-138 0,0 3 60 0,6 0 31 0,6 3-1 16,4 6-269-16,7 5 132 0,8 1 72 16,0 2 9-16,9-3-428 0,19 0 241 15</inkml:trace>
  <inkml:trace contextRef="#ctx0" brushRef="#br0" timeOffset="61412.1">18143 11735 2014 0,'5'0'0'16,"-1"-3"0"-16,4-4 0 0,3 1 0 0,-2 2 0 0,4 0 0 0,1 3 0 0,0-1 0 0,4-1 248 0,-2 3-110 0,1 0-52 0,-1 0-82 15,-1 10-1-15,0 2 33 0,-3 5 8 0,-4 2-251 16,-7 4 122-16,-1 2 60 0,0 2 30 16,-14-2-161-16,-4 5 85 0,-4-5 40 0,-6 0 72 15,-2-4-53 1,-2-1 6-16,0-1 300 0,-2-3-168 0,5-3-69 0,5-2-31 0,4-6 480 0,3 1-235 15,7-5-118-15,1 0-50 0,9-1 82 0,0 0-74 16,12 0-39-16,12-1-71 0,5-3-1 0,7 0 0 16,1 0 0-16,7-2-65 15,-2 1 19-15,2 2 41 0,7 0-564 0,-4-1 295 0,-2 1 88 0,3 3 95 16,-5 0-690-16,3-2 373 16,3 1 178-16,-10-1 101 0</inkml:trace>
  <inkml:trace contextRef="#ctx0" brushRef="#br0" timeOffset="61678.79">19266 11515 789 0,'3'-8'0'0,"-2"2"0"0,-1 2 0 0,0 3 0 0,-1 1 0 0,-12 10 585 0,-8 14-280 0,-7 9-134 0,-3 5 390 0,0 11-262 0,-1 1-132 16,-4 12 167-16,12-2-154 0,2 4-72 0,5-2-37 15,11-2 197-15,6-7-175 0,0 1-93 0,8-19 0 16,13-10 0-16,4-8 0 0,3-5 0 0,2-7 0 15,3-5-49-15,-7 0-95 0,-1-11 90 0,-5-5-353 16,-3-4 176-16,-7-3 122 0,-1-2-94 16,-6 2 87-16,-3 0 41 0,-7 2 0 0,-9 0 107 15,-6 3-43 1,-4 3 10-16,-2 6-35 0,-5 4 222 0,-3 5-111 0,0 0-56 0,-3 0-35 16,5 0 70-16,7 6-40 0,2 6 34 0,8 4-484 15,5-3 224-15,7 5 96 0</inkml:trace>
  <inkml:trace contextRef="#ctx0" brushRef="#br0" timeOffset="63210.32">20834 10546 1259 0,'0'0'0'16,"0"0"0"-16,-5 0 0 0,2 0 0 0,2 0 0 0,-2 1 396 0,3 1-185 0,0 2-87 15,0-3-43-15,9 3 410 0,6-1-228 0,0 0-103 0,8-2-67 0,0-1-40 16,3 3-17-16,1-3 1 16,3 0-490-16,2 0 254 0,-3 0 113 0,-1 0-378 46,0 0 250-46</inkml:trace>
  <inkml:trace contextRef="#ctx0" brushRef="#br0" timeOffset="63406.92">20941 10849 1778 0,'-17'0'0'0,"3"2"0"0,2 3 0 0,4-1 0 0,2 1 0 0,6 1 0 0,0-2 595 15,1 1-280-15,16 2-139 0,4-3 374 0,5-1-248 16,1 0-138-16,5 1-113 0,0-3-51 0,-1 2 0 15,0-1 0-15,2-1 0 0,-5 0 0 0,-2-1 0 16,-3 0 0-16,1 0-155 16,-2 0 36-16,-8 0 73 0,-4 0 41 0,-3 0-288 15,-4 0 157-15,-1 0-35 0,0 0-33 0,-2 0 88 0,0 0 40 16,-7 0-386-16,-1 0 213 0,-1 0 107 16,0-1 44-16,4 0-229 0</inkml:trace>
  <inkml:trace contextRef="#ctx0" brushRef="#br0" timeOffset="64185.39">22532 10363 1608 0,'-17'2'0'0,"-5"5"0"0,1 7 0 0,0 13 0 0,3 6 0 0,1 9 0 0,-1 7 0 0,3 8 0 0,2 0 571 15,4 5-259-15,6-11-142 16,3-7 119-16,6-3-127 0,10-7-62 0,5-6-78 0,6 4 24 0,1-10-10 16,1-4 0-16,4-2-328 0,-3-4 165 15,3-5 81-15,1 2 50 16,-7-9-721-16,2 0 370 0</inkml:trace>
  <inkml:trace contextRef="#ctx0" brushRef="#br0" timeOffset="64357.44">22683 10703 1701 0,'-12'0'0'0,"1"-2"0"0,3 1 0 0,1-4 0 0,3 3 0 0,4-2 250 0,0 4-107 0,1 0-54 16,9 0 218-16,7 0-135 0,1 0-59 0,2 0-44 15,3 0 50-15,2 0-41 0,-2 0-1 0,4 0-41 0,1 0-527 16,-3 0 258-16,0 0 135 0,-2 0-754 16,-1 0 414-16</inkml:trace>
  <inkml:trace contextRef="#ctx0" brushRef="#br0" timeOffset="64523.64">23107 10505 1290 0,'-6'-9'0'0,"1"6"0"0,-1-2 0 0,-1 5 0 0,5 0 0 0,-1 7 0 0,0 11 573 0,1 6-268 0,0 7-126 16,2 0-75-16,0 5 135 47,0 1-101-47,0 3-52 0,0 1-24 0,0 7 74 0,2-7-55 0,3-3-22 0,0-1-520 0,4-5 249 0,-2 4 133 0,-1-13-733 0,3-4 414 0</inkml:trace>
  <inkml:trace contextRef="#ctx0" brushRef="#br0" timeOffset="64847.1">23338 10510 1195 0,'9'-5'0'0,"2"0"0"0,6 3 0 0,-1 2 0 0,3 0 0 0,1 2 0 0,5 9 451 0,-3 6-208 0,3 2-95 0,-5 4-46 15,-3 4-33-15,0 0-1 16,-4 2-32-16,-3 2-303 0,-3 3 160 0,-7-5 67 0,0 2 37 0,-13-2-190 15,-7-2 97-15,-8-3 50 0,0 1 253 0,-3-7-101 16,-1-5-50-16,0 1-62 16,-1-4 224-16,2-2-106 15,-2 1-84-15,11-4 549 0,2-3-270 0,8-2-136 0,5 0-68 0,1 0 253 16,6 0-220-16,0 0-136 16,11 0 0-16,12 0 0 0,5 0 0 0,3 0 0 0,4 0 0 0,-1 0 0 15,0 2 0-15,0 1 0 16,1-1 0-16,1 1-66 15,-6 1 36-15,-2-1-752 0,-3 1 382 0,-2 0 142 0,-3 1 112 0,2 0-550 16,-9-1 335-16,1-2 162 0</inkml:trace>
  <inkml:trace contextRef="#ctx0" brushRef="#br0" timeOffset="65030.15">23922 10827 1947 0,'2'0'0'0,"-1"0"0"0,0 0 0 0,1 0 0 0,-2 0 0 0,1 0 0 0,-1 4 0 0,0 1 342 0,0 2-154 0,0 5-76 31,0 1 117-31,-1 6-89 0,-6-1-56 0,-1 5-96 0,-1-1 23 0,-2 4 1 0,1-3 23 31,-3 1-428-31,4-5 209 16,1-1 110 0,1-4 54-16,-2-5-676 0,2 1 354 0</inkml:trace>
  <inkml:trace contextRef="#ctx0" brushRef="#br0" timeOffset="65184.32">23993 10730 2200 0,'0'-3'0'0,"0"0"0"0,0-3 0 0,0 3 0 0,1 0 0 0,5 1 0 0,3-2 0 0,5 4 328 16,4-5-146-16,0 5-74 0,3-1-35 0,4-1-86 31,1-1 33-31,-1 2-8 0,1 1-617 0,0 0 320 0,-2 0 161 0,1 0 80 0</inkml:trace>
  <inkml:trace contextRef="#ctx0" brushRef="#br0" timeOffset="65362.25">24368 10480 1174 0,'0'-2'0'0,"0"0"0"0,0 2 0 0,0 0 0 0,0 0 0 0,0 0 614 0,0 12-289 0,0 7-144 31,0 9-73-31,-1 6 218 0,0 8-135 0,0 2-83 0,-4 7 254 0,4 0-164 0,-2-1-81 0,3-2-40 0,-2 2-309 15,2-12 129 1,0-5 70-16,0-6-686 0,0-6 378 0,0 2 197 16,3-11 86-16,3-9-796 0,-2-1 392 0</inkml:trace>
  <inkml:trace contextRef="#ctx0" brushRef="#br0" timeOffset="65688.05">24625 10590 901 0,'5'-13'0'0,"-2"4"0"0,3 0 0 0,3 1 0 0,1 3 514 15,5 1-239-15,3 1-111 0,0 3-69 0,2 0 199 16,1 10-130-16,1 9-64 0,1 1-32 0,-3 6-121 16,-7 4 40-16,-2 0 25 0,-8 2-106 0,-3 3 65 15,0-3 32-15,-8 3-150 0,-12-3 87 0,-5-4 48 16,-4-2 23-16,-2-2 129 15,-1-6-89-15,-4 1-70 0,6-9 20 0,3-1 458 0,1-4-226 0,4-4-106 16,4-1-40-16,1 0 409 16,12 0-333-16,0 0-163 0,5 0 0 0,0-1 0 31,10-2 0-31,9 1 0 0,7 0 0 0,3 1 0 0,4-1 0 0,0 0 0 0,0 0 0 16,1 2 0-16,-3 0 0 0,-2 0-534 0,-2 0 126 0,0 0 122 0,0 0 124 15,-6 0-706-15,-6 0 416 16</inkml:trace>
  <inkml:trace contextRef="#ctx0" brushRef="#br0" timeOffset="65861.99">25074 10856 1364 0,'8'0'0'0,"-2"0"0"0,1-1 0 0,1 1 0 0,-1 0 0 0,0 0 341 0,3 0-145 0,-6 6 212 16,0 5-187-16,0 4-92 15,-2 0-47-15,-2 6 259 0,0-1-143 0,-2 6-86 0,-7-3-38 16,-4 3-204-16,-1-2 82 15,-1-1 42-15,-1 2 9 0,1-5-561 0,0-8 297 16,4 0 148-16,-1-4-711 16,3-5 349-16</inkml:trace>
  <inkml:trace contextRef="#ctx0" brushRef="#br0" timeOffset="66124.74">25454 10553 1487 0,'1'2'0'0,"1"2"0"0,-1 0 0 0,-1 2 0 0,0 1 0 0,0-1 0 0,0 6 0 0,-4 0 336 0,-8 6-151 0,-1 0-75 0,-6 1 135 16,-5 4-97-1,3-1-60-15,-1-3-26 0,-3-1 42 0,4-1-34 32,3-4 0-32,0-2 103 0,6-5-73 0,5-2-32 0,1-2 0 15,6-2 64-15,0 0-48 0,2 0-15 0,16 0-10 0,10-2 72 0,8-3-48 16,7 0-24-16,6 1-61 15,7 0 4-15,-4 1-2 0,1 1-201 0,1 0 99 0,-1 2 69 0,-5 0 34 16,2 0-704-16,-14 4 323 0,-7 1 180 0,-6 1 48 0,-5-1-295 16,-7 0 206-16,-6-3 94 15,-5-2 60-15</inkml:trace>
  <inkml:trace contextRef="#ctx0" brushRef="#br0" timeOffset="66287.63">25739 10517 2058 0,'-11'5'0'0,"2"4"0"0,-1 3 0 0,-1 6 0 0,1 3 0 0,-6 11 0 0,5 1 0 0,-1 9 0 0,-1-1 912 0,2 4-439 0,-1 4-209 0,3-9-40 0,1-3-224 15,5 0 0-15,-2-6 0 0,3-3-244 0,1-1-52 16,1-11 162-16,0-6 84 0,0-4-444 0,0-6 264 16,0 0 133-16,0 0-995 0</inkml:trace>
  <inkml:trace contextRef="#ctx0" brushRef="#br0" timeOffset="66459.5">25932 10487 1920 0,'17'1'0'0,"1"4"0"0,2 4 0 0,5 7 0 0,2 8 0 0,5 9 0 0,-8 3 535 0,-4 7-250 0,-3 6-125 16,-5 6-62-16,-7-1 270 0,-4 6-158 0,-1-13-91 0,-7-1-42 15,-12-3-136-15,-6-4 47 0,-5 0 24 0,-4 0-262 16,-2-16 139-16,1 1 73 0,-1-2-845 15,0-2 460-15,5-9 228 0</inkml:trace>
  <inkml:trace contextRef="#ctx0" brushRef="#br0" timeOffset="66592.3">26217 11323 1857 0,'0'1'0'0,"0"1"0"0,2 2 0 16,-1 1 0-16,1-1 0 0,0 0 0 0,-1 0 0 0,-1-1 0 0,0-3-354 0</inkml:trace>
  <inkml:trace contextRef="#ctx0" brushRef="#br0" timeOffset="67785.46">27246 10522 1174 0,'4'-24'0'0,"-2"2"0"0,1 3 0 0,-1 1 0 0,-1 8 0 0,1 1 0 0,-1 4 0 0,0 3 350 0,-1 2-155 0,0 0-69 0,0 2-49 15,0 18 266-15,-4 6-153 0,-9 9-76 0,-2 6 69 0,-7 9-62 16,-1-2-47-16,1 6-183 0,-3-2 73 16,-2 0 38-16,3-1-1 0,-4 7-118 0,5-5 72 15,3-7 42-15,1-3 0 0,8-4-567 0,2-4 292 16,1-5 59-16,8-13-463 16</inkml:trace>
  <inkml:trace contextRef="#ctx0" brushRef="#br0" timeOffset="67972.71">27504 10626 1994 0,'0'-2'0'0,"0"-8"0"0,0 7 0 0,0 3 0 0,0 0 0 0,-4 7 0 0,-6 11-2 0,-6 7 568 0,0 7-272 0,-1 5-129 0,-5 4-64 16,0 5-1-16,1 4-31 15,-5 7 9-15,5-2-174 0,0-4 67 0,1 2 33 16,1-2 0-16,-1-2-316 0,4-13 170 15,5-7 90-15,1-8-486 0,2-5 221 0,6-5 160 0,1-4-22 16,1-7-411-16,0 0 276 0</inkml:trace>
  <inkml:trace contextRef="#ctx0" brushRef="#br0" timeOffset="68175.07">27828 10636 2737 0,'-18'0'0'0,"-2"0"0"0,-1 7 0 0,0 8 0 0,-6 6 0 0,4 6 0 0,4 8 0 16,2 4 0-16,3 6 416 0,10 3-190 0,3 5-84 0,1-7 200 0,11-3-274 15,9-2-68-15,4-3 0 0,1-5 0 0,7 0 0 16,-3-13 0-16,0-3-171 16,1-3 54-16,-4-5 77 0,0-3 39 0,4-2-729 0,-8-4 274 15,-2 0 227-15</inkml:trace>
  <inkml:trace contextRef="#ctx0" brushRef="#br0" timeOffset="68357.12">28076 10832 2833 0,'-13'-8'0'0,"2"1"0"0,6 4 0 0,3 1 0 0,2-2 0 0,0 4 0 0,11 0 0 0,11 0 0 0,5 0 366 0,3 0-165 0,2 0-72 0,0 0-66 0,0 0 0 0,-4 0-26 15,4 0-562-15,1 0 281 0,2 0 150 0,-4 0 60 16,-2 0-756-16,-1 0 404 0,-1 2 203 0,2-2 100 16</inkml:trace>
  <inkml:trace contextRef="#ctx0" brushRef="#br0" timeOffset="68714.38">28561 10674 1286 0,'0'-14'0'16,"0"1"0"-16,0 2 0 0,3-1 0 0,10 2 0 0,4 2 0 0,3 4 0 0,3 2 234 0,4 1-99 0,6 1 207 0,-5 0-157 0,-2 7-75 0,-2 7-36 31,-4 2 58-31,-3 2-47 0,-3 4-16 0,-11 0-8 0,-3 1 46 0,0-1-34 0,-10-1-1 0,-4 4-36 0,-4-4 62 0,1-4-35 32,-4-2 0-32,0-2 48 0,2-3-38 0,-1 0 10 0,5-5-47 0,2-2 70 15,6-1-35 1,4 0 0-16,2-2-68 0,1 4 43 0,1-2-9 0,12-1 0 0,6 4-38 0,3 1 0 15,2 0 35 1,1 6-34-16,-4 0-39 0,-1 2 14 0,-3 2 25 0,-5 6-40 0,-6-1 22 0,-3 6 6 31,-3-2-4 1,-6-2 151-32,-12 1-120 0,-6 0-15 0,-3-7 0 0,-3 4 0 0,0-7 0 0,-2-4 0 15,2-3 0-15,-1-3 0 0,4-4 0 0,-2 0 0 0,10 0 0 0,3-2-47 0,5-4-46 0,6-5-839 0,5 1 448 0,0-5 214 0,5 2 121 31,15-3-723-15</inkml:trace>
  <inkml:trace contextRef="#ctx0" brushRef="#br0" timeOffset="68941.25">29077 11059 1692 0,'14'5'0'0,"-4"3"0"0,-4 1 0 0,-1 3 0 0,-3-3 0 0,-2 4 0 0,0 3 308 0,-7-2-141 0,-8 1-64 31,-2 2 162-31,-3-4-114 0,-3 4-48 0,5-4-38 125,-2-3-70-125,4-2 1 0,1 2 40 0,1-6-508 0,-1-1 263 0,5-3 118 0,-2 0-682 0,7 0 396 0,0 0 198 0</inkml:trace>
  <inkml:trace contextRef="#ctx0" brushRef="#br0" timeOffset="69046.34">29310 10931 2182 0,'10'-8'0'0,"1"-1"0"0,4 4 0 0,-2 1 0 0,1 0 0 0,2 0 0 0,3-2 0 0,1 2 276 0,0 0-125 0,2-1-57 0,-2 2 47 47,6 0-52-32,-3-1-27-15,4 1-597 0,-2 2 281 0,-2 1 145 0,-1 0 73 0,0 0-834 0,2 0 434 0</inkml:trace>
  <inkml:trace contextRef="#ctx0" brushRef="#br0" timeOffset="69376.1">29924 10644 894 0,'1'-1'0'0,"0"-4"0"0,1 1 0 0,4-1 0 0,2 2 0 0,1 1 108 0,5 2-36 0,5 0 0 0,0 0 311 0,4 0-174 0,3 4-77 0,-4 6 67 0,-3 2-82 0,-1 3-40 0,-6 2 0 0,-1 1-40 0,-7 0 8 0,-4 5-9 0,-2-3 0 0,-16 2 53 0,-3-3-27 0,-2 3 1 0,-6-2 142 0,3-3-89 0,1 0-39 0,1-4 66 0,5-2-54 0,5 1-26 0,2 0 9 16,6-3 18-16,6-1-26 0,0-1-1 0,6 0-27 0,11 0-87 16,4 3 53-16,2-2-9 0,2 0 42 0,2 3-280 0,-4 0 140 0,-2 0 70 0,3 4-267 0,-12-2 127 0,0 1 84 0,-9-1-11 0,-3 3 36 46,-2-3 0-46,-15 2-8 0,-4-6 148 0,-7 2-55 0,1-5-28 0,-6-1 0 0,2-2 2 0,-1 1-38 0,5-4 9 0,2 0 0 0,4 0-420 0,2 0 210 47,9 0 106-47,1-7-569 0,9-3 341 0</inkml:trace>
  <inkml:trace contextRef="#ctx0" brushRef="#br0" timeOffset="69509.42">30347 11110 1268 0,'9'11'0'16,"-1"4"0"-16,-6 0 0 0,0 2 0 0,-2 0 0 0,0 0 0 0,-7 3 506 0,-9 1-226 0,-3-6-127 0,-2-1-16 0,2 0-50 16,0-3-26-16,3-2 1 0,0 0-380 0,7-5 173 0,1-2 91 0,6-2 44 0,2 0-858 0</inkml:trace>
  <inkml:trace contextRef="#ctx0" brushRef="#br0" timeOffset="69664.25">30712 10860 1726 0,'4'0'0'0,"2"0"0"16,-1 0 0-16,0 0 0 0,-1 5 0 0,-1 5 649 0,-1 3-306 0,-2 4-154 0,0 1-77 0,0 2 61 0,-7 2-74 15,1 2-31-15,-1-1 0 0,-2-3-350 0,3 4 160 16,-2-2 87-16,3-4-665 16,3-2 367-16,0-3 182 0</inkml:trace>
  <inkml:trace contextRef="#ctx0" brushRef="#br0" timeOffset="69843.62">31072 10683 2206 0,'21'0'0'0,"0"0"0"0,5 6 0 0,-5 6 0 0,-2 9 0 0,-3 4 0 0,-4 3 0 0,-1 5 467 0,-1 9-206 0,-7-2-117 0,-1 1 339 31,-2 2-224-16,0 1-148-15,-5-3-111 0,-9 4 0 0,1-7 0 0,-7-5 0 0,-1-1-268 0,-1-1 9 0,-2 0 147 0,0 3 84 0,5-10-1068 16</inkml:trace>
  <inkml:trace contextRef="#ctx0" brushRef="#br0" timeOffset="69986.25">31554 11456 3065 0,'8'1'0'0,"0"3"0"0,-1 0 0 0,3 2 0 0,-6 1 0 0,2 0 0 0,-5-3 339 16,3 1-151-16,-2-1-77 0,0-1-318 0,-2 2 121 16,0-5 70-16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00:08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1:00:19.577"/>
    </inkml:context>
  </inkml:definitions>
  <inkml:trace contextRef="#ctx0" brushRef="#br0">23601 3828 815 0,'0'-17'0'0,"2"1"0"0,1 8 0 0,-2 1 0 0,-1 2 0 0,0 4 0 0,0-2 217 0,0 3-78 0,0 0-64 16,0 0 48-16,-4 5-40 0,-9 11-1 0,-7 5-9 15,-6 8 11-15,-6 7-43 0,-11 11 0 0,-7 7 0 16,-6 12 0-16,-8 6 1 0,-11 12 9 0,8-3-42 16,-7 4 32-16,-2 2 0 15,-1 1 0-15,5-2 4 0,-8 8 6 0,21-25-10 0,6-7-39 16,5-7-4-1,9-4 41-15,5-8-47 0,2-1 9 0,14-13 21 0,4-6 11 0,0 2-107 16,3-5 49-16,4-3 19 0,0-1 5 0,6-11-114 16,1-2 62-16,0-3 20 0,0 0 0 0,0 0-262 15,0 0 134-15,3-8 52 0,6-1-316 0,5-6 192 16,0 6 96-16</inkml:trace>
  <inkml:trace contextRef="#ctx0" brushRef="#br0" timeOffset="390.05">22429 5114 545 0,'-6'0'0'0,"-4"-3"0"0,6 1 0 0,0 2 0 0,-1-2 0 0,1-1 358 0,2 3-164 0,2 0-76 16,0 0 89-16,0 0-83 15,2 0-42-15,7 0 110 0,3 0-81 0,8 0-35 0,4 5 0 0,4-5 14 31,4 5-49-31,11-5 11 0,2 3-11 0,6-2 33 0,9-1-1 0,12 0-32 16,8 0 1 0,16 3 37-16,-4-3-10 0,9 0-28 0,12 0 16 0,3 0-16 0,6 0 0 0,17 0-25 62,-17 0 25-62,11 0 0 0,2-3 0 0,5-4-70 0,3-1 35 0,22 0 10 0,-29 1 15 0,4 1-34 0,6 2-13 0,-2-1 49 0,-1 2-1 0,10 1-81 0,-27 1 23 0,1 0 0 16,-3 1-7-16,1 0 0 0,10-3 32 0,-24 1-101 0,-3 2 46 15,-3-3 22-15,-6-1-13 0,-6 0-82 0,-3 0 46 16,-27 2 33-16,-13-1-15 0,-7-1-25 16,-11 1 19-16,-9 1 1 0,-6-3-2 0,-14 4-77 15,-3-3 53 1,0 0 27-16,-12-3-183 0,-9-2 106 16,-8-2 42-16,-4 4-383 0</inkml:trace>
  <inkml:trace contextRef="#ctx0" brushRef="#br0" timeOffset="937.77">23620 3866 598 0,'0'-7'0'0,"-2"-2"0"0,2 1 0 0,0 4 0 0,0 0 0 0,7 0 0 0,6 1 0 0,7-3 164 16,6 2-66-16,6 1-28 0,9-1 1 16,12-1 36-16,9-2-32 15,15 0 10-15,2-1-41 0,4-1 41 0,7 0-42 16,7 0 0 0,5-2-39-16,15-2 50 0,-12 4-11 0,5 0 8 0,10-1-8 0,5 2 0 0,4 2 0 0,15-2-8 0,-20 5 8 15,6 0 0-15,-2-2 1 0,4 1-33 16,-3 4 31-16,13-3 1 0,-27 3-3 0,1 0-67 15,-2 0 31-15,3 0-4 0,-4 0-18 0,12 0 3 16,-30 0 40-16,1 0-44 0,1-2 41 0,-5 2-11 31,-8-3 8-31,1 3-38 0,-22-3-4 0,-4 2 27 0,-3-2 8 0,-5 0-89 16,4-1 43-16,-15 2-11 0,-3 0 48 0,-3-1-135 16,-6 0 63-16,-3 1 23 0,-3 1-152 0,-8-1 82 15,-5 2 45-15,-4 0-81 0,0 0 57 0,-4 0 13 16,1 0-10-16,-2 0-144 0,0 0 97 0,0 0 49 15,0 3 0-15</inkml:trace>
  <inkml:trace contextRef="#ctx0" brushRef="#br0" timeOffset="1196.18">27934 3698 1018 0,'-3'0'0'0,"-1"0"0"0,1 0 0 0,-1 0 0 0,0 0 0 0,1 0 0 0,-2 0 0 0,2 0 163 0,-3 0-61 0,3 0 220 0,-1 0-141 0,0 0-69 0,-5 0-26 0,4 0 43 16,-3 5-44-16,-5 6 0 0,-4 7-44 0,-6 9 1 94,-11 9 9-79,-7 11-10-15,-18 17 1 0,-20 19-1 0,-18 19 0 0,-15 14 1 0,-19 16 9 0,11-15-9 0,1-1-1 0,7-7 0 0,16-16 1 0,16-14-6 0,4-7 10 0,29-30-11 0,7-1-494 0,1-3 228 0,-2 1 225 0,-6 4-10 0,13-9-31 0,0 0 30 0,1-6-45 0,6-4-284 0,4-6 142 0,-3 2 71 0,7-6-290 0</inkml:trace>
  <inkml:trace contextRef="#ctx0" brushRef="#br0" timeOffset="4128.8">24860 4928 58 0,'-1'0'0'0,"-1"0"0"0,0 0 0 0,1 0 0 0,-3 0 0 16,2 0 55-16,1 0-4 0,-1 0-37 0,2 0 0 0,-2-3 20 16,2 3-18-1,0 0 4-15,0 0-52 0,0 0 46 16,0-3 0-16,0 3-86 0,0 0 39 0,0 0 2 0</inkml:trace>
  <inkml:trace contextRef="#ctx1" brushRef="#br0">31662 13766 0,'0'0'0</inkml:trace>
  <inkml:trace contextRef="#ctx0" brushRef="#br0" timeOffset="12000.18">23000 6566 513 0,'-8'-14'0'15,"2"-1"0"-15,3-5 0 0,3 7 0 0,0-5 0 0,7-4 244 0,14-4-102 0,7-5-50 0,9-6 10 0,9-2-25 0,11-4 0 0,13-1-36 0,14-4 81 0,11-2-51 0,19-2 20 0,-8 11 57 63,14 4-54-48,5 4-26-15,3 7-1 0,0 7-9 0,13 1-7 0,-25 10-10 0,2 6 0 0,0 0-74 0,-8 2 37 0,-2 2 0 0,6 9 47 0,-34 4-171 0,-7 2 80 0,-10-2 41 0,-10 4-96 0,-8-2 60 0,4 0 9 0,-19-4-62 0,1-4 43 0,-9-2-5 47,-2 0-1-47,-9-1 89 0,-1-5-31 0,-9-1-6 0,-1 0-20 0,0 0-77 0,-7 0 39 16,-6-7 5-16,-3-4 32 0,0 1-458 0</inkml:trace>
  <inkml:trace contextRef="#ctx0" brushRef="#br0" timeOffset="12685.26">23019 6382 715 0,'-11'-5'0'0,"4"-2"0"0,-2 0 0 0,4 3 0 0,1 1 0 0,2-3 0 0,1 1 73 0,1-4 1 0,0-5-24 0,0 1 2 0,0-4-12 0,7-7 0 16,6-1 0-16,1-9-39 0,4-7 49 0,3-2-10 0,4-7 0 16,2-6-16-16,5-9 17 0,4-9-1 15,7-15-54-15,-3 2 22 32,4-8-11-32,2-8-86 0,-2 1 51 0,7-4 37 0,-11 25-4 0,-4 12-80 0,-5 14 41 0,-5 14 25 0,-5 15-19 0,-4 3-83 15,-11 18 50-15,-2 3 32 0,-1 2-25 0,-3 0-44 31,0 6 29-31,0 5 21 0</inkml:trace>
  <inkml:trace contextRef="#ctx0" brushRef="#br0" timeOffset="13222.83">23447 5368 607 0,'-6'0'0'0,"-1"0"0"0,2 0 0 0,1 0 0 0,-2-2 0 16,3 2 0-16,-1-5 0 0,2 0 0 0,2-2 64 0,0 0-23 0,0-4-1 0,6-4 1 0,7-5-33 15,5-5 10-15,4-4 22 0,9-4-30 0,3-3 30 0,6-4 0 0,4-2 13 0,9-6-2 16,0 3-11 0,8-3 1-16,7-1-20 0,5 1 15 0,6 0-7 0,14-8 14 0,-10 13-48 47,1 3 39-32,7 2 3-15,-2 3-3 0,-1 5-82 0,7 1 47 0,-19 11-10 0,-2 2-133 0,-4 2 76 0,-3 5 42 0,-8 0-116 0,2 1 71 0,-22 2 23 0,-2 4 1 0,-4 0-5 16,-4 1 0-16,-4-2 6 0,0 2-21 0,-10 1 66 0,-5 0 0 15,-2 0-47-15,-5 0 65 0,2 0-10 16,-3 0-35-16,-1 0-1 0,-1 0-34 0,0-2 43 16,0 1-5-16,1-3-170 0</inkml:trace>
  <inkml:trace contextRef="#ctx0" brushRef="#br0" timeOffset="14389.55">25110 4454 348 0,'0'0'0'0,"0"0"0"0,0 0 0 0,0 0 0 0,0-1 0 0,0 0 0 0,0-1 0 0,0 1 0 0,1-2 0 0,1 2 24 0,2-1 1 0,2 1-1 0,-1 0 23 15,2-4-20-15,2 4-1 0,1 0 36 16,2-3-34-16,0 3 0 47,7-1 7-47,1 0-1 0,5-2-5 0,2 3-1 0,11-1 5 0,2 2 9 0,12 0-2 0,-2 0-9 0,8 0-44 0,4 0 43 0,3 7 0 0,2 3-63 47,7 1 35-47,-10 3-7 0,-3 1 26 0,-2 2-101 0,-3 0 44 0,0 1 26 0,1 3-10 0,-16-3-81 0,-5 0 45 0,-2 0 28 0,-5-1-21 0,-2 1 0 0,0-3 3 0,-9-1 3 15,-3-2-20-15,-2-2 1 16,-3-2 21-16,-2 1 16 0,1 0 45 16,-5-6-20-16,-3 0-6 0,1 0 79 0,-1-1-45 0,2-1-4 0,-3-1-31 31,0 0 71-31,0 0-30 0,0 0 0 0,0 0-19 0,0 0-7 0,0 0 12 16,0 0-16-16,0-1-188 0</inkml:trace>
  <inkml:trace contextRef="#ctx0" brushRef="#br0" timeOffset="14921.75">26370 4691 219 0,'-7'-3'0'0,"3"3"0"0,-2-4 0 0,1 1 0 0,-2 0 0 0,2-1 175 0,-3 1-73 0,0 0-31 0,0 1 54 0,-2 0-43 0,0 0 0 31,-2 2-33-31,-3 0 18 0,2 0 1 0,-4 4-29 62,-4 8 18-62,-5 5-8 0,1 5-11 0,-6 7 1 0,-2 6 11 0,-8 9-12 0,-4 9 1 0,-10 11 9 0,5 2 16 0,-4 11 1 0,-2 5-27 0,3 0 46 0,5 0 0 0,-4 2-35 0,15-15-11 0,2-3 20 0,5-3-19 0,3 1 0 0,2-3-39 0,-2 2 10 16,9-14 28-16,2-1 1 0,1-1-86 0,2-5 43 0,3-5 16 0,0 6 9 0,6-14-185 16</inkml:trace>
  <inkml:trace contextRef="#ctx0" brushRef="#br0" timeOffset="14939.75">25374 6125 1828 0,'-1'25'-43'15,"1"-4"-275"-15,0-1 141 0,0 0 78 0,0-5-442 0</inkml:trace>
  <inkml:trace contextRef="#ctx1" brushRef="#br0" timeOffset="16362.53">31625 13307 0,'0'0'16</inkml:trace>
  <inkml:trace contextRef="#ctx0" brushRef="#br0" timeOffset="28759.51">24946 4784 1102 0,'3'-13'0'15,"-1"3"0"-15,1 0 0 0,0 0 0 0,0 1 0 0,-1-1 0 0,5-2 0 0,-4 4 0 0,0 1 0 0,1 3 159 0,-2 1-60 0,-1 0-30 0,1 0 190 16,0 2-115-16,0 1-53 0,-2 0-26 0,0 0 147 0,0 7-86 0,-2 0-34 31,-4 4 97-15,1 0-75-16,-1 2-38 0,-1-2 1 0,3-1 1 0,0 2-29 0,2-4-9 0,1 1-55 15,-1-1 28-15,2-1 0 0,0-3 26 0,0 3-54 0,0-4 22 0,0-1 1 16,2-2 31-16,1 0-32 0,0 0 1 0,1 0 3 31,0 0 49-31,2 0-14 0,-3 0-22 0,0 0-14 0,-1 0 62 0,-1 0 4 0,0 0-51 0,-1 0 80 16,0 0-35-16,0 0-7 31,0 0-1-31,0 0-48 0,0 2 25 0,-1 2 1 16,1 0 0-16,-1-1-136 0,1-1 77 0,0 2 22 0,0-2-150 0,0 2 76 0,0-4 46 0,0 2 3 0,0-2-14 0,0 3 8 15,0-3 0-15,0 0 74 0,0 0-26 0,0 0-24 16,0 0-10-16,0 0 187 16,0 0-86-16,0 0-33 0,0 0 1 0,0 0 26 0,-4 0-81 15,3 2 0 17,-2-2 0-32,1 0 0 0,-2 2 0 0,3-2 0 0,-1 2-25 0,2-2-107 0,-1 0 75 0,1 0-78 0,0 0 69 0,0 0 8 15,0 0 24-15,0 0-53 16,0 0 30-16,0-2-14 0,0 0 0 0,1-3 113 15,-1 0-50-15,0 1 6 0,0-1 184 0,0 0-100 16,0-1-53-16,0 4-7 0,0-3 195 31,-2 4-105-31,-3-2-51 0,-1 1-5 0,0 1-56 0,2-1 0 0,-1 2 0 0,0 0 0 16,1 0 0-16,2 0 0 0,0 0 0 0,0 0 0 16,2 2 0-16,0-1 0 0,0 1 0 0,0 1 0 15,2-2 0-15,3-1-63 0,3 0-22 0,-1 0 40 16,1 0-7-16,-2 0 62 0,0 0-45 0,-2-1 9 0,3-2-35 15,-4 0 141-15,-1-1-54 0,0 1-26 16,-2 2 13-16,0-1 219 0,0 1-226 0,-5 1-6 0,-4 0 0 16,4 0 0-16,-1 0 0 0,1 0 0 15,-1 0 0-15,5 3 0 0,1 1 0 0,0-4-115 0,1 2-261 16,10-2 189-16,6 0 66 0,3 0-605 16</inkml:trace>
  <inkml:trace contextRef="#ctx0" brushRef="#br0" timeOffset="32004.37">6892 6028 1734 0,'-20'0'0'0,"2"0"0"0,5 0 0 0,5 0 0 0,6 0 0 0,-2 2 0 0,4 1 485 0,6-2-222 0,12-1-113 0,6 0 333 16,5 0-223-16,1 0-103 0,4 0-39 0,0-7-40 0,-1 1-1 0,0-3-39 0,-3 1-129 0,4 1 73 0,-8 2 23 16,-3 2 1-16,-2 1-559 15,-1 1 295 1,-6 1 148-16,4 0 83 0,-12 0-934 0,-2 0 461 0</inkml:trace>
  <inkml:trace contextRef="#ctx0" brushRef="#br0" timeOffset="32591.87">7062 5779 1603 0,'-8'0'0'0,"2"0"0"0,0 0 0 0,2 5 0 0,-2 7 0 0,3 5 0 0,3 9 306 0,0 7-133 0,0 10-68 0,0 5 277 15,0 10-162-15,0-4-96 0,1-1-42 0,8 0-18 16,0-2-25-16,4-5 9 0,-3-14-10 0,4-4-229 16,3-9 114-16,0-6 58 0,-2-9-376 15,5-3 226-15,-6-1 99 0,1-16-511 16,-3-10 237-16,-2-5 155 0,0-5 61 15,-3-6-151-15,-4 3 124 0,-1-1 59 0,1-3 29 0,-3 1-19 16,0-2 0-16,0-4 38 0,0 9 10 0,0 1 64 16,0 4-32-16,1 2 0 0,1 6 331 0,6-1-191 15,1 11-82-15,1 8 402 0,5 1-192 0,4 4-127 16,3 3 5-16,4 0 168 16,0 0-140-16,-1 0-64 0,1 10-34 0,0-5 70 0,-1 2-51 15,1-1-16-15,-7 0-9 16,-2-2 11-16,-3 2 0 0,-2-2-37 0,-3 1 120 0,2 3-51 15,-7-3-40-15,-1 2 191 0,0 3-111 0,-1 1-55 16,0 2-28-16,3 4 88 0,-4 1-152 0,0 2 0 16,3 2 0-16,-2 3 0 0,1 3 0 0,2 1 0 15,-2 1 0-15,-2-1-149 0,0 0 90 0,1 1 48 16,-1 0-466-16,-1 2 240 31,0-7 64-31,0 0-288 0,-3-2 211 0,-5-2 105 0,-1-4 53 0,2 2-290 0,-3-12 177 0,3-6 82 16,-6-1 43-16,3 0-222 0,-2-7 122 0,1-15 75 15,2-5 34-15,-4-7-76 16,5-7 55 0,-5-5 26-16,4-5-19 0,0 7 46 0,4 1 39 0,1 4 147 0,0 9-111 0,1 4-37 31,-1 0-10-31,4 14 602 0,0 7-307 0,0 5-154 16,-2 5-7-16,1 21 493 0,-3 3-281 0,-2 8-152 0,-2 4-74 0,-2 2 148 15,-1 1-110-15,-2 2-54 0,-2 2-89 0,3-7 34 0,-4-2 0 0,1 0-364 16,0-7 182-16,3-4 90 0,-4-2 56 31,5-12-610-31,5-8 317 0,2-6 73 16,4-2 106-16</inkml:trace>
  <inkml:trace contextRef="#ctx0" brushRef="#br0" timeOffset="32848.78">7892 5564 2011 0,'5'0'0'0,"-1"0"0"0,0 0 0 0,0 2 0 0,-2 6 0 0,-1 4 0 0,-1 5 273 15,0 5-117 1,0 2-46-16,0 4-36 0,-5 2 0 0,1 1-26 0,0-6-345 31,2-1 167-31,2 0 85 0,0-7 41 0,0 0-572 0,0-8 297 0,0-6 152 0,0-3 75 0,4 0-308 16,0-8 165-16,3-6 50 0,-2-1 289 0,2-2-91 0,-3 1-45 16,1 2 255-16,3 1-151 0,-1 1-84 15,1 2-28-15,0-1 599 0,4 3-301 0,-1-1-63 16,3 3-104-1,1-3 307-15,-3 6-204 0,0-1-99 0,2 0-48 0,-3 0-136 0,1 4 44 0,-2-2 9 16,1 2-558-16,-5 0 296 0,-1 0 147 0,1 2-777 0,-5 8 443 16</inkml:trace>
  <inkml:trace contextRef="#ctx0" brushRef="#br0" timeOffset="33229.29">7826 5921 954 0,'-11'6'0'0,"5"-1"0"0,0 1 0 0,3-2 0 0,0 0 0 0,2-3 0 0,-1 3 436 0,2-4-203 0,0 0-98 0,0 0-49 0,2 0-170 0,2 0 62 0,2-2 38 0,-3-5-418 0,-1 1 198 0,2-1 99 0,-3-1-89 0,2 1 79 16,-2-4 30-16,1 1 10 0,1 3 247 0,-2-3-102 0,2 1-51 31,3 1-35-31,4-1 186 0,0 4-115 0,2-5-47 0,6 3-6 0,1 2 437 16,2-2-164-16,2 4-128 0,0 1 29 0,0 0-70 15,3 2-33-15,-4 0-157 0,3 0 71 0,-8 5 20 16,-3 6 1-16,-5 3-76 0,-6 3 53 0,-3 1 27 16,0 5 9-16,-9-4 9 15,-11 1-48-15,-4-2 44 0,-7-2-58 0,-1-3 198 0,-6 2-89 0,5-6-34 16,-1-3 273-16,3 0-141 16,3-4-59-16,7-1 288 0,1-1-174 0,6 0-101 15,10 0-45-15,4 0-37 0,0 0-47 0,12-1 0 16,11-1 0-16,4-4 0 0,4 2 0 0,-1-1 0 15,1 1 0-15,0 1 0 0,0-2 0 0,-4 5 0 16,-3-2-201-16,-4 1-76 0,0 1 95 0,-4 0-807 16,-1 0 467-16,-8 0 246 0,-6 1 120 0</inkml:trace>
  <inkml:trace contextRef="#ctx0" brushRef="#br0" timeOffset="33374.25">7763 6146 1344 0,'-13'6'0'0,"-1"2"0"0,7 0 0 16,-1 0 0-16,3 2 0 0,5-1-1 0,0-1 737 0,5 0-351 0,7-2-173 0,2 3-89 0,0-1 157 47,0-1-127-47,3-2-59 0,-1 1-265 0,1 1 104 0,-4 0 50 0,2 0-740 0,-1-3 391 0,-3 1 202 0</inkml:trace>
  <inkml:trace contextRef="#ctx0" brushRef="#br0" timeOffset="33585.05">7947 6203 1638 0,'0'4'0'0,"0"-3"0"15,0-1 0-15,0 1 0 0,-2 3 0 0,1-2 0 0,1 0 0 0,0 1 806 0,0-1-384 0,0 2-193 0,0 2-95 0,0-4-173 0,4 3 34 0,4-1 0 32,0-1-333-32,1 1 188 15,2 0 94 32</inkml:trace>
  <inkml:trace contextRef="#ctx0" brushRef="#br0" timeOffset="33672.75">8165 6234 880 0,'0'0'0'0,"0"0"-1"0,0 0 0 0,0 0 1 0,0 0-1 0,0 0 630 0,0 1-288 47,0-1-156-47,0 2-75 0,4 0-199 0,1-2 63 0,4 2 31 0,2-2 10 0</inkml:trace>
  <inkml:trace contextRef="#ctx0" brushRef="#br0" timeOffset="33746.55">8388 6261 2080 0,'0'5'0'0,"0"-4"0"0,0 2 0 0,0 1 0 0,0-1 0 0,0 0 0 0,0 0 421 0,0 1-192 0,0 0-97 0,1-3 182 0,1 2-140 0,2 0-60 0,-1-1-906 0,3 0 413 0,-2-2 208 16</inkml:trace>
  <inkml:trace contextRef="#ctx0" brushRef="#br0" timeOffset="35172.36">8783 5716 1798 0,'-7'-4'0'0,"0"1"0"0,6 1 0 0,1 2 0 0,0 0 0 0,0 0 0 0,1 2 0 0,7 3 438 16,2 2-206-16,2-1-97 15,1 1-49-15,0 1-260 0,0 0 106 0,1 2 61 0,-3 0 18 16,0 2-658 31,-2-1 319-47,-1 0 159 0</inkml:trace>
  <inkml:trace contextRef="#ctx0" brushRef="#br0" timeOffset="35262.57">8761 5893 1143 0,'-5'0'0'0,"0"0"0"0,1 0 0 0,1 0 0 0,3 0 0 0,0 0 118 0,0 2-41 0,2 0 1 0,3 1 41 0,10 3-46 0,-2 2 0 32,4 0-36-32</inkml:trace>
  <inkml:trace contextRef="#ctx0" brushRef="#br0" timeOffset="35393.53">8813 6346 2198 0,'-16'0'0'0,"6"0"0"0,2 0 0 0,2 0 0 0,2 0 0 0,4 0 0 0,0-4 0 0,2-7 271 0,14-4-116 0,7-6-512 0,4-1 197 0,4-5 98 0,2-3 59 16,2 2-466-16</inkml:trace>
  <inkml:trace contextRef="#ctx0" brushRef="#br0" timeOffset="35570.71">9015 5775 2850 0,'-12'-8'0'0,"1"1"0"0,8 2 0 0,3 2 0 0,0-1 0 0,11-3 0 0,9 0 0 0,8-2 0 0,4 1 398 0,0 1-180 15,5 1-170-15,2 3-11 0,-3-3 0 0,5 6 10 0,-6 0-303 16,0 0 147-16,-4 0 73 0,0 4 36 0,-9 4-803 15,2 2 409-15,-12 1 200 0,-7 3 102 0</inkml:trace>
  <inkml:trace contextRef="#ctx0" brushRef="#br0" timeOffset="35728.01">9148 5584 2013 0,'-16'2'0'0,"4"-2"0"15,1 8 0-15,3-2 0 0,5 6 0 0,1 1 0 0,2 4 0 0,0 1 327 0,0 2-136 0,2 2-82 0,6 3-111 0,0 0 39 16,1 2 1 0,0-2-1-16,1 3-228 0,1-6 110 0,-2-2 58 0,1-1 31 0,-2-4-657 0,2-3 333 0</inkml:trace>
  <inkml:trace contextRef="#ctx0" brushRef="#br0" timeOffset="36002.68">9302 5562 1300 0,'5'-5'0'0,"3"1"0"0,-2 1 0 0,-1 3 0 0,0 0 0 0,0 0 0 0,0 14 217 0,-3 1-81 0,-2 4-54 0,0 4-33 16,0 5-11-16,-2 1-1 0,-10 3 0 0,-1 3-248 15,-3-1 120-15,-4 0 64 16,-3-2 32-16,-5-1-81 0,-5 3 66 0,3-12 19 16,-2-3-33-16,-1-4 29 0,0-6-72 0,4-5 316 0,-1-3-142 15,12-1-53 16,6 0-43-31,5-1 519 0,4-3-238 0,3-3-127 0,3 2-55 0,16-1 176 16,7 0-125-16,8 1-62 16,4-2-30-16,3 2 82 0,4-2-48 0,-4 2-37 0,0 0-69 0,0 3 0 0,0-1 40 0,-2 1-526 0,2 0 272 0,-13 0 123 15,0 2 65 1,-7 0-801-16,-6 0 352 0,-7 4 221 0,-2 3 94 0</inkml:trace>
  <inkml:trace contextRef="#ctx0" brushRef="#br0" timeOffset="36164.66">9116 6053 1771 0,'-7'8'0'0,"-1"2"0"0,3 1 0 0,2 3 0 0,0 1 0 0,-1 2 0 0,4 1 0 0,0 3 0 0,0-2 191 16,3 3-77-16,1-3-87 0,-1 4 20 0,2-6-10 16,0-2 1-16,1-2-460 0,-2-4 229 0,0 1 116 15,2-3 66-15,-3-7-639 0,-2 0 318 0</inkml:trace>
  <inkml:trace contextRef="#ctx0" brushRef="#br0" timeOffset="36389.48">9104 6104 1030 0,'-4'-12'0'0,"-1"1"0"0,4 1 0 0,0 0 0 0,1 3 0 0,0-1 0 0,7 5 0 0,7 1 481 0,8 0-222 0,4 2-111 0,4 0-56 0,5 0 326 16,-2 0-195-16,3 0-92 0,7 7 63 16,-4 0-78-16,0 0-39 0,4 1-109 0,-8-1 30 15,-7 0 1 1,0 0 38-16,-7 0-66 0,-3 5 33 0,-3-1 10 0,-9 0 23 0,-3 2-21 0,-3 4 21 15,0-1 1-15,-3 4-1 0,-5 1 155 0,-1-3-82 16,-1 3-42-16,0-3-101 0,0 0 29 0,2-1 0 16,3 3-383-16,-3-7 199 15,3 1 103-15,1-3 50 0,-2-3-327 0,1 1 177 16,-3-1 63-16,1-5 55 16,-1-1-611-16,-1 0 320 0</inkml:trace>
  <inkml:trace contextRef="#ctx0" brushRef="#br0" timeOffset="36535.66">9195 6039 1675 0,'0'0'0'0,"-2"0"0"0,1 0 0 0,-1 0 0 0,2 0 0 0,0 9 0 0,0 4 338 16,0 4-141-16,0 1 95 0,2 2-128 0,-2 4-63 16,1 3-32-16,-1-1-415 0,0 1 201 0,0-1 86 15,0-2 48-15,0-2-337 0,0-5 190 0</inkml:trace>
  <inkml:trace contextRef="#ctx0" brushRef="#br0" timeOffset="36692.93">9216 6104 1799 0,'2'0'0'0,"1"0"0"0,3 0 0 0,-4 0 0 0,1 1 0 0,2 2 0 0,2 0 0 0,-3 2 332 0,2 2-138 0,0 0-170 0,1 3 13 0,-1 0 0 15,4 0 1-15,-3 1-653 0,3 2 336 0,0-4 153 0</inkml:trace>
  <inkml:trace contextRef="#ctx0" brushRef="#br0" timeOffset="36825.78">9387 6009 2035 0,'-4'10'0'0,"2"-2"0"0,-2 6 0 0,1-1 0 0,0 4 0 0,0 1 0 0,-2 6 0 0,2 0 0 0,-3 6 192 0,3-2-81 0,-2-1-159 0,1 1 43 0,1-1-1 15,-1-4 44-15,0 3-606 0,2-7 298 0,0-7 154 16</inkml:trace>
  <inkml:trace contextRef="#ctx0" brushRef="#br0" timeOffset="36935.48">9366 6215 732 0,'0'0'0'0,"0"0"0"0,0 0 0 0,0 1 0 0,0 0 0 0,0 2 492 0,3 3-227 0,2 0-105 16,2-3-153-16,0 3 0 0,3-1 30 0,2 3 0 15,1-3-292-15</inkml:trace>
  <inkml:trace contextRef="#ctx0" brushRef="#br0" timeOffset="37519.68">9764 5869 2173 0,'0'0'0'0,"0"0"0"16,0 0 0-16,0 0 0 0,0 0 0 0,0 0 0 0,0 0 0 0,1 0 0 0,2 2 174 0,2 1-69 0,0-1-33 0,0 1-303 0,1 0 129 16,0 1 70-16,-1-4-196 0,-2 2 132 0,0-2 67 15,-2 0 42-15,1 0-394 16,-2 0 190-16,0 0 96 0,0-2 47 0,0-8-66 16,0 1 28-16,-3-2 11 31,-1-4 281-16,-2-1-121-15,1-1-61 0,1 0-31 0,1-2 281 0,3 2-123 0,0 0-86 0,0 3 158 0,3 0-102 0,10 3-16 16,5-2-25-16,2 7-46 0,5-1 3 0,5 2 0 0,3 3 0 0,3 2-76 0,1 0 47 0,-4 0-10 16,-5 3 85-16,-3 8-46 15,-7 1 0-15,-5 0 0 0,-3 5-17 0,-10 3-24 16,-4 1 36-16,-11 1 68 0,-9-2-35 0,-4 1-2 16,-1 3-22-16,-1-6 79 0,0-3-41 0,2-2 1 15,0 0-43-15,6-4 202 0,-1 1-92 0,6-3-60 31,8-3 143-31,0-1-97 0,8-3-133 0,1 1 0 0,0-1 0 0,6 0 0 0,11 0 0 16,2 0-3-16,5-1-47 0,0-4 52 16,0 0-9-16,-4-1-104 0,2 1 74 0,-4 0 37 15,-2 2-39-15,1-3-379 0,-5 5 152 0,-6-1 117 16,0-1-163-16,-2 1 138 0,-4 2 68 0,0 0 26 0,0 0 69 16,-6 0 1-16,-4 5-27 0,-2 0 249 15,-2 2-125-15,3 0-71 0,-2 0-22 0,1 2 308 16,1-1-142-16,2-1-90 0,1 1 4 0,0-1 98 15,4 3-24-15,1-2-57 0,-2-2 19 0,4 2-37 16,1-1 0-16,-1 2-26 0,1-3-64 0,0 5 26 16,0-6 1-16,1 0-142 0,6 0 85 0,-1 0 51 15,1-1-10-15,-1-1-347 0,4-3 160 16,-5 1 98-16,2-1 10 0,0 0-245 0,-3 0 135 16,1 0 78-16,-1 0-527 0,-3 0 304 0</inkml:trace>
  <inkml:trace contextRef="#ctx0" brushRef="#br0" timeOffset="37673.33">9818 5957 1508 0,'-9'9'0'0,"3"0"0"0,-1 6 0 0,4-1 0 0,-1 3 0 0,1 1 0 0,3 3 0 0,-2 1 586 0,1 7-265 0,-2-5-146 16,-1 4-70-16,-1 0-8 0,1-2-30 0,0 1 0 15,-5 2-21-15,3-9-571 0,1-3 281 0,-3-1 141 16,1-4-322-16,2-5 231 0</inkml:trace>
  <inkml:trace contextRef="#ctx0" brushRef="#br0" timeOffset="37829.57">9751 6193 1378 0,'5'0'0'0,"0"0"0"0,-1 0 0 0,2 0 0 0,1 0 0 0,1 2 325 0,5 3-135 0,-2 4-81 16,6 2 259-16,4 3-165 0,5 1-84 0,4 3 336 0,4 3-200 15,3 0-114-15,-1-2-52 0,1 1-399 16,2-2 174-16,0-3 86 0,2-1 53 0,-10-8-860 31,0 0 447-31</inkml:trace>
  <inkml:trace contextRef="#ctx0" brushRef="#br0" timeOffset="37990.85">10323 5709 1339 0,'3'-2'0'0,"4"-4"0"0,1 0 0 0,8 3 0 16,5-1 0-16,6-1 663 0,8 2-314 0,9-2-148 0,4 1-87 0,3-1 193 0,2 0-135 0,0 0-69 16,0 0-480-16,0 3 216 15,-13-1 93-15,-10 2 52 0,-7 1-1040 0</inkml:trace>
  <inkml:trace contextRef="#ctx0" brushRef="#br0" timeOffset="38147.69">10385 5920 1521 0,'-10'18'0'0,"-4"3"0"0,10-1 0 0,2 5 0 0,2-1 0 0,0 2 251 16,0 2-108-16,2 3-45 0,2-7-36 0,3 0 408 15,0 0-218-15,-1-2-108 16,-2-3-404-16,1 1 157 0,-2-5 64 0,-2-3-708 16,1-7 391-16,-2-1 196 0</inkml:trace>
  <inkml:trace contextRef="#ctx0" brushRef="#br0" timeOffset="38410.72">10449 5874 983 0,'8'-2'0'0,"5"-4"0"0,-1 2 0 0,5 3 0 0,6-1 0 0,5 0 0 0,3 2 227 0,10 0-87 16,-1 0-56-16,4 0-25 0,0 0 276 16,1 2-150-16,-1 1-74 0,2 1 98 0,-13-1-91 15,-3 2-42-15,-5 1 49 0,-3 2-45 0,-5 2-22 0,-1 4 8 16,-8 1 124-16,-3 3-78 0,-3 3-38 0,-2 5-1 15,0 6 53-15,0 4-37 16,0-4-32 0,-2 4 1-16,-1-4-58 0,0 1 0 0,0 0 35 0,0 2-290 0,2-9 140 0,-3-4 76 0,1 0 36 15,0-5-605-15,-3-2 300 16,-5-1 94-16,1-9-407 0,-4-1 294 0,-6-4 145 31,-2 0 74-31</inkml:trace>
  <inkml:trace contextRef="#ctx0" brushRef="#br0" timeOffset="38545.85">10576 5692 1335 0,'0'-14'0'0,"0"2"0"0,0 2 0 0,0 8 0 0,0 2 0 0,5 9 393 0,3 14-179 0,-4 5-80 16,0 6 160-16,-2 4-129 0,-2 4-65 0,0 4 81 16,0-3-72-16,-2 8-29 0,-6-7-8 0,-4-2-420 15,2 0 191-15,-5-5 96 0,-4-2 48 0,-1 0-787 16,4-16 397-16</inkml:trace>
  <inkml:trace contextRef="#ctx0" brushRef="#br0" timeOffset="38681.04">10505 5945 1160 0,'0'0'0'16,"0"0"0"-16,0 2 0 0,2 0 0 0,4 3 0 0,2 0 603 0,2 4-284 0,2-2-133 0,2 5 175 0,0-1-164 15,4 0-80-15,-1 2-228 0,2-1 74 0,-1 4 44 16,-3-6-8-16,0-2-759 0,0-1 391 0</inkml:trace>
  <inkml:trace contextRef="#ctx0" brushRef="#br0" timeOffset="38844.08">10784 5750 1231 0,'2'0'0'0,"1"0"0"0,0 2 0 0,-2 2 0 0,1 7 0 0,0 1 0 0,0 8 593 16,-1 5-271-16,-1 5-147 0,0 7 136 0,-3-1-138 0,-6 5-69 0,0-2-489 15,-3 2 218 17,0-10 97-32,2-1 53 0,-1-4-426 0</inkml:trace>
  <inkml:trace contextRef="#ctx0" brushRef="#br0" timeOffset="38960.82">10725 6016 1995 0,'2'3'0'0,"1"-1"0"0,0 1 0 0,1 3 0 0,1 0 0 15,3 1 0-15,1 0 0 0,2 3 0 0,2 1 0 0,3-1 401 0,2 3-175 0,0-3-99 0,2-1-546 0,1 0 227 16,3-3 114-16,2-4-889 0</inkml:trace>
  <inkml:trace contextRef="#ctx0" brushRef="#br0" timeOffset="39134.36">11394 5598 1369 0,'-1'0'0'0,"-3"0"0"0,-1 2 0 0,0 7 0 0,-2 3 338 0,-7 9-152 0,-2 6-76 0,-7 8-37 0,-5 9 520 0,-2-2-283 16,-1 2-138-16,-2 1-96 0,2-7 0 15,3-1-41-15,1-1-598 0,13-13 294 0,4-2 153 16,2-5 75-16,4-3-957 0,4-9 481 0</inkml:trace>
  <inkml:trace contextRef="#ctx0" brushRef="#br0" timeOffset="39236.76">11228 5934 1698 0,'18'-9'0'0,"3"1"0"0,3 5 0 0,2-5 0 0,-1 7 0 0,0-1 0 0,2 2 0 0,1 0 427 0,-1 0-197 0,3 0-88 0,-5 0-57 0,-2 0-311 0,-4 3 131 16,-1-1 65-16,-4 0 33 15,-1 0-292-15,-8-2 159 0</inkml:trace>
  <inkml:trace contextRef="#ctx0" brushRef="#br0" timeOffset="39372.22">11325 5883 2251 0,'-8'8'0'16,"-3"4"0"-16,7 5 0 0,1 2 0 0,1 10 0 0,2 3 0 0,0 13 0 0,0 1 0 0,0 3 368 0,0 7-167 0,0 2-83 0,0 2-214 0,0 5 74 15,0-11 24-15,0-1 1 0,0 2-931 16</inkml:trace>
  <inkml:trace contextRef="#ctx0" brushRef="#br0" timeOffset="39985.94">11995 5562 911 0,'5'-15'0'0,"-1"0"0"0,-1 6 0 0,0 4 0 0,-1 3 0 0,1 2 68 0,-1 0-29 0,-2 0 4 0,0 13-31 0,0 5 182 47,-2 4-78-47,-6 7-41 0,-7 0-126 0,1 5 53 32,-2 0-10-32,1-2-92 0,-2 0 59 0,0-4 30 0,2-1-1 0,-3 4 6 0,8-10-5 0,-2-4 25 0,3-2 0 0,4-5 18 0,5-2-1 0,0-2-51 0,0-6-23 0,7 0 129 0,7 0-41 0,2 0 0 0,1-1 42 0,-1 0-26 15,-1-2-12-15,-5 3 8 0,0 0-34 0,-5 0 13 16,-2 8-9-16,1 3 46 15,-4 0 1-15,0 5-41 0,0 0 4 0,-10 2 78 16,-2 1-39-16,2 1 8 0,-1-2-8 0,2-2 0 16,1-2-40-16,4-2 0 0,2 1-46 0,2 0 32 15,0-5-10-15,3-3-46 0,12 0 35 0,3-5-1 16,2 2 36-16,2-1-50 0,2-1 6 0,-4 2 0 16,-3 2-4-16,0 1-81 0,-3 4 36 0,-5 2 31 15,-6 1-8-15,-3 5 89 0,0 2-15 0,-12 3-42 16,-7 2 183-16,-6 0-87 0,-3-2-35 0,-4-3-1 31,0-2 9-31,-5-4-43 0,1 1 31 0,2-7-305 0,7-7 139 0,-1 0 65 16,5-2 39-16,8-14-240 0,3-8 113 0,12-8 68 15,2-5-589-15</inkml:trace>
  <inkml:trace contextRef="#ctx0" brushRef="#br0" timeOffset="40102.64">12624 5536 1269 0,'8'-4'0'0,"-1"4"0"0,-4-3 0 0,1 3 0 0,-4 0 0 0,-4 3 0 0,-12 7 0 0,-9 5 70 0,-1 2 0 0,-6 7-26 0,-2-1-608 0</inkml:trace>
  <inkml:trace contextRef="#ctx0" brushRef="#br0" timeOffset="40260.78">12174 5990 1511 0,'5'0'0'0,"1"0"0"0,6 0 0 0,1 0 0 0,7-1 0 0,7-5 0 0,9 1 474 0,3-5-223 0,5-1-108 0,6 0 119 0,-1-3-114 0,0 3-56 16,-2 0-19-16,-11 4-206 15,-4 2 84-15,-6 2 43 0,-4 1-691 0,-10 2 362 0,-1 0 189 32,-11 2 83-32</inkml:trace>
  <inkml:trace contextRef="#ctx0" brushRef="#br0" timeOffset="40433.32">12462 5801 1339 0,'-4'0'0'0,"1"0"0"0,0 0 0 0,3 2 0 0,0 8 0 0,0 5 0 0,0 7 677 0,1 7-325 15,5 6-159-15,3 5 405 0,-1 6-281 0,0 4-141 0,-5 8-31 16,2-9-60-16,-4 1-36 0,-1-5-49 0,0-2-284 0,0-5 124 16,-1-1 107-16,-6-14 40 0,-2-5-662 15,1-7 356 1,-1-8 178-16,0-3 88 0,1 0-884 0,0-18 455 15</inkml:trace>
  <inkml:trace contextRef="#ctx0" brushRef="#br0" timeOffset="40540.87">12412 6070 1760 0,'-11'0'0'0,"0"0"0"0,-1 2 0 0,-2 8 0 0,2 4 0 0,-4 6 0 0,0 4 0 0,-2 0 0 0,1 8 215 0,-7 4-81 0,6-5-54 0,0-1-225 15,3-2 91-15,4-4 44 0,5-7-287 0,0-4 175 0</inkml:trace>
  <inkml:trace contextRef="#ctx0" brushRef="#br0" timeOffset="40684.25">12495 6105 1805 0,'6'6'0'15,"1"-4"0"-15,-1 5 0 0,4 1 0 0,-3 1 0 0,3 3 0 0,-1 0 0 0,2 1 762 0,-4 1-364 0,4 0-181 0,-2-3-302 0,-1 2 60 16,2-2 39-16,-1-2-8 0,-1-3-785 0,0-2 407 15,1-4 203-15</inkml:trace>
  <inkml:trace contextRef="#ctx0" brushRef="#br0" timeOffset="41062.81">12762 5799 1643 0,'0'0'0'0,"0"0"0"0,0 0 0 0,0 0 0 0,0 0 0 0,0 2 0 0,0 1 0 0,0 2 734 16,0 2-349-16,0 0-175 0,1-2-116 15,2 2-21-15,0 0-8 0,0 0-29 0,-1 0-517 0,1-2 258 16,0 0 130-16,-1-2-473 0,-1-1 287 16,1-2 145-16,0 0 73 0,-2 0-228 0,0-2 125 15,0-6 55-15,0-6 42 16,0-2 52-16,0-2-20 0,0-2-1 0,0 0 221 16,0-1-119-16,0 1-46 0,1 0 302 0,8 3-179 0,2 0-89 0,2 5 13 15,4-3 164-15,-1 7-66 16,2 4-66-16,1 4-27 15,-3 0-66 1,0 0 1-16,-1 7 37 0,-7 8-9 0,-4 4-68 0,-4 3 34 0,0 3 0 0,-11 1 2 0,-6 0 8 16,-3-1 25-16,-2-4-1 0,0-1 174 0,0-3-88 0,1 0-57 15,2-3 249-15,5-4-144 0,4-5-67 16,1-1-33-16,9-2 49 0,0-2-42 0,3 0 10 0,14 0-51 16,7-9-8-16,0-1 9 0,4-2-1 0,2 1-151 31,-5 1 71-31,0 0 40 0,0 3 0 0,-5 0-634 0,-3 1 326 15,-1 2 102-15,-7 4-777 0</inkml:trace>
  <inkml:trace contextRef="#ctx0" brushRef="#br0" timeOffset="41216.6">12782 6021 1249 0,'-16'0'0'0,"4"1"0"0,4-1 0 0,2 2 0 0,1-2 0 16,5 3 422-16,0-3-184 0,1 0-106 31,16 0-48-15,3 0 216-16,3 0-133 0,0 0-65 0,6-3-467 0,-5 0 196 0,1 3 103 0,-2-2 50 0,-2-1-392 0,-3 3 213 0</inkml:trace>
  <inkml:trace contextRef="#ctx0" brushRef="#br0" timeOffset="41348.25">12799 6157 1025 0,'-16'0'0'0,"6"0"0"0,0 0 0 0,4 0 0 0,1 0 0 0,5 3 351 0,0-3-158 0,1 0-79 0,8 0-39 0,6 0 354 0,4 0-188 15,1 0-108-15,2 0-48 0,-1-3-156 0,2 3 53 0,1-5 36 16,-7 2-645-16,-1-1 331 16,0 2 166-16,-5 1-548 0,-2-1 321 0,3 2 152 0</inkml:trace>
  <inkml:trace contextRef="#ctx0" brushRef="#br0" timeOffset="41498.76">12945 6041 1733 0,'-4'0'0'0,"-1"0"0"0,0 0 0 0,0 5 0 0,-2 3 0 0,1 6 0 0,0 5 0 0,-1 7 218 0,1 4-92 0,1 6-46 0,-1 5 613 16,6-2-333-16,0-1-162 0,0-4-82 16,9-2 79-16,6-6-80 0,5 1-31 0,6-15-549 0,5-6 251 15,7-6 124-15,6 0-1025 16</inkml:trace>
  <inkml:trace contextRef="#ctx0" brushRef="#br0" timeOffset="41626.55">13617 6179 2777 0,'-6'0'0'0,"4"-1"0"0,1-1 0 0,1 0 0 0,0-1 0 0,0 0 189 0,0-1-83 0,0 1-35 0,0-1-1 0,0-1-575 16</inkml:trace>
  <inkml:trace contextRef="#ctx0" brushRef="#br0" timeOffset="43869.08">14416 5941 1417 0,'-26'1'0'0,"7"3"0"0,7-1 0 0,7 2 0 0,5-2 0 0,1-1 0 0,21 0 476 0,9-2-219 0,8 0-110 0,8-5 238 0,6-9-164 16,-1-1-97-16,-3 2-43 15,0-3-21-15,-3 1-23 0,-2 3 0 0,4-2-296 16,-15 4 144-16,-8 5 76 0,-6 2 38 0,-7 2-595 16,-7 1 316-16,-4 0 121 15,-1 1 88-15,-13 7-666 0</inkml:trace>
  <inkml:trace contextRef="#ctx0" brushRef="#br0" timeOffset="44424.03">14706 5732 1930 0,'0'2'0'0,"0"2"0"16,0 7 0-16,0 3 0 0,0 7 0 0,0 6 0 0,0 9 0 0,0 8 323 0,-1 6-142 0,-4 7-63 0,2-5 58 0,0 0-70 0,-1-2-34 15,4-6 0-15,0-5-181 0,0 3 82 0,0-19 27 32,2-9 1-32,8-10-358 0,2-4 198 0,1-4 97 0,5-18-458 0,-2-11 265 31,1-6 134-31,-3-2-293 0,-1-1 188 0,-4-1 94 0,2-5 39 0,-5 6 135 0,-3-3-39 0,0 1 0 0,0 1-41 31,0 3 156-31,0-5-87 0,-1 14-29 0,1 6 0 0,2 1 506 0,2 7-213 0,1 4-154 0,7-4 459 16,1 10-286-1,4 3-138-15,4 0 102 0,4 2-121 0,3 1-59 0,6-2-22 0,-5 3-60 0,-1 0 22 16,0 0-1-16,-6 0 0 16,-1 0-42-16,0 0 51 0,-7 0-8 15,-7 4-1-15,-1 4 25 0,-5 2-1 0,-1 4-23 16,1 6 178-16,-4 2-216 15,0 9 0-15,0 0 0 0,-3 6 0 0,0 4 0 0,-2-3 0 0,2 1 0 16,0 2 0-16,0 0 0 16,0 0 0-16,-1 6 0 0,3-11 0 0,0-2 0 0,0-1 0 0,-4-6-578 15,1-4 194-15,0 0 165 32,-1-11-339-32,0-6 260 0,-1-6 130 0,-3 0-266 0,1 0 199 0,-2-6 89 0,0-12 59 0,0-6-144 0,1-6 97 0,-2-6 48 15,2-8 25-15,-1-7-45 16,0 0 39-16,2-4 0 0,3-1 30 0,2 3 18 15,0 7 3-15,1-3 16 0,2 15 290 0,0 10-182 16,0 7-72-16,0 12 442 16,0 5-208-16,0 3-132 15,0 23-4-15,0 9 301 0,-3 6-200 0,-8 4-98 0,-2 4-50 0,-6 6 116 16,0-4-87-16,-3-1-40 0,-1 4 1 0,-2-5-73 0,1 3 33 16,-4 2 9-16,5-13-196 0,1-6 93 15,6-7 47-15,2-6-431 16,5-7 238-16,4-6 130 0,5-9-8 0,0 0-655 0</inkml:trace>
  <inkml:trace contextRef="#ctx0" brushRef="#br0" timeOffset="44713.8">15580 5557 2140 0,'0'0'0'0,"0"0"0"0,0 0 0 0,0 0 0 0,0 5 0 0,0 7 0 0,-1 0 0 0,-4 7 322 0,0 3-147 16,1 2-70-16,-3 5-45 0,1 5 0 0,-3 0-23 0,1 2 9 0,2-4-388 16,-3-3 189-16,3-2 95 0,-3-6 47 15,3-4-474-15,1-2 253 0,1-11 122 0,2-4-224 0,2-2 133 16,0-11 82-16,0-8 29 0,8 0 17 0,3-2 10 16,2-1 26-16,0 3 252 15,3 1-126-15,3 2-63 0,0-3-40 0,-1 8 408 0,2 0-215 0,-1 3-48 31,1 0-73-31,0 3 348 0,3 1-176 0,-5 3-101 16,1 0-209-16,-2 3 58 0,-2 0 30 0,-3 4-252 0,-1 4 150 0,-6 2 61 16,-3 4 35-16</inkml:trace>
  <inkml:trace contextRef="#ctx0" brushRef="#br0" timeOffset="45090.61">15482 5898 1086 0,'-3'5'0'0,"-3"2"0"0,1-1 0 0,1 0 0 0,2 1 0 0,0 2 0 0,2-1 0 0,0 2 337 0,0-3-155 0,0 0-73 16,2 2-238-16,4-2 82 0,-1-3 42 0,-2 3-302 15,0-4 159-15,0 1 82 0,-1-4 40 0,-1 0-59 16,-1 0 42 0,0 0-1-16,0 0 44 0,0-6-17 0,0-3 4 0,2-1-58 15,-1-1 1-15,6-1 308 0,2-2-135 0,2 3-68 16,3 0 299-16,1-1-147 0,4 2-88 0,2 0 86 15,0 4-78-15,-1-2-36 16,2 8 1-16,-2-2-34 0,0 2-1 0,-2 0 9 0,-4 0-9 0,-3 10-30 0,-5 3 1 16,-4 4 29-16,-2-2 0 15,0 4 13-15,0-2-13 0,-13 0-1 0,-1-2 69 0,-3-1-34 16,-1-2 0-16,0-3 39 0,3-3-41 0,1-3 0 16,1-1-32-16,4 0 147 0,2-2-74 0,1 0-27 15,5 0-10-15,1 0 21 16,0 0-29-16,4-5 0 0,11 0-19 0,2-6-60 15,3 5 25-15,0-1 0 0,3-2-367 0,1 1 197 16,0 3 106-16,-4 1-771 0,-4 1 373 16,-3 3 208-16,-3 0 101 0</inkml:trace>
  <inkml:trace contextRef="#ctx0" brushRef="#br0" timeOffset="45234.88">15424 6186 1073 0,'-11'0'0'0,"1"0"0"0,-1 0 0 0,6 0 0 0,2 0 0 0,1 0 424 0,2 0-194 0,0 2-96 16,2 1-40-16,9 2 98 0,1-1-78 0,1-1-39 16,-1 5-191-16,4-3 76 0,-4 1 48 0,3 4-642 15,-3-7 335-15</inkml:trace>
  <inkml:trace contextRef="#ctx0" brushRef="#br0" timeOffset="45367.04">15597 6229 548 0,'0'0'0'0,"-1"0"0"0,-1 0 0 0,-1 0 0 0,1 0 592 16,-2 0-269-16,4 3-147 0,0-3-70 0,0 2 110 16,0 1-90-16,0-1-36 0,0 2-8 0,6-1-532 15,2 1 244-15,2 0 121 0,0 1-343 0</inkml:trace>
  <inkml:trace contextRef="#ctx0" brushRef="#br0" timeOffset="45499.02">15753 6249 1066 0,'-5'0'0'0,"2"0"0"0,0 0 0 0,-1 0 0 0,1 0 0 0,0 1 156 16,3 1-65-16,0 2 322 0,0-1-188 0,0 1-95 16,0 0-46-16,1 2-151 0,8-2 47 0,2-1 29 15,0 0-1-15,3 1-681 16</inkml:trace>
  <inkml:trace contextRef="#ctx0" brushRef="#br0" timeOffset="45626.18">15914 6215 875 0,'-7'0'0'0,"3"0"0"0,-1 0 0 0,0 0 0 0,4 0-1 0,-2 0 475 0,3 0-219 0,0 0-111 16,0 0-167-16,6 0 38 0,5 0-10 0,2 0-248 15,3 0 138-15</inkml:trace>
  <inkml:trace contextRef="#ctx0" brushRef="#br0" timeOffset="46051.23">16334 5627 1723 0,'2'-9'0'0,"0"3"0"0,1 1 0 0,-2 5 0 0,-1 0 0 0,0 13 0 0,-1 10 0 0,-10 7 0 0,-2 6 369 0,-2 4-170 0,-2 2-82 0,-2 2 146 16,-1 4-113-16,-2 1-57 0,0 5-19 0,5-12 95 0,4-7-66 15,7-6-33-15,3-8 0 0,3-6 75 0,4-6-46 16,14-9-35-16,8 0-127 0,5-9 50 15,2-3 25-15,3-3-1 0,4 1-108 0,-8 5 61 16,-3 2 37-16,-5 4-58 16,-1 3 47-16,-6 0-1 0,-1 7-13 0,-11 9-11 0,-5 6-12 0,0 7-1 15,-10 3 8-15,-10 3 122 47,-1 2-51-47,-3-1 2 0,-3-3-26 0,1-3 99 0,-1-5-36 0,2-2-31 0,-3 0-149 0,5-11 59 0,0-7 36 0,-1-5-480 0,4 0 231 0,-5-5 117 0,8-10 48 16,3-5-345-1,0-3 203-15,6-5 103 0,0 1 51 0,3-5-49 0,2 8 55 0,3 0-1 16,0 5 216-16,0 3-85 0,3 4-43 0,2-2-9 16,6 11 540-16,3 2-286 0,5 1-144 0,4 0 608 15,5 9-307-15,7 3-177 0,-1 6-102 0,6 0 9 32,0 4-138-32,1-1 0 0,4 2 0 0,6 5 0 0,-5-7 0 0,-2 4 0 0,1-2-469 0,-5-2 181 31,-2-4 163-31,2 0 89 0,-16-8-953 0,-6-2 476 0</inkml:trace>
  <inkml:trace contextRef="#ctx0" brushRef="#br0" timeOffset="46213.2">16738 5710 3025 0,'0'-1'0'16,"0"1"0"-16,0 0 0 0,-1 15 0 0,-3 11 0 0,-2 8 0 0,-2 14 0 0,-2 11 0 0,-2 3 0 0,1 1 0 0,-1 8 0 0,3-15 8 0,1-4 29 0,0-8-1 0,2-5-779 16,0-1 389-16</inkml:trace>
  <inkml:trace contextRef="#ctx0" brushRef="#br0" timeOffset="46346.76">16716 6030 2130 0,'4'0'0'0,"0"0"0"0,1 0 0 0,1 0 0 0,5 0 0 0,-2 0 0 0,5 6 0 0,3 6 865 0,2 0-414 0,1 3-207 16,4 2-687-16,0 2 240 0,6 0 128 0,-5 0 52 0</inkml:trace>
  <inkml:trace contextRef="#ctx0" brushRef="#br0" timeOffset="46951.25">17330 5784 972 0,'-8'-8'0'0,"-1"2"0"0,2 3 0 0,3-1 0 0,2 3 393 0,0 1-179 16,2 0-88-16,0 0-45 0,0 1 285 15,4 3-155-15,2 4-92 0,3-1-42 0,4-2 31 16,-2 4-37-16,1-4 1 15,2 2-218-15,0 1 87 16,0-1 47-16,1 1-653 0,-2 0 349 0,0 0 174 0</inkml:trace>
  <inkml:trace contextRef="#ctx0" brushRef="#br0" timeOffset="47092.26">17364 6046 1339 0,'-6'0'0'0,"1"0"0"0,-1 0 0 0,3 2 0 0,-2-2 0 0,5 2 0 0,0-2 0 0,0 0 270 0,0 0-117 0,5 0-49 16,7 0-23-16,1 0 0 0,0 0-44 0,3 3-613 16,0 1 292-16</inkml:trace>
  <inkml:trace contextRef="#ctx0" brushRef="#br0" timeOffset="47243.42">17350 6438 1470 0,'-11'4'0'0,"0"-1"0"0,5 1 0 0,-2-1 0 0,7-3 0 0,1 0 0 0,0 0 0 0,0 0 567 16,13-7-270-16,5-10-131 0,5 0-64 0,5-5-35 16,3-4-31-16,4-1 10 0,-4 0-637 0,2-2 314 15,1 1 157-15,0 0-429 0</inkml:trace>
  <inkml:trace contextRef="#ctx0" brushRef="#br0" timeOffset="47401.92">17609 5903 1261 0,'-8'-3'0'0,"1"-2"0"0,1 1 0 0,6-1 0 0,0-2 0 0,6-1 0 0,12-1 549 0,7 3-257 0,4-3-127 15,5 1-64-15,1 0 203 0,2-2-124 0,-3 5-76 16,0 0-407-16,-1 3 169 0,-2 1 86 16,-1 1-623-16,-2 0 363 0,-9 1 168 0,-5 7 88 0,-5 0-323 15</inkml:trace>
  <inkml:trace contextRef="#ctx0" brushRef="#br0" timeOffset="47837.87">17845 5728 905 0,'-5'-7'0'0,"2"3"0"0,-1-1 0 16,1 0 0-16,1 5 0 0,2 0 0 0,0 0 0 0,0 9 0 0,0 3 306 0,0 8-125 0,-1 2-77 0,-2 4 77 15,-4 2-72-15,-2 5-36 0,-3 1 3 47,-1 2 10-47,-4-2-49 0,0-3-1 0,-4 1 43 0,3-3 0 0,2-7-42 0,0-1 9 0,7-8-1 0,5-9-8 0,4-1 0 0,0-3-1 0,4 0-86 16,12-3 52-16,4-8-9 0,5 1-116 0,0 0 75 15,0 3 26-15,0 2-204 0,0-1 105 16,-5 5 61-16,-3 1 8 0,-3 0-97 0,-4 0 48 0,0 7 28 31,-8 5 8-31,-2 5 68 0,-3 3 0 0,-13 4-40 0,-3 1 0 0,-4 5 270 47,-2-6-124-47,0 3-69 0,1-3 362 0,1-5-197 0,3-2-66 0,0 2 133 0,8-11-121 0,4-2-58 0,3-3-28 0,5-3-90 0,0 0 31 0,9 0 9 16,9-4 22-16,5-6-134 0,2 0 67 0,3-4 33 15,1 2 0 1,1 2-43-16,-4 2 33 0,-3 4 0 0,-2-1-109 0,-1 5 63 0,-5 0-4 16,2 0 140-16,-9 9-56 0,-4 5 0 15,-2-1-57-15,-2 4 149 16,0 0-57-16,0-2-30 0,0 2-1 0,-5-5-202 0,0-1 94 0,2-3 42 15,0-2 24-15,3-2-273 0,0-4 140 32,0 0 70-32,0 0-661 0</inkml:trace>
  <inkml:trace contextRef="#ctx0" brushRef="#br0" timeOffset="48078.03">18576 5660 1345 0,'6'-9'0'0,"1"4"0"0,-1 2 0 0,-2-1 0 0,-2 4 0 0,-2 0 0 0,0 0 389 32,-11 7-177-32,-3 5-87 0,-4 1-35 0,-5 4-20 0,0-1 1 0,-3 4-35 0,-1-1-38 0,-2 4 0 15,-2-2 48-15,3 3-58 16,-2-1 24-16,4 4 1 0,-1-2 23 0,6 1 146 0,0 4-63 0,10-4-46 16,2 1 0-16,6-1 14 15,3 3-25-15,0-4 0 0,1 8-16 0,7-9-115 0,1 1 53 16,-1-3 27-16,0 2-144 0,-1-1 85 15,-2 1 52-15,-1-6-595 16,-2-1 293-16,0-5 111 0,0-2 84 0,-1-8-548 0</inkml:trace>
  <inkml:trace contextRef="#ctx0" brushRef="#br0" timeOffset="48313.06">18315 5905 1253 0,'13'-17'0'0,"0"5"0"0,4 5 0 0,3 0 0 0,5 2 0 0,5 2 0 0,4 1 0 0,-3 0 404 0,2 2-184 0,1 0-92 16,-1 2 114-16,1 3-94 0,-7 4-60 0,-4-3 17 16,-1 2-34-16,-2 3 0 0,-6-2-34 0,3 6 72 15,-9-3-40-15,-1 6 0 0,-4-2-32 0,1 2 145 16,-3 1-73-16,4 4-26 16,-3-1-10-16,1-2-49 0,-1 3 13 0,1-1-1 0,0-2-279 15,0 6 150-15,0-4 59 0,-1 0-552 16,0 0 295-16,0 1 124 0,-2-3 80 0,0 5-344 15,0-6 201-15,-10 0 97 0</inkml:trace>
  <inkml:trace contextRef="#ctx0" brushRef="#br0" timeOffset="48556.68">18467 6113 1480 0,'-5'-2'0'0,"2"0"0"0,0-2 0 0,2 3 0 0,1 1 0 0,0 0 0 0,0 0 224 15,0 0-99-15,0 1 58 0,1 7-73 0,2-1-36 16,2 1-1-16,0 1-237 16,1-1 96-16,-5 1 52 0,2-3 27 0,-1 1-123 0,0 0 75 0,-2-2 46 15,0 0-9-15,0-4-217 16,0 0 112-16,0-1 57 0,0 0-129 0,0 0 80 0,0 0-3 16,0-5 102-16,0-2 1 0,6 1-40 15,0-1-9-15,-1 0-5 0,2 2 14 0,-2-1 1 16,1 3 7-16,-2 0-84 0,2-1 37 0,-3 3 9 0</inkml:trace>
  <inkml:trace contextRef="#ctx0" brushRef="#br0" timeOffset="48735.73">19006 5598 1526 0,'0'0'0'0,"0"0"0"0,0 0 0 0,0 0 0 0,0 0 513 15,0 0-238-15,0 4-120 0,2 3-58 0,-1-1 78 0,1 4-60 16,0 0-44-16,-1 1-198 0,1 1 81 16,-1 1 42-16,2-1 0 0,-2 0-749 0,1 0 374 15,0-3 185-15</inkml:trace>
  <inkml:trace contextRef="#ctx0" brushRef="#br0" timeOffset="48922.22">19021 5491 322 0,'16'-17'0'0,"4"4"0"0,4 2 0 0,1-3 0 0,0 7 0 0,1 4 298 0,2 1-131 0,2 2-65 16,1 0-32-16,2 0 238 0,-7 9-140 0,-1 2-65 15,-6 3-34-15,0 2 224 32,-7 5-129-32,2 4-54 0,-9-3 38 0,-4 7-56 0,1-2-27 0,-2 3 24 0,0 0-26 0,0 4 9 15,-2-9-35-15,-1 1-355 0,3-2 177 0,-1-1 90 16,1-4 43-16,0 4-716 0</inkml:trace>
  <inkml:trace contextRef="#ctx0" brushRef="#br0" timeOffset="49105.95">19097 5660 1370 0,'-7'-2'0'0,"1"-2"0"0,3 3 0 0,3-1 0 0,0 0 140 16,0 2-43-16,9 0-35 0,6 0 313 15,5 0-169-15,3 0-86 0,2 0-33 0,-2 0-190 47,2 4 69-47,0-1 35 0,-2 2-628 0,-4 2 314 0,3 0 158 0,-7-2 79 0</inkml:trace>
  <inkml:trace contextRef="#ctx0" brushRef="#br0" timeOffset="49228.52">19085 5775 1117 0,'-13'0'0'0,"3"0"0"0,2-2 0 0,7 1 0 0,1 1 0 0,0 0 155 0,9 0-60 0,10 0 194 0,3 0-117 0,4 0-73 0,4 0-32 16,1 0-68-16,0 0 36 0,-1 0 1 0,3 0 8 16,-7 0-494-16,-1 0 242 0</inkml:trace>
  <inkml:trace contextRef="#ctx0" brushRef="#br0" timeOffset="49439.71">18828 5956 1204 0,'-7'0'0'0,"0"0"0"15,3 0 0-15,4 0 0 0,0 1 0 0,14 3 0 0,10-2 221 0,13 1-93 0,9-1-38 0,5 3-31 32,9-3 235-32,8-2-129 0,7 0-65 0,5 0 4 0,4 0-26 0,-12 0-8 0,-13 0-35 0,-6 0-198 0,-11 0 99 15,-11 3 50-15,-5 0-483 0,-19 2 259 16,-7-1 132-16,0-2 26 0,-11 3-568 15</inkml:trace>
  <inkml:trace contextRef="#ctx0" brushRef="#br0" timeOffset="49581.6">19042 6109 1019 0,'-9'11'0'0,"2"-1"0"16,4 2 0-16,1 0 0 0,2 1 0 0,0-1 0 0,0 4 184 0,0-4-79 0,4-2-35 0,2 2 132 0,0-4-83 15,2 1-42-15,0 1-372 0,-4-5 161 0,3-5 85 16,-4 2 42-16,2-2-599 0</inkml:trace>
  <inkml:trace contextRef="#ctx0" brushRef="#br0" timeOffset="49756.39">19097 6102 795 0,'9'-8'0'0,"2"1"0"0,3 2 0 0,6 1 0 0,6 1 0 0,4 0 167 0,8 2-57 0,1 0-41 0,1 1-1 16,1 0 17-16,-4 8-25 0,1 3 0 0,-1 2-65 15,-12 4 15 1,-5-1 1-16,-5 3-143 0,-8-2 78 0,-6 3 39 16,-1 0 7-16,-8-2-142 0,-13-1 78 0,-6-2 39 0,-2-2 0 15,-3-5-94-15,0 1 43 0,1-8 8 16,1-1 27-16,-3 0-197 0,-1 0 105 0</inkml:trace>
  <inkml:trace contextRef="#ctx0" brushRef="#br0" timeOffset="49864.8">19134 6207 1132 0,'1'-7'0'0,"4"2"0"0,-2-2 0 0,3 4 0 0,2-3 0 0,3 3 0 0,5 1 0 0,2 2 0 0,3 0 196 16,2 0-81-16,1 0-40 0,7 4-21 16,-7 2-19-16,0 1 0 0,-1-3-171 15,-2 1 85-15,-6-2 43 0,2 5 10 0</inkml:trace>
  <inkml:trace contextRef="#ctx0" brushRef="#br0" timeOffset="50011.6">19134 6280 902 0,'0'0'0'0,"0"0"0"0,0 0 0 0,0 0 0 0,0 0 0 0,3 0 0 0,9 0 0 0,4 0 0 0,4 0 99 0,2 0-32 0,2 0 9 0,1 0-255 16,-2 0 107 0,0 2 54-16,-1-1 26 0</inkml:trace>
  <inkml:trace contextRef="#ctx0" brushRef="#br0" timeOffset="50127.45">19162 6359 909 0,'-19'3'0'0,"4"-2"0"0,4-1 0 0,6 0 0 0,1 3 0 0,4-3 102 0,0 4-24 0,4-4-9 0,10 0 24 16,8 3-29-16,-2-2 1 0,7-1-30 15,1 1-102-15,-1-1 47 0,-1 0 27 0,0 0 1 16</inkml:trace>
  <inkml:trace contextRef="#ctx0" brushRef="#br0" timeOffset="50318.03">19305 6154 1168 0,'-6'0'0'16,"-4"0"0"-16,1 0 0 0,3 0 0 0,0 10 0 0,-2 7 249 0,4 5-107 0,-3 7-54 0,1 7-17 0,3 0 128 0,1 5-81 0,2-2-42 16,0-1 0-16,5-6 59 15,8 2-40-15,4-11-35 0,6-9-243 0,5-5 109 16,3-5 55-16,5-4-266 0,9-1 170 15,-1-19 70-15,4-7 30 0,1-6-667 0,0-3 301 0</inkml:trace>
  <inkml:trace contextRef="#ctx0" brushRef="#br0" timeOffset="50473.62">19900 5755 1932 0,'-5'-13'0'0,"1"-2"0"0,4 9 0 0,0-1 0 0,14 2 0 0,5 3 0 0,4-1 156 0,7 0-51 15,0 1-39-15,4 2 262 0,3 0-146 0,5 0-73 16,0 0-235-16,5 0 90 16,-11 0 31-16,-2 0 0 0,-4 0-727 0,-5 0 368 0,-6 0 185 0</inkml:trace>
  <inkml:trace contextRef="#ctx0" brushRef="#br0" timeOffset="50626.48">19921 5832 1098 0,'-16'7'0'0,"1"3"0"0,7 2 0 0,8-1 0 0,0-1 0 0,0 1 0 0,9-1 0 0,7 2 486 16,3-5-230-16,2 0-111 0,6-2-45 0,-2 0-32 16,6-2-1-16,0 0-599 0,-3-3 269 0,0 0 137 31,0 0 67-31,-4 0-529 0</inkml:trace>
  <inkml:trace contextRef="#ctx0" brushRef="#br0" timeOffset="50823.5">20332 5859 914 0,'0'0'0'0,"0"2"0"0,0-2 0 0,0 1 0 0,-2 4 0 0,-13 2 76 0,-5 1 1 15,-10 3-42-15,-9 4-11 0,-8 4 12 0,-10 1 8 32,-2 3-9-32,-5-1-53 0,1 2 26 0,4-2 1 0,8-3 26 0,9-1 80 0,21-11-44 0,14-2 0 15,7-3 117-15,1 0-76 0,18-2-39 0,9 0 30 0,9 0-38 16,4 0-1-16,8 0-28 16,2-2 160-16,3-1-80 0,7-1-31 0,-8 0-10 31,-3-2-214-31,0 2 87 0,-1-1 44 0,7-1 9 0,-15-1-362 0,-7 3 199 0,-7 1 58 0,-7-1-536 15,-11 3 288 1,-1-1 149-16</inkml:trace>
  <inkml:trace contextRef="#ctx0" brushRef="#br0" timeOffset="50989.77">20103 5784 984 0,'-9'-5'0'0,"6"5"0"0,-1 0 0 0,1 0 0 0,3 12 0 0,0 10 0 0,0 6 556 0,2 5-257 15,4 9-131-15,2 10-58 16,0-4 371-16,-2 6-223 0,0-1-111 0,-3 2-155 0,-1-4 0 16,0 3 52-16,-2-15-8 0,0-4-638 0,0-6 319 15,0-6 159-15,-2-7-351 0</inkml:trace>
  <inkml:trace contextRef="#ctx0" brushRef="#br0" timeOffset="51156.75">20661 5610 2825 0,'-9'7'0'16,"2"4"0"-16,-1 6 0 0,-1 4 0 0,-5 5 0 0,-2 7 0 0,-4 2 0 0,0 4 0 0,0-4 221 0,-3 3-93 0,4-4-46 0,0 2-397 0,10-10 171 15,6-8 89-15,3-7 45 0,0-4-410 0</inkml:trace>
  <inkml:trace contextRef="#ctx0" brushRef="#br0" timeOffset="51321.33">20841 5755 2012 0,'1'7'0'0,"2"3"0"0,-2-3 0 0,-1 4 0 0,0 0 0 0,0 2 0 0,-1 4 0 0,-10 2 323 0,-2 2-148 0,-2-1 313 0,-2 4-227 15,-3 0-113-15,-3 0-57 16,2 2-404-16,1-6 169 0,3-7 89 0,6 1 45 15,2-7-920-15</inkml:trace>
  <inkml:trace contextRef="#ctx0" brushRef="#br0" timeOffset="51458.68">20884 5886 1555 0,'1'5'0'0,"1"4"0"0,0 1 0 0,-1 5 0 0,1 1 0 0,-1 6 0 0,-1 7 790 15,0 9-378-15,-1 3-188 0,-10 7 169 0,1-4-183 0,-4 1-88 16,2-1-60-16,-2-4 1 15,4-6-29-15,1-1 9 0,3-17-613 0,2-7 302 0,4-6 151 0,0-3 76 16,0-1-972-16</inkml:trace>
  <inkml:trace contextRef="#ctx0" brushRef="#br0" timeOffset="51622.15">21004 5731 1662 0,'10'-7'0'0,"6"0"0"0,3 0 0 0,6 4 0 0,3 0 0 0,6 0 431 0,-2 1-203 0,3 0-96 16,2 2 25 0,-1-2-61-16,-1 2-31 0,-1 0 9 15,-8 0-440-15,-4 0 200 0,-6 0 100 0,-4 4 50 16,-10 1-810-16</inkml:trace>
  <inkml:trace contextRef="#ctx0" brushRef="#br0" timeOffset="51729.61">21083 5845 1010 0,'-3'0'0'0,"3"0"0"0,0 0 0 0,0 0 0 0,8-3 0 0,8 0 0 0,5-2-1 0,7-1 35 0,6 1 9 0,3-1-141 0,6 0 66 0,-4 2 33 16,-4-2-182-16,-1 4 101 0,-6 2 57 0</inkml:trace>
  <inkml:trace contextRef="#ctx0" brushRef="#br0" timeOffset="51904.52">21311 5874 769 0,'-17'8'0'0,"3"1"0"0,2 3 0 0,2-3 0 0,0 4 0 0,5 0 478 0,5 2-222 16,0 5-111-16,0-1 469 0,1 8-290 0,5 2-137 0,3 1-80 15,2 0 134-15,-1 2-104 0,-1-1-51 0,2 1-26 32,-3 4 7-32,-2-7-8 0,-3-2-25 0,-1-1-115 0,-2-2 58 0,0-6 28 0,0 6 9 0,-11-11-124 15,-8-2 72-15,-3-6 36 16,-9 0-378-16,-6-5 164 0,-7 0 112 16,1 0-15-16,0-4-179 0,3-4 131 0,4-4 66 15,2-4 34-15</inkml:trace>
  <inkml:trace contextRef="#ctx0" brushRef="#br0" timeOffset="52091.51">21794 6287 0 0,'-12'0'0'0,"4"0"0"0,8 0 0 0,0 0 0 0</inkml:trace>
  <inkml:trace contextRef="#ctx0" brushRef="#br0" timeOffset="58296.51">7065 6857 1791 0,'0'0'0'0,"-6"-4"0"0,0 0 0 0,1 1 0 0,2 0 0 0,1 1 0 0,1 1 421 0,1-2-191 0,0 3-95 0,0 0-63 31,6 0-8-31,5 0-26 0,-1 0 0 0,3 6-353 0,-1 0 177 16,1 3 97-16,-1 1-783 0</inkml:trace>
  <inkml:trace contextRef="#ctx0" brushRef="#br0" timeOffset="58762.07">6993 7146 1003 0,'0'0'0'0,"0"1"0"0,0 1 0 0,0 1 0 0,2-3 0 0,3 4 0 0,2-1 352 0,7 1-157 0,0 2-79 16,4 3-18-16,2 0-35 0,0 4 0 0,1 4-165 0,-3 4 69 0,0 2 36 15,-2 7 10-15,-6-3-98 16,-3 2 62-16,-4 1 30 0,-1-4 1 0,-2 0 134 16,0-2-41-16,0-9-45 0,-3-5-25 0,-1-5 177 15,0-5-88-15,3 0-44 0,1-5-54 0,0-15 15 16,1-6 0-16,10-3-142 0,-2-3 71 0,2-4 35 16,3-3 11-16,-1 1-364 0,2-2 188 0,-2 3 75 31,1 1 53-31,1-5-202 15,-2 14 109-15,-2 3 15 0,-2 8 37 0,-4 7 261 0,1 5-112 0,-3 3-64 16,-1 1 253-16,-2 12-145 0,0 9-73 0,0 1 172 0,0 3-110 0,-2 0-4 31,0-1-45-31,1-4 40 0,-1 0-28 0,1-2-1 0,1-4-29 0,0 0-173 0,0-4 82 0,0-4 45 16,0-2 0-16,0-4-254 0,1 0 142 0,2-5 40 16,2-12-87-16,1-3 56 0,-2-6 45 15,-1-1-23-15,2-5 174 0,3-2-78 16,-4 0-17-16,2 0 121 0,1-1-74 0,1 3-31 15,1 2-1-15,0 0 447 0,-1 12-224 0,-1 7-69 32,1 2-71-32,3 6 228 0,-3 3-139 0,3 0-61 0,0 0 52 0,-1 14-65 0,1-1-33 0,1 5-168 15,2-2 68-15,1 2 43 0,-3 0-9 16,1-1-234-16,2-1 134 0,-4 0 67 0,0 1 34 0,4 1-1016 16</inkml:trace>
  <inkml:trace contextRef="#ctx0" brushRef="#br0" timeOffset="58979.4">7436 7323 1984 0,'0'0'0'0,"0"0"0"0,0 0-2 0,0 0-1 0,0 1 0 0,1-1 0 0,3 4 0 0,0 1 1 0,1 4 248 16,2 1-111-16,1 4-49 0,-1 3-9 0,-3 6-1 0,1 3-40 0,-4 6 9 0,-1-1-54 0,0 2-1 0,-7-3 46 0,-4 1 0 15,-6-6-199 1,1 1 109-16,-3-10 40 0,0-5-523 0,-1-6 278 0,2-5 66 0,2 0 92 0,-1-7-440 0,6-13 256 31,3-9 124-31</inkml:trace>
  <inkml:trace contextRef="#ctx0" brushRef="#br0" timeOffset="59071.1">7305 7449 1658 0,'0'-8'0'0,"0"-1"0"0,0 2 0 0,0 5 0 0,0-4 0 0,2 4 0 0,5 2 0 0,5 0 330 31,3 9-146-31,4 3 359 0,5 4-244 0,1 3-135 0,3 0-64 0,2 3-139 0,4 2 37 0,-1-3 1 0,8 3 48 0,-6-9-848 15,3 0 420-15,-1-6 209 0</inkml:trace>
  <inkml:trace contextRef="#ctx0" brushRef="#br0" timeOffset="59240.56">7841 7229 1869 0,'-8'-8'0'0,"1"0"0"0,1 2 0 0,5-1 0 0,1 4 0 0,1-2 0 0,12 3 0 0,7-1 466 0,2 2-215 0,7-2-99 16,-2 2-62-16,5 0-334 16,1-2 139-16,-3 3 71 0,6 0 35 0,0 0-675 15,-7 0 330-15,-1 0 163 0,-9 0-209 0</inkml:trace>
  <inkml:trace contextRef="#ctx0" brushRef="#br0" timeOffset="59646.39">8026 6882 1143 0,'0'2'0'0,"0"2"0"0,-3 3 0 0,0 7 0 0,3 6 0 0,0 9 0 0,0 10 0 0,0 11 505 15,0 7-235-15,2 9-108 0,-1-2-67 0,4-4 205 16,2-2-132-16,0-7-66 0,1-5-33 0,4-5-206 0,-3-15 82 0,4-10 46 16,0-9-541-16,0-7 293 0,4-3 155 0,-2-19-243 15,0-9 184-15,0-9 16 16,-2-3 70-16,-2-3-378 0,0-4 200 0,-8 4 113 0,0-2 56 0,-1 1 36 15,-1-1 48-15,1 2 0 16,-1-6 0-16,1 14 64 0,-1 4-68 0,1 6 0 16,5 6 419-16,0 5-226 0,7 4-121 0,3 12 234 0,5 1-151 15,6 0 4-15,5 6-64 16,4 1 159-16,10 0-98 0,-5-1-63 0,2-1-26 0,-4 0 58 0,-1-1-42 16,-3-1 0-16,-1 1-34 15,-16 2 45-15,-4-1-27 0,-6 2 0 0,-3 4 164 16,-4 2-96-16,-2 4-38 0,0 5 257 0,-3 1-156 0,-5 7-80 15,-2-1-39-15,1 3 3 0,1 4 9 16,0 0-51-16,4-4-11 0,0 4-207 0,-3 0 104 16,4-1 57-16,0 5 38 0,3-14-529 0,-2 4 274 15,1-8 104-15,-2-4-574 0,2-5 332 16,-3 2 161-16,-1-14-299 0,-1-1 239 0,1 0 120 16,-3-14 60-16,2-5-113 0</inkml:trace>
  <inkml:trace contextRef="#ctx0" brushRef="#br0" timeOffset="59791.85">8548 7052 1103 0,'0'-20'0'0,"-2"3"0"0,0 5 0 0,0 6 0 0,1 6 0 0,-3 0 216 0,1 18-91 16,-5 9-44-16,1 5 107 0,-4 9-81 15,-1 3-36-15,-4 7 0 0,-2 0 74 0,0 1-54 0,-4 5-19 16,3-9-9-16,-3-1-114 0,-1-5 44 0,7-7-1 31,0-7-460-15,3-4 261-16,7-19 116 0</inkml:trace>
  <inkml:trace contextRef="#ctx0" brushRef="#br0" timeOffset="60059.84">9048 6711 1327 0,'6'5'0'15,"-4"3"0"-15,2 6 0 0,-2 0 0 0,-2 5 0 0,0 8 0 0,0-3 0 0,-9 3 365 16,-4 1-165-16,1 1-82 0,1-3-7 0,0 0-29 15,2-7-8-15,3-7-335 0,1-2 148 0,0-3 74 0,5-6 38 0,-1-1-175 0,1 0 102 16,0-13 54-16,3-4 28 0,5-1 52 0,4-1-85 16,0-1 22-16,0 4-53 0,3 0 177 0,1-2-104 15,2 6-1-15,6-5 353 0,-4 5-182 16,4 3-55-16,0 1 88 0,0 1-93 0,0 2-45 16,5 0-15-16,-8 3-312 15,-2 2 140-15,1 0 70 0,-9 0 36 0,-1 6-666 16,-1 4 322-16,-8 3 175 15,-1 1 32-15,-5 2-263 0</inkml:trace>
  <inkml:trace contextRef="#ctx0" brushRef="#br0" timeOffset="60402.54">9028 7003 1302 0,'-8'3'0'0,"3"0"0"0,-1-1 0 0,3 4 0 0,2 0 0 0,-1-1 0 0,2 2 0 0,0-2 0 0,0 2 108 15,0-2-36-15,2 2 6 0,-1-3-1 0,2 2-41 16,-1-1 8-16,2-2-172 0,-2-2 82 0,-2 3 40 0,0-3 1 0,0-1-47 15,0 0 49-15,0 0-9 0,0 0 42 16,0 0 53-16,0-5-31 0,0-2 0 0,0 1 45 16,2-2-59-16,6 1 1 0,4-1 192 0,2 1-100 31,0 3-49-31,3-2-5 0,0 5-12 0,-1 0 1 0,1 1-31 0,-1 0 0 31,0 0-20-31,-4 1-9 0,-1 7 30 0,-5 5-1 0,-3 1-42 0,-3 1-1 0,0 2 53 0,-3 2 27 16,-14-1 1-16,-1-1-38 0,-3-1 116 0,-2-3-57 15,0 2-21-15,1-5-9 0,4-5 150 0,1 1-89 16,5-5-45-16,3 4-23 0,0-4 136 31,8-1-193-31,1 0 0 0,3 0 0 0,11-1 0 0,6-5 0 0,3-2 0 0,2 1 0 0,-1 1-21 16,2-1-15-16,-2 3-256 0,0-2 162 0,-1 2 49 16,-6 1 47-16,-1 1-971 0,-8 2 485 15</inkml:trace>
  <inkml:trace contextRef="#ctx0" brushRef="#br0" timeOffset="60552.65">8917 7391 1570 0,'-10'1'0'0,"3"2"0"0,0 2 0 0,5 1 0 0,2-1 0 0,0 1 0 0,0 2 539 0,2-1-252 0,5 2-117 0,1-1 213 16,5-3-174-16,-1 2-87 0,0 0-641 0,2-2 276 15,-1 0 149-15,-2-2 60 16,1-2-475-16</inkml:trace>
  <inkml:trace contextRef="#ctx0" brushRef="#br0" timeOffset="60683.82">9157 7400 1681 0,'0'0'0'0,"0"0"0"0,0 0 0 0,0 3 0 0,0-3 0 0,0 0 0 0,0 3 0 0,0 0 0 0,0 1 418 0,0-2-183 0,0 1-104 0,3-1-606 0,3 2 255 16,0-1 128-1</inkml:trace>
  <inkml:trace contextRef="#ctx0" brushRef="#br0" timeOffset="60837.85">9361 7407 1780 0,'0'0'0'0,"1"0"0"0,0 0 0 0,2 0 0 0,-1 0 0 0,2 0 368 0,2 0-171 0,1 0-80 16,1 0 382-16,3 0-231 15,-2 0-117-15,5 0-49 0,-2 0-251 0,1 0 92 0,-1 0 46 0,1 0-902 16,1 0 473-16,-2 0 247 47</inkml:trace>
  <inkml:trace contextRef="#ctx0" brushRef="#br0" timeOffset="60935.43">9579 7432 1378 0,'2'4'0'0,"1"-4"0"0,1 5 0 0,0-3 0 0,-2 2 0 0,-1-2 342 0,3 1-154 62,-3-2-76-62,1 0-38 0,1 3 475 0,2-4-261 0,-4 2-127 0,2-2-746 0</inkml:trace>
  <inkml:trace contextRef="#ctx0" brushRef="#br0" timeOffset="61303.82">10064 6940 2389 0,'-34'0'0'16,"7"5"0"-16,2 15 0 0,4 6 0 0,2 6 0 0,7 4 0 0,2 5 0 0,10 0 320 31,0 0-142-31,8 1-70 0,12-1 22 0,7-2-46 0,3 0 9 0,1-11-248 0,5-4 96 0,-1-4 48 0,0-8 24 0,-1-3-728 0,2 2 373 0,-10-11 180 0</inkml:trace>
  <inkml:trace contextRef="#ctx0" brushRef="#br0" timeOffset="61504.41">10175 7142 1920 0,'-8'-18'0'0,"-1"-2"0"0,9 7 0 0,0 2 0 0,4 0 0 0,16 1 0 0,6-1 0 0,6 8 0 0,4 0 286 16,0 3-124-16,0 0-63 0,1 3 51 0,4 11-46 15,-10 4-39-15,-3 3-212 0,-6 3 93 0,-7 6 45 32,-7-1 0-32,-7 6-61 0,-1-5 48 0,-15 0 31 0,-7-4-1 0,-4-1-97 31,-5-5 64-31,-4 3 0 0,-2-11-206 0,1-5 72 0,2-5 71 0,1-2-19 0,5 0-255 0,2-9 153 0,13-12 91 0,8-8-352 0</inkml:trace>
  <inkml:trace contextRef="#ctx0" brushRef="#br0" timeOffset="61864.43">10541 6897 807 0,'2'10'0'0,"-1"5"0"0,-1 8 0 0,0 2 0 0,0 5 725 0,-8 9-343 0,-3 4-173 0,-1 4-86 0,1 6 359 0,3-7-226 0,6-4-110 0,2-1-54 0,0-9 285 0,7-4-170 0,10 1-82 0,5-16-233 0,6-6 70 0,0-7 37 16,4 0-470-16,0-11 254 0,2-9 137 0,-6-5 53 15,-4-4-343-15,-6 1 163 0,-3 3 110 0,-6 0-72 16,0 2 93-16,-7 7 9 0,-2 5 29 0,0 4 1 15,0 4 161-15,-8 1-90 0,-1 2-31 0,-3 9 485 16,3 7-263-16,-2 2-102 0,5 3 422 16,4 5-226-16,2-4-177 0,0-1-142 0,1 3 0 15,8-5 0-15,6-1 0 0,3 2 0 0,3-11 0 16,1 0 0-16,2-7 0 16,2-2 0-16,-4 0-56 0,3-9 13 15,-8-5 35-15,-1-3-316 0,-5-2 165 0,-5-1 13 0,-2-2 64 16,-2 0-49-16,-2 1 51 0,-6 1 0 0,-7 0 140 15,-3 3-49 1,-2 2-24-16,-4 1-9 0,2 7 153 0,-2 2-84 0,-1 4-42 0,3 1 5 0,2 0 13 16,1 0 8-16,6 3 3 15,5 5-345-15,3 5 148 0,3-3 86 0,0 1-791 0,6 3 407 0</inkml:trace>
  <inkml:trace contextRef="#ctx0" brushRef="#br0" timeOffset="62011.61">11271 7279 2414 0,'1'3'0'0,"3"4"0"0,-1 0 0 0,-3 1 0 0,0 1 0 0,0 2 0 0,-4 5 0 0,-8 2 0 0,-1 1 737 15,-2-1-351-15,1 2-174 0,-4 0-88 0,2-2-195 0,3-3 49 0,3-2 30 0,-3-4-954 16,6-4 492-16,2-1 245 0</inkml:trace>
  <inkml:trace contextRef="#ctx0" brushRef="#br0" timeOffset="62162.69">11359 6970 1698 0,'2'3'0'0,"-1"-1"0"0,1 0 0 0,1 3 0 0,6 2 0 0,-1 1 0 0,5 6 752 0,2-1-358 0,5 5-179 0,-1-1-89 16,3 7-99-16,0-3 9 0,-2 2 1 0,2-3-748 0,-2 1 374 15,-1-3 187-15,4-2-369 0</inkml:trace>
  <inkml:trace contextRef="#ctx0" brushRef="#br0" timeOffset="62345.47">11837 6829 1400 0,'0'0'-1'0,"0"0"0"0,0 0-1 0,0 3 1 16,0 5 0-16,-3 9 0 0,-10 11 793 0,-5 16-379 0,-4 11-188 0,-7 17-84 0,-2 3 445 0,-4 5-274 0,-2 5-243 0,-3-4-69 15,1-4 0-15,-1 1 0 0,12-21-121 0,7-8-146 0,8-6 152 0,1-6 75 16,9-10-493 0,1-4 293-16</inkml:trace>
  <inkml:trace contextRef="#ctx0" brushRef="#br0" timeOffset="62575.71">11865 7335 2460 0,'0'12'0'0,"0"5"0"0,0-2 0 0,0 6 0 0,0-3 0 0,0 3 0 0,0-2 0 0,0 1 0 0,0-6 377 0,2 5-161 0,4-9-66 0,7-3-57 16,-1-4-29-16,3-3 0 0,3 0-394 0,2-12 191 31,-2-6 83-31,-1-5 45 0,-3-2-160 0,-4-1 103 0,-3-1 52 0,-4-2 34 0,-3 8-229 16,0-1 18-16,-11 2 90 0,-5 5 103 0,-1-1-35 15,-5 4-10-15,-1 6 246 16,1 5-119-16,-4 0-58 0,5 1-30 0,-2 0-58 15,5 2 43-15,5 9 8 0,3 1 46 0,7 2-716 0,3 3 330 16</inkml:trace>
  <inkml:trace contextRef="#ctx0" brushRef="#br0" timeOffset="62724.58">12297 7345 1945 0,'0'2'0'0,"0"1"0"0,0-1 0 0,-1 3 0 0,-2-2 0 0,-2 3 0 0,-3 3 472 0,-1-1-222 15,-2 4 242-15,-1 2-228 0,0 1-115 16,-3 2-57-16,-2 0-456 0,0 0 195 0,1-2 102 0,4-1 51 16,-2 1-1003-16,4-9 511 0</inkml:trace>
  <inkml:trace contextRef="#ctx0" brushRef="#br0" timeOffset="62986.89">12450 6863 1679 0,'23'-14'0'15,"9"-1"0"-15,-3 8 0 0,5 0 0 0,1 4 0 0,2 1 0 0,7 2 0 0,-12 0 437 0,1 2-200 0,-5 13-101 0,-2 2-51 16,-6 2 27-16,-2 8-29 0,-13 2-9 0,-5 5-38 0,-3 5 139 0,-16 9-69 16,-5-2-36-16,-4 9 138 15,-3-8-91-15,2 1-41 0,2-4 224 0,5-2-300 16,5-5 0-16,2-1 0 0,10-12 0 0,5-6 0 15,0-3 0-15,8-7 0 0,9-5 0 0,5 0 0 32,4-3 0-32,6-10 0 0,-1-8 0 0,4-1-209 0,-1-2 87 0,-1-3-961 0,-8 3 529 0,-3 1 259 15,-5 2-287-15</inkml:trace>
  <inkml:trace contextRef="#ctx0" brushRef="#br0" timeOffset="63120.55">12519 7115 2129 0,'-10'0'0'0,"6"-4"0"0,4 3 0 0,0-2 0 0,4 3 0 0,16 0 0 0,7 0 0 0,5 3 0 0,6 2 470 0,6 0-208 0,2-3-118 15,-3 3-54-15,6-3-481 0,1 1 214 0,3 3 115 0</inkml:trace>
  <inkml:trace contextRef="#ctx0" brushRef="#br0" timeOffset="63337.03">13036 7336 2380 0,'-2'9'0'16,"2"-1"0"-16,0 3 0 0,0 0 0 0,0-3 0 0,0 1 0 0,8-1 0 0,1-1 0 0,2 1 259 0,6-3-103 0,-4-1-64 15,4-3-47-15,0-1-9 0,2 0-1 0,-2 0 1 0,-1 0-195 0,-3-1 94 16,-5-8 49-16,-3 1 27 0,-3-1-165 0,-2 0 94 16,0-3 57-16,-10 0 3 0,-5-1 0 0,-1 1-39 15,-3 0 234-15,1 1-111 16,-1-2-41-16,2 3-23 0,4 1-150 0,-2 0 75 15,4 1 31-15,3 1 37 0,-3-2-246 0,7 3 137 16,0 0 53-16,4 1 23 0</inkml:trace>
  <inkml:trace contextRef="#ctx0" brushRef="#br0" timeOffset="63514.8">13427 6815 1946 0,'34'-8'0'0,"2"3"0"0,3 3 0 0,0 2 0 0,6 9 0 0,-14 11 0 0,-3 10 0 0,-6 6 803 0,-5 5-384 0,-12 9-191 0,-5 9-88 0,-6-7 218 0,-22 3-321 0,-10 4-37 0,-5 0 0 15,-3 2 0-15,-3 3 0 0,8-16 0 16,3 4-115-16,1-5-160 16,-2 10 156-16</inkml:trace>
  <inkml:trace contextRef="#ctx0" brushRef="#br0" timeOffset="63625.69">13974 7704 0 0,'-21'7'0'0,"11"2"0"0,13 0 0 0</inkml:trace>
  <inkml:trace contextRef="#ctx0" brushRef="#br0" timeOffset="67929.64">16221 6928 1118 0,'-6'0'0'0,"-1"0"0"0,1 0 0 0,-2 0 0 0,4 0 0 0,-3 0 0 0,4-4 0 0,0 4 0 0,1-2 172 0,2 0-67 0,0-2 37 0,2-1-43 0,11-2-35 0,4 0 0 0,3-2-69 0,0 3 1 0,4 1 41 0,0 1 10 0,0 1-49 15,-4 1 0-15,-1 2 39 0,-1 0 1 0,-2 0-141 0,-5 7 66 0,-3 6 37 16,-4 3-196-16,-2 2 102 0,-2 1 21 0,0 5 5 16,-6-3 17-16,-7 0 1 0,1 1 4 0,-4-3 139 15,3-1-58-15,-3 2-33 0,5-6 0 0,1-1 64 16,1-4-34-16,4 1 0 0,2-1-14 0,3-1 88 31,0-3-32-31,2 0-31 0,10-1 36 0,1 1-27 0,3-1 0 0,0 5-100 16,1-1 38-16,-1 0-1 0,-5 5 39 0,0-2-84 15,-3 4 33-15,-3 2 4 16,-4 0 17-16,-1 0 127 0,0 0-60 0,-11 2-26 0,-4-6-12 0,-4 4 81 16,-3-5-47-16,-1-2-1 0,1-6-3 0,-2 0 1 15,1-4-12-15,0 0-323 16,5 0 149-16,2-8 74 0,5-7 44 0,4-7-559 0,3-5 263 0,4-2 135 0</inkml:trace>
  <inkml:trace contextRef="#ctx0" brushRef="#br0" timeOffset="68140.14">16557 6948 726 0,'17'-7'0'0,"5"2"0"0,-3 3 0 0,1 0 0 0,2 2 486 0,-2 0-225 0,2 0-111 0,1 9-48 0,-5 3 221 47,-3 2-142-47,-2 5-73 0,-2 1-36 0,-5 2-35 0,-2 3 10 0,-4 0-51 0,0 1 0 0,-4 2 41 0,-12-1 1 0,-1 0-33 0,-5 0 10 0,-3-5 22 0,2-4 0 0,-4-3-30 15,1-4-1-15,-1-3 32 0,1 1 8 0,3-9-345 0,4 0 155 0,0 0 58 16,5-2-185-16,2-10 130 0,2-2 43 0,10-8-461 16,0-6 261-16</inkml:trace>
  <inkml:trace contextRef="#ctx0" brushRef="#br0" timeOffset="68535.39">16906 6782 725 0,'3'0'0'0,"1"0"0"0,-3 2 0 0,-1 4 0 0,0 7 0 0,-1 6 595 0,-12 8-269 0,-4 5-149 0,-2 5-70 0,-3 9 446 47,1 1-258-47,3 1-129 0,3 4-55 0,7-11 174 0,7-1-124 0,1-5-62 0,6-5-178 0,12-5 58 0,6-3 39 0,3-13-162 16,4-2 90-16,0-4 46 0,0-3 0 0,3 0-333 15,-6-12 185-15,-2-5 71 0,-3-5 57 0,-3 2-323 0,-5-4 158 16,0 0 65 15,-10 7 50-31,-4 2 79 0,1 4 0 0,-2 2-38 0,0 4 367 0,-2 0-193 0,-6 5-82 0,-2 0 335 0,0 3-199 0,2 8-67 16,0 3-57-16,1 3 139 0,6 0-89 0,1 3-40 16,0-1 0-16,1 1-48 0,7-1 9 0,7-1 8 15,1-2-8-15,3-4-153 31,2-2 77-31,0-3 37 0,2-5-166 0,2-2 111 0,-5 0 42 0,-2 0-177 0,-3-5 99 0,-4-6 23 0,-3-2 32 0,-2 1-30 16,-5-3 5 0,-1 1-16-16,-1-2 45 0,-10 1 83 0,-1 0-42 0,-5 0-17 15,1 1-26-15,-1 1 116 0,-1 2-53 0,0 2-11 16,0 1-81-16,0-1 7 0,4 4 44 0,5 3-392 16,-1-1 187-16,5 2 90 0,2-1 47 0,3 2-324 0,0 0 188 15</inkml:trace>
  <inkml:trace contextRef="#ctx0" brushRef="#br0" timeOffset="68743.86">17471 6988 1712 0,'-12'-2'0'0,"3"-2"0"0,-1-1 0 0,3 3 0 0,5 0 0 0,2-1 0 0,0 3 284 0,14 0-124 0,5 0-52 0,9 0 132 0,3 0-101 0,3 0-51 15,3 3-25-15,2 1-66 16,2-2 50-16,-5 1-10 16,1 3 1-16,-3-3-235 0,-2 1 117 0,-3 1 59 0,2 2-432 15,-12-3 240-15,-3 0 80 0,-8-1-540 16,-5 2 311-16,-3-4 163 0</inkml:trace>
  <inkml:trace contextRef="#ctx0" brushRef="#br0" timeOffset="68909.17">17702 6768 1120 0,'0'0'0'0,"-3"0"0"0,0 0 0 0,0 0 0 0,1 1 0 0,0 8 0 0,2 8 537 0,0 5-241 0,0 2-134 0,0 10-62 0,0 2 167 0,0 6-115 0,0 2-48 16,0-1 65-16,2 3-67 0,0-4-31 0,-1-1-418 16,-1-3 192-16,2 3 106 15,-1-12 38-15,2-2-709 0,2-7 378 0</inkml:trace>
  <inkml:trace contextRef="#ctx0" brushRef="#br0" timeOffset="69088.12">18123 6997 1875 0,'8'2'0'0,"0"2"0"0,1 0 0 0,-3 4 0 0,-2 5 0 0,0 4 0 0,-3 1 0 0,-1 5 0 0,0 4 145 0,-9 1-54 0,-6 3-5 0,-3 1-25 16,-5 5 10-16,0-8-35 0,-1 0-314 0,-4-4 157 0,0-6 78 0,1-4 40 31,-2-2-479-31,7-7 245 0,3-6 124 0,2 0 62 0,4-12-461 0</inkml:trace>
  <inkml:trace contextRef="#ctx0" brushRef="#br0" timeOffset="69254.73">18029 6764 2332 0,'13'-19'0'0,"1"4"0"0,1 6 0 0,1 6 0 0,3 1 0 0,-2 2 0 0,1 11 0 0,1 9 395 0,3 7-179 0,0 4 164 0,4 9-163 0,-4-1-94 0,3 6-44 16,0 1 110-16,0 2-189 0,-3 0 0 0,10 5 0 16,-8-8 0-16,1-4 0 15,0-5 0-15,-2 0 0 0,-3-7-632 0,2 2 337 0,-8-13 161 0,-5-7-913 16,-2-5 498-16</inkml:trace>
  <inkml:trace contextRef="#ctx0" brushRef="#br0" timeOffset="69404.35">18571 6988 1264 0,'2'-4'0'0,"-1"-1"0"0,4 3 0 0,0 0 0 0,1 2 195 0,5 0-80 0,-2 2-40 0,5 7 9 0,-1 4 344 0,5 2-196 16,-2 3-98-16,1-2-50 16,1 2-244-16,2 2 107 0,-4-7 39 0,2 3-714 15,-1-7 359-15</inkml:trace>
  <inkml:trace contextRef="#ctx0" brushRef="#br0" timeOffset="69590.48">18975 6733 909 0,'-2'-9'0'0,"-1"3"0"0,2 3 0 0,-2 3 0 0,-1 0 613 0,0 8-288 0,-5 14-136 0,-1 11-81 16,-1 11 224-16,-6 9-147 0,-1 10-75 0,-5 8 249 15,-5 15-152 1,0-3-91-16,-4 7-40 0,-1-4-28 0,5-4-13 0,2-7 1 15,6-3-435-15,10-24 213 0,5-8 110 0,4-8 57 0,1-10-654 16,0-11 307-16,3-3 190 0,8-8-20 16</inkml:trace>
  <inkml:trace contextRef="#ctx0" brushRef="#br0" timeOffset="69813.92">18963 7371 1519 0,'4'0'0'0,"-1"4"0"0,2-2 0 0,-2 3 0 0,1 2 0 0,3-1 0 0,-2 5 297 0,1 0-135 0,0 1-63 0,2 1 336 0,3-2-200 16,-2 1-100-16,4-2-12 0,-1-4-48 16,2-4 0-16,0-2-40 0,0 0-219 0,1-2 118 15,-3-13 46-15,-5 1 28 0,1-6-166 0,-5 1 96 16,-3-3 49-16,0-1-27 0,-3 2 34 31,-11 5-60-31,-2-2 38 0,-4 5 37 0,-1 4 0 0,-4 0-70 16,4 9 123-16,0 0-44 0,1 0 0 0,2 3-19 0,4 8-325 0,2 1 154 0,5 4 79 0,6 2 52 15</inkml:trace>
  <inkml:trace contextRef="#ctx0" brushRef="#br0" timeOffset="70541.81">19297 7113 899 0,'-8'0'0'0,"-1"0"0"0,5 2 0 0,2-2 0 0,2 6 480 31,0-3-221-31,6 2-111 0,10 0-45 0,4 0 381 0,7-3-224 0,4-1-110 0,3-1-57 0,3 0 28 16,2 0-32-16,-5 0-9 0,1 0-148 0,0 0 52 16,-4 0 27-16,-2 0-429 0,2 0 237 0,-9 3 104 15,-5-2 58-15,-5 2-670 0,-3 0 303 0,-6-1 187 16</inkml:trace>
  <inkml:trace contextRef="#ctx0" brushRef="#br0" timeOffset="70934.92">19902 6888 1782 0,'9'-10'0'15,"2"2"0"-15,3 1 0 0,4 1 0 0,6-2 0 0,0 2 0 0,4 3 0 0,1 0 0 0,1 3 237 0,1 0-100 0,1 6-41 0,-6 4-34 0,-1 5-173 16,-6 1 74-16,-4 4 37 0,-5 0 0 0,1 4-210 16,-11-2 118-16,0 3 65 15,-7 1-47-15,-9 0 52 0,-5-2 25 0,-6 2 24 16,-2-8-28-16,-1-4 0 0,-1-1-60 0,1-3 361 16,2-3-162-16,3 2-65 0,10-8-37 0,7-1 307 15,2 0-153-15,6 0-76 0,0 0-39 0,7 0-91 16,12 0 21-16,7 0 1 15,4 0-178-15,3 0 105 0,0 0 52 0,3 1-98 0,-7 10 71 16,-2 3 30-16,-5 2 0 0,-7 7-152 16,-4 0 80-16,-6 5-6 0,-5-5 38 0,-7 4 168 15,-11-1-71-15,-8-4-32 0,-3 1-46 0,-3-2 227 63,-2-6-101-48,1-5-37-15,0-4-178 0,2-3 73 0,-2 0 28 0,9-3-246 0,3-3 134 0,7-6 76 0,6-8 30 0,8-7-711 0</inkml:trace>
  <inkml:trace contextRef="#ctx0" brushRef="#br0" timeOffset="71215.7">20519 6769 1229 0,'25'-3'0'0,"3"1"0"0,6 2 0 0,5 0 0 0,5 0 0 0,9 0 0 0,-6 0 409 0,-3 2-186 0,-1 3-93 15,-2 2-54-15,-6 1-1 0,6 5-29 0,-20-2-147 16,-3 2 68-16,-6 4 35 0,-10 2 0 0,-2 4-16 15,-14 9 34-15,-16-1-9 0,-7 6 26 0,-7 2 161 16,-1 2-80-16,-3 1-41 16,-5 6 9-16,11-10 364 0,4-1-206 0,7-5-104 15,6 0 289-15,8-6-352 0,3 4-77 0,14-11 0 16,0-2 0-16,9-2 0 0,13-4 0 0,4-2 0 16,4 2 0-16,2-11 0 0,3 0 0 0,1 0 0 0,-1 0 0 15,0-2-37-15,-7-7 21 0,-3 2-725 0,-3-4 311 16,-5 3 197-16,-3-1-398 0,-1-3 288 15,-7 5 158 1,-5-7-415 0</inkml:trace>
  <inkml:trace contextRef="#ctx0" brushRef="#br0" timeOffset="71352.89">20653 7035 1219 0,'-9'0'0'0,"-1"0"0"0,6-3 0 0,4 3 0 16,0 0 406-16,0 0-188 0,9 0-92 0,11 7-44 15,2 1 204-15,4 1-125 0,6 1-53 16,-1 1-41-16,0 0 31 0,1-1-30 0,-1 3-1 0,1-2-638 0,5 5 313 0,-4-2 143 16,0-1-788-16</inkml:trace>
  <inkml:trace contextRef="#ctx0" brushRef="#br0" timeOffset="71570.11">21180 7296 1736 0,'0'3'0'0,"-5"0"0"0,2 2 0 0,2-1 0 0,1 2 0 0,0 1 0 0,0 2 0 0,0 0 488 0,7 1-230 0,4-2-111 0,2 0-55 16,4 1 39-16,1-3-38 0,1 0-33 0,1-6 0 16,0 0-89-16,-1 0 33 0,0 0 0 0,-2 0-157 15,-1-6 91 1,-7-6 48-16,-1 2-63 0,-5-1 57 0,-3-3 28 0,0 1 2 0,-6-2 4 0,-10 3-49 31,-6 1 39-31,-1 2-42 0,-3 1 82 0,-1 1-12 0,2 5-37 0,3 1 12 16,2 0-97-16,7-2 58 0,2 3-1 0,3 0-492 0,8 0 246 15,0 0 126-15</inkml:trace>
  <inkml:trace contextRef="#ctx0" brushRef="#br0" timeOffset="71730.64">21595 7071 1715 0,'-7'0'0'0,"2"0"0"0,1 0 0 0,0 0 0 0,4 0 0 0,0 0 0 0,0 0 0 0,10 0 697 0,8 0-322 15,5 0-174-15,9 3-83 0,2 0-58 0,4-2 1 16,-2 3-25-16,4-3-252 16,-1 2 121-16,-3-3 65 0,-3 2-734 0,-1-1 389 0,-6 1 196 0,0-2 100 15</inkml:trace>
  <inkml:trace contextRef="#ctx0" brushRef="#br0" timeOffset="71890.23">21825 6790 1732 0,'0'-4'0'0,"0"4"0"0,-2 0 0 0,1 0 0 0,-2 4 0 0,3 13 0 0,0 5 0 0,0 7 0 0,0 3 519 0,0 7-242 0,0 9-112 0,-1-1-17 15,-2 3-56-15,-2-2-28 0,0-1-197 0,-1 0 84 16,2-2 51-16,0-10-9 0,0-7-604 0,1-2 324 16,-2-5 160-16</inkml:trace>
  <inkml:trace contextRef="#ctx0" brushRef="#br0" timeOffset="72081.31">22178 6704 2018 0,'0'0'0'0,"0"-1"0"0,2 1 0 0,0 0 0 0,-2 1 0 0,0 16 233 0,0 7-103 0,0 9-48 0,-9 9 186 0,-3 3-116 0,-3 10-59 0,-1 9-20 16,4-6-4-16,-2 0 1 15,4-1-35-15,2-4-1 0,1-5-512 0,4 0 265 0,1-16 120 16,2-5-693-16,0-6 378 0</inkml:trace>
  <inkml:trace contextRef="#ctx0" brushRef="#br0" timeOffset="72393.64">22593 6736 1987 0,'-20'14'0'0,"-6"4"0"0,0 9 0 0,-4 10 0 0,-9 8 0 0,4 6 0 0,-1 5 0 0,4 7 275 0,5 0-120 16,10-1 401-16,3 4-252 0,14-13-140 0,0-6-64 0,7-6 29 0,9-5-47 16,4-8-24-16,2-3 9 0,2-12-152 0,1-8 59 31,-1-5 31-31,0 0 0 0,4-4-336 0,-3-13 191 0,-5-5 83 0,-3-1-392 0,-6-2 233 0,-5-4 4 15,0-1 62 1,-6 5 62-16,0-1 27 0,-2-1 0 0,-11 4 182 0,-4 4-77 16,-4-4-48-16,-3 11 8 0,-1 1 176 0,-3 4-107 15,0 7-54-15,0-2 50 0,-2 2-49 0,8 0 36 16,2 8-29-16,5 4-330 0,5 0 152 16,5 2 99-16,4-1-823 0</inkml:trace>
  <inkml:trace contextRef="#ctx0" brushRef="#br0" timeOffset="72550.38">22701 7011 2294 0,'-1'0'0'0,"0"0"0"0,-1 0 0 0,2 0 0 0,0-2 0 0,3-1 0 0,12-3 0 0,6 3 0 0,7-3 225 16,4 1-100-16,6 1-45 0,6-1-192 0,0 3 73 0,1-3 37 0,2 5-726 0,-10 0 378 0,-5 0 191 0</inkml:trace>
  <inkml:trace contextRef="#ctx0" brushRef="#br0" timeOffset="72678.67">22766 7200 1046 0,'-10'0'0'0,"2"2"0"0,4 0 0 0,4 1 0 0,0 0 0 0,4-3 0 16,12 1 0-16,8-1 379 0,3 0-172 0,5 0-86 0,4 0-630 0,-3-1 247 0,0-7 119 0</inkml:trace>
  <inkml:trace contextRef="#ctx0" brushRef="#br0" timeOffset="72924.82">23318 7086 1481 0,'0'2'0'0,"0"-2"0"0,0 1 0 0,0 1 0 0,-3 0 0 0,1 2 0 0,-1-1 0 0,1 7 194 0,1 0-79 0,1 4-41 0,0 4 324 0,0 0-173 0,6 5-100 0,7 0-45 16,4-1-11-16,4-2 1 15,1-2-36-15,4 0-145 0,1-6 69 0,2-7 38 16,0-3 0-16,-1-2-172 31,0 0 105-31,0-9 62 0,-9-8-86 0,-5-2 65 0,-7-3-49 16,-6-3 44 0,-1-1-86-16,-1-1 10 0,-13 0 43 0,-4 1-1 0,-6 0 112 0,-2 2-40 0,-6-2-8 0,0 8 12 0,-1 3 1 0,1 1-37 0,5 8 25 0,1 2-60 15,2 1 8-15,9 3 52 0,5 3-491 16,4 12 230-16</inkml:trace>
  <inkml:trace contextRef="#ctx0" brushRef="#br0" timeOffset="73061.46">23924 7347 0 0,'0'0'0'0,"0"0"0"0,-2 0 0 0,2 0 0 0,0 0 0 0</inkml:trace>
  <inkml:trace contextRef="#ctx0" brushRef="#br0" timeOffset="73767">16091 7916 1098 0,'-4'-12'0'0,"2"3"0"0,0 0 0 0,2 1 0 0,0 0 0 0,8-2 0 0,9 2 193 0,2-1-78 16,5 2-39-16,2 2 127 0,4 3-83 0,1 0-32 15,-2 2-10-15,-2 0-128 0,-1 6 44 0,-5 6-1 31,-4 5 44-31,-3 4-202 0,-12 3 96 0,-2 1 53 0,-4 3-105 0,-13 1 72 16,-6-1 36-16,-4 2-6 31,1-6 25-31,-2-3-43 0,-2-1-1 0,1-3 251 0,1-3-108 0,1 1-63 0,7-8-24 0,4-1 275 32,7-3-136-32,6-3-34 0,3 0-45 0,2 0-35 0,17-2-7 0,5-2 1 0,7 0-121 0,3-2 60 15,0 4 30-15,1 2 10 0,-4 0-188 0,-3 9 93 0,-5 4 54 0,-4 5-60 0,-5 4 48 16,-5 3-13-16,-9-1 24 0,0 4 75 0,-14-1-31 15,-7 0-38-15,-6-3-1 16,-1-1 257-16,-5-5-120 0,2-7-49 0,0-4-27 16,3-6 16-16,0-1-40 0,-2 0-403 15,9-1 196-15,5-14 105 0,4-6 47 0,5-2-306 32,3-6 162-32,4-2 61 0</inkml:trace>
  <inkml:trace contextRef="#ctx0" brushRef="#br0" timeOffset="73961.82">16471 7952 1035 0,'26'0'0'0,"-5"0"0"15,-1 0 0-15,2 2 0 0,-1 8 0 0,-1 1 0 0,1 5 0 0,-3 1 409 0,-4 4-186 0,-3 0-93 0,-2 4 93 16,-6 2-93-16,-1 3-37 16,-2-6-31-16,-6 5 1 0,-12-3-26 0,-3 0 0 0,-6-2 30 0,-2 5 10 0,0-9-40 15,-3-5-1-15,1 0-31 0,-1-3 32 0,0-3 0 16,-4 3 9-16,8-7-261 0,1-4 112 15,6-1 68-15,3 0-556 0,4 0 287 0,5-5 100 16,9-11-358-16,2-6 263 0</inkml:trace>
  <inkml:trace contextRef="#ctx0" brushRef="#br0" timeOffset="74351.96">16752 7883 1036 0,'3'-4'0'16,"-1"3"0"-16,-1 1 0 0,-1 0 0 0,0 7 0 0,0 10 511 0,-8 8-241 0,-5 6-116 15,0 7-59-15,-2 1 356 16,2 4-206-16,-1 8-96 0,6-6-60 0,3 0 72 16,5-3-63-16,0-2-30 0,2-4-127 0,9 0 58 0,6-14 14 15,4-3-396-15,3-8 210 0,0-4 105 0,4-7 53 0,3 0-394 16,-4-7 164-16,0-11 127 0,-3-4-38 0,-3-2-80 16,-3 1 99-16,0 0 41 0,-8 6 34 0,-6 2 44 31,-1 4-19-31,-1 2 0 0,-2 6 268 0,0 0-143 0,0 3-58 0,-5 0 420 15,-2 14-209-15,-1 1-131 0,0 6 0 0,2 2 325 0,3-4-204 16,3 5-97-16,0-2-48 0,0-3-25 0,7 0 0 16,6 1-15-16,1-5 46 0,4-3-95 15,1-6 40-15,1-2 0 16,2-4-200-16,3 0 109 0,-5-1 41 0,0-12-154 0,-3-1 91 0,-4-3 53 16,-5 4-26-1,1-5-61-15,-8 1 50 0,-1 4-10 0,0-5 0 0,-7 4 140 0,-6 0-58 16,-2 1-15-16,-4 2-27 0,-1 4 140 0,-3 1-63 31,0 1-31-15,-1-1 6-16,0 6 3 0,4-2 0 0,5 0-283 0,0 2 126 0,2-1 64 0,2-1 30 0,5 0-602 0,6-1 301 0,0-3 152 0</inkml:trace>
  <inkml:trace contextRef="#ctx0" brushRef="#br0" timeOffset="74630.17">17155 7761 1515 0,'0'-6'0'0,"0"0"0"0,0-1 0 0,0 1 0 0,0 2 0 0,0-3 0 0,2 4 206 15,10 1-85-15,4 0 16 0,2 2-51 0,1 0-25 16,1 4 10-16,0 6-152 0,-4 3 59 0,1 3 29 0,-4 2-1 0,-5 3-242 16,-1 3 144-16,-7-5 60 15,0 3 34-15,-6 2 7 0,-6-3 1 0,-7 0-45 0,-1-2 344 0,-4-2-166 16,3-5-65-1,1 0 173-15,1-1-115 0,4-5-48 0,2 1-26 0,6-4 284 16,6-3-154-16,1 0-79 0,4 0-38 0,18 0-10 0,4-1-20 31,4-7-9-31,4 1 0 0,4 1-315 0,1-1 157 0,6 0 88 0,-6 3-637 0,2 0 309 16,-3 2 186-16,-2 0-631 0,-3 2 386 0</inkml:trace>
  <inkml:trace contextRef="#ctx0" brushRef="#br0" timeOffset="74807.05">17493 8170 1172 0,'-11'1'0'0,"2"0"0"0,1 4 0 0,2-4 0 0,6-1 0 0,0 0 207 0,2 0-86 0,13 0-43 0,6 0 1 0,3 0 328 0,6 0-190 0,1 0-90 0,3 0-46 0,1 0 45 0,2 0-46 0,0 0 10 0,-7 0-363 16,3 0 155-16,-5 0 77 15,0 1-462-15,-5 5 269 0,1-2 145 0,-9-1 2 16,-4 0-491-16,-5-2 271 0,-1-1 136 0,-5 0 67 0</inkml:trace>
  <inkml:trace contextRef="#ctx0" brushRef="#br0" timeOffset="74946.92">17844 7954 593 0,'-7'-14'0'0,"-2"5"0"0,3-6 0 0,1 10 0 0,1 4 483 0,3 1-224 0,-2 1-111 0,2 19-56 0,-1 3 175 0,2 6-120 0,0 8-56 0,0 1-27 15,0 7 288-15,-1 6-149 0,1-4-88 0,-5 2-41 0,4 2-38 16,-2-3 0-16,0 0-482 0,2 4 251 15,1-15 110-15,0-5 61 0,0-7-675 0,0-6 311 16</inkml:trace>
  <inkml:trace contextRef="#ctx0" brushRef="#br0" timeOffset="75108.37">18042 8122 708 0,'6'0'0'0,"-2"0"0"0,3 0 0 0,-1 0 0 0,4 0 422 0,3 4-185 15,-2 2-106-15,5 1 200 16,0 1-148-16,4 1-74 0,-2 3-228 0,4-1 85 16,-2 1 31-16,2 0-1 0,-3-4-586 0,2-1 296 0</inkml:trace>
  <inkml:trace contextRef="#ctx0" brushRef="#br0" timeOffset="75269.03">18386 7899 827 0,'-3'0'0'0,"-2"0"0"0,2 3 0 0,-1 5 0 0,-3 7 0 0,-2 12 496 0,-5 11-235 16,-2 15-113-16,-6 15 152 0,-2 7-132 0,-6 10-66 0,-4 8 270 0,4-14-172 15,0-2-83-15,1-6-41 0,3-7-72 0,10-8-1 16,-3 1 41-16,11-19-8 0,3-4-649 0,4-6 325 16,1-10 161-16</inkml:trace>
  <inkml:trace contextRef="#ctx0" brushRef="#br0" timeOffset="75517.85">18383 8531 1901 0,'0'5'0'0,"0"4"0"0,0-1 0 0,1 4 0 0,1 0 0 0,-1 3 0 0,3 3 0 0,0-1 222 0,3 0-94 0,1 0-47 31,2-3 198-31,1-3-122 0,4 2-52 0,0-5-40 16,0-8-71-16,3 0 0 0,-1 0 41 0,-2-9-172 0,4-6 95 0,-8-3 34 15,-5-2 0-15,0 2 16 0,-4-1 27 16,-2 3 0-16,0 0 56 0,-10 5-32 0,-2 1-64 0,-6 3-1 16,0 4 92-16,-4 0-30 0,1 1-18 0,2 2-23 31,0 0-102-31,3 2 53 0,1 4 29 0,-1 1-473 0,6-1 239 0,2 1 117 0,3-3 49 16,2 3-663-16,3-3 350 0</inkml:trace>
  <inkml:trace contextRef="#ctx0" brushRef="#br0" timeOffset="75773.77">18570 7843 1873 0,'6'-12'0'15,"0"1"0"-15,7 1 0 0,-1 3 0 0,3 1 0 0,3 4 0 0,2 2 0 0,1 0 0 0,2 0 0 0,-1 6 196 0,-5 5-80 16,0 1-41-16,-3 6-103 0,-3-1 32 0,-3 3 8 0,-7 0-149 0,-1 1 86 15,-4 2 43-15,-12-5 0 0,-1 3 82 0,-5 3 9 16,3-10-48-16,-3 1-21 0,1-3 125 0,1-3-85 16,2-1 0-16,3 1 257 0,4-8-142 15,4 0-67-15,6 2-34 0,1-3-55 0,0 0 9 16,16 0 13-16,10-3-440 0,6-5 219 16,9-1 111-16,3 0 55 0,9-1-822 0,-5 3 386 0</inkml:trace>
  <inkml:trace contextRef="#ctx0" brushRef="#br0" timeOffset="75952.02">19101 8199 1617 0,'0'0'0'0,"0"0"0"0,0 0 0 0,2 0 0 0,7-2 0 0,8 1 0 0,8-4 177 0,6-1-71 0,5-1-35 0,8 0 336 0,4 0-178 0,0-3-101 0,-1 6-72 0,0-2-21 16,-3 3-1-16,-6 2 1 0,-2 0-524 0,-17 1 258 0,-8 0 133 0,-10 0 66 15,-1 0-656-15,-10 0 335 0,-7 0 165 0,-5 0-166 16</inkml:trace>
  <inkml:trace contextRef="#ctx0" brushRef="#br0" timeOffset="76067.94">19388 7899 1395 0,'0'0'0'16,"0"0"0"-16,0 0 0 0,0 0 0 0,0 0 0 0,0 8 0 0,-3 10 0 0,3 11 0 0,-6 13 686 0,-1 5-330 0,0 12-160 0,-3 9 32 0,-1 2-96 15,2 3-49-15,-2 4-15 0,3-11-795 0</inkml:trace>
  <inkml:trace contextRef="#ctx0" brushRef="#br0" timeOffset="76531.92">19775 8061 704 0,'15'-18'0'0,"1"3"0"0,15 2 0 0,4 4 0 0,6 1 0 0,3 3 0 0,2 2 0 16,-2 3 0-16,1 0 314 0,-12 3-142 0,-7 10-68 0,-8 6-81 0,-1 3 14 15,-14 5-1-15,0 7 11 0,-3 1-73 47,-14 3 28-47,-13 0 1 0,-2 4 73 0,-4 1 1 0,-9 7-38 0,8-11-7 0,-2 0 272 0,5-3-135 0,3-1-66 0,5-3-33 0,3 1 263 0,12-12-153 16,8-3-72-16,0-3 65 0,12-4-69 15,11-4-34-15,10 2 9 0,6-9-165 0,4 0 61 0,6-5 30 16,-2-8-547-16,2-3 289 0,1 0 153 0,-12 0 53 31,-6 1-394-31,-5 0 150 0,-9 2 132 0</inkml:trace>
  <inkml:trace contextRef="#ctx0" brushRef="#br0" timeOffset="76685.71">19919 8298 1398 0,'-11'-5'0'0,"2"2"0"0,1 1 0 0,5 0 0 0,3 2 0 0,0 0 197 0,5 0-81 15,12 9-40-15,3-1 286 0,5 0-153 0,3 1-92 0,3 1-40 0,4-3-340 16,2 2 149-16,-1-1 75 0,3-1 47 15</inkml:trace>
  <inkml:trace contextRef="#ctx0" brushRef="#br0" timeOffset="76936.41">20443 8507 996 0,'-6'7'0'0,"-1"0"0"0,3 3 0 0,-1 2 0 0,4-2 0 0,1-1 603 0,0 1-285 16,1-1-141-16,12-1 194 0,2-1-159 15,1-4-93-15,4-1-42 0,1-2-148 0,0 0 53 16,1 0 27-16,-1-2 8 0,-3-6-253 0,-4 0 135 16,-4-1 68-16,-1 0-23 15,-6-3 46-15,-2 2 31 0,-1-2-9 0,-6 5-40 0,-11-2 1 0,-5 1-44 16,-1 2 247-16,-5 2-113 16,3 2-43-16,1 1 0 0,1 1 63 0,1 0-28 15,3 0 9-15,4 0-4 0,7 0-128 0,1 1 48 31,2 3 51-31,5-2-657 0,0 0 292 0,4-2 162 0</inkml:trace>
  <inkml:trace contextRef="#ctx0" brushRef="#br0" timeOffset="77215.78">20634 7820 1369 0,'2'-23'0'0,"3"5"0"0,3 5 0 0,8 3 0 0,2-1 0 0,0 10 0 0,4 1 382 0,-3 0-173 0,3 8-87 0,-2 8-3 0,-2 2-34 0,-3 6-8 0,-7-3-93 0,-5 7 25 16,-2-1 1-16,-1 3 25 0,-7 1-139 0,-7-6 66 15,-5-1 36-15,-3-2 0 0,-1-3 92 0,2 0-28 16,-4-1 10-16,4-7-37 16,2-1 165-16,2-6-83 0,4-1-61 0,2-2 146 15,3 3-74 1,8-4-51-16,0 0-34 0,7 0-7 31,14-5-1-31,9-2 0 0,6-3-78 0,2 0 35 0,5 0-1 0,2 3 45 0,5-2-549 0,3 1 278 0,-9 2 87 0,0 3 81 16,-1 0-794-16</inkml:trace>
  <inkml:trace contextRef="#ctx0" brushRef="#br0" timeOffset="77371.86">21337 8122 1782 0,'0'0'0'0,"0"-2"0"0,0-1 0 0,2-1 0 0,4 2 0 0,6-2 318 0,2-1-142 0,8 2-61 16,0-1 184-16,3-1-133 16,3 3-64-16,2-2-34 0,1 2-153 0,5 1 69 0,-6-2 22 0,-2 3-1 15,-5 0-780-15,-5 3 399 16</inkml:trace>
  <inkml:trace contextRef="#ctx0" brushRef="#br0" timeOffset="77508.81">21261 8344 1839 0,'-18'3'0'0,"5"2"0"0,7-2 0 0,4 0 0 0,2 0 0 0,2 0-2 0,17-1 188 0,8-2-77 0,3 0 311 16,6 0-194-16,4 0-87 0,-1 0-57 0,2-5-334 0,1 1 143 15,0-1 72-15,-2 0 36 0,6 1-307 0,-7-1 167 16,-4 2 88-16,-5 0 44 0</inkml:trace>
  <inkml:trace contextRef="#ctx0" brushRef="#br0" timeOffset="77694.37">21953 7990 1976 0,'3'0'0'16,"-1"-4"0"-16,-1 1 0 0,1 2 0 0,-2 1 0 0,0 0 0 0,0 4 348 0,0 12-148 0,-8 7-86 0,-2 6 349 0,-3 6-213 0,-3 5-108 16,2 1-53-1,-2 8-168-15,2-3 53 0,1 0 30 0,4-2 1 0,3-3-264 0,1-5 147 31,5 0 82-31,0-15-782 0,10-7 424 0</inkml:trace>
  <inkml:trace contextRef="#ctx0" brushRef="#br0" timeOffset="77968.44">22423 7840 2048 0,'6'-25'0'0,"-3"13"0"0,1 4 0 0,-4 6 0 0,0 2 0 0,-4 2 0 0,-11 16 0 0,-4 12 447 0,-5 9-205 0,-5 6-104 0,-2 10-51 15,-4 6 207-15,-4 11-120 0,10-1-74 0,0 6 134 16,7 4-99-16,5-1-103 0,11-9-32 0,4 2 0 31,2-27 0-31,8-10 0 0,12-8 0 0,1-11 0 0,6-5 0 0,1-6 0 0,-2-6-26 0,0-6-123 16,-1-11 91-16,1-2 47 16,-3-7-393-16,1-1 187 0,-12-2 58 0,-2-3 22 15,-5-1 51-15,-5-1 26 0,0 3-28 0,-11-1 19 16,-9 10 7-16,-4 2 27 0,-4 5 253 0,-3 6-127 15,-1 2-63-15,-5 0-42 0,5 7 83 0,0 0-51 16,3 5 16-16,5 9-26 0,2-1-581 0,4 4 263 16,11 1 154-16</inkml:trace>
  <inkml:trace contextRef="#ctx0" brushRef="#br0" timeOffset="78907.78">15859 7454 529 0,'5'-36'0'0,"-2"1"0"0,-2 4 1 0,1 2 0 0,-2 2 280 0,0-4-113 0,0 12-69 16,-11 2-31-16,0 5 176 0,-5 2-103 0,-4 2-51 15,-4 2-16-15,-3 6 0 16,-4 0 0-16,-3 11-35 0,-2 9-65 0,0 5 32 0,-4 11 10 0,10-3-22 16,6 6-1-16,7-1 46 0,6-1-1 0,5 2 29 15,6 2 9-15,0-5-38 0,9-3-2 0,6 0-4 0,3-2-9 16,-2 3 17-16,2-7-57 0,-3-1 46 31,-3 6 2-31,-4-1-2 0,-6 5 120 0,-2 11-47 0,-5-5-37 0,-14 5 281 47,-6 3-155-47,-9 4-77 0,-4 4-38 0,-5 8 357 0,2-11-305 0,2 2-128 0,7-3 0 0,5-1 0 0,10-5 0 0,6 5 0 0,11-13 0 0,7-4 0 31,13 1 0-31,6 2 0 0,0 1 0 0,4 10 0 0,-5-8 0 0,-3 9 0 16,-4 2 0-16,-2 8 0 16,-8 3 0-16,-4 10 0 15,-4-7 0-15,-3 2 0 0,-15 3 0 0,-3 4 0 0,-5 2 0 0,-4 11 0 0,2-10 0 0,3 0 0 16,1 0 0-16,4 2 0 0,4 2 0 0,3 10 0 15,6-17 0-15,3 4 0 0,4 0 0 0,0 3 0 0,0 2 0 16,0 8 0-16,0-23 0 0,0-5 0 0,0-7 0 16,8-6 0-16,-2-5 0 15,0 0 0-15,-4-13-480 0,-2-4 165 16,0 0 139 0,0-6 68-16,-5-1-198 15,-4 0 125-15,1-11 76 0</inkml:trace>
  <inkml:trace contextRef="#ctx0" brushRef="#br0" timeOffset="88118.48">16262 9518 1046 0,'-10'0'0'0,"1"0"0"0,1 0 0 0,0 0 0 0,-1 1 0 0,1 3 0 0,0 5 0 0,-3 3 423 0,3 3-197 0,0 4-96 0,2 4 239 16,-3 4-166-16,1 8-84 0,0 3-32 15,5 1 109-15,1 2-80 0,2-2-40 0,0 0-4 0,2-3 0 16,9 5-27-16,4-14-9 0,3-2-102 16,4-3 51-16,1-4 26 15,2 2 8-15,0-8-439 0,1-7 222 0,2-1 116 0,0-1-718 16,0-3 383-16</inkml:trace>
  <inkml:trace contextRef="#ctx0" brushRef="#br0" timeOffset="88510.8">16502 9544 1593 0,'0'0'0'0,"0"-2"0"0,0-1 0 0,0-1 0 0,4-2 0 0,2 0 0 0,4 2 305 0,3-3-126 15,2 4 107-15,3-2-124 0,1 4-64 31,1-1-30-31,0 2-187 0,-1 0 87 0,-3 0 30 0,-4 10-1 0,-4 5-90 0,-5 3 65 0,-3 2 32 0,0 2 9 0,-8 2 65 16,-5-1 1-16,-5 0-43 16,2 1 230-16,-1-5-115 0,0 4-78 0,3-6 183 15,5-4-110-15,2 1-54 0,6-4-29 0,1 0-58 16,0 4 9-16,5-6 23 0,10-1-1 0,6 0-164 31,0-1 82 0,4 4 50-31,-3-2-9 0,1 0-82 0,-1 2 61 0,-6 2 31 47,-2 2-193-47,-6 6 99 0,-7-3-3 0,-1 1 42 0,-3 2 170 0,-14-3-68 0,-3 2-38 0,-7 1 297 0,1-5-155 0,-2-6-77 0,0 2-18 0,0-7-80 0,1 1 28 0,3-1 61 0,3-4-53 0,4 0-571 0,7 0 273 0,4-4 147 0,4-4-379 0,2-2 203 32,4 0 142-32</inkml:trace>
  <inkml:trace contextRef="#ctx0" brushRef="#br0" timeOffset="88676.27">17028 9936 2730 0,'0'0'0'0,"-4"0"0"0,-1 3 0 0,1-1 0 0,-2 2 0 0,-1 2 0 0,1 1 0 0,-2 0 0 0,1 6 443 0,-1-2-204 0,-1 4-101 0,1 2-294 16,-4 2 104-16,4-2 40 0,-2 1-262 0,1 0 155 15,1 0 77-15,-1 0 49 16,1-3-750-16,2-1 378 0,3-5 188 0</inkml:trace>
  <inkml:trace contextRef="#ctx0" brushRef="#br0" timeOffset="88891.63">17440 9817 2457 0,'0'0'0'0,"0"0"0"0,0 0 0 0,-3 0 0 0,2 0 0 0,-4 1 0 0,2 6 0 0,-2 3 279 16,-1 2-122-16,-1 5-61 0,-3 5 141 0,-1 4-92 16,-1 2-60-16,-1 3-25 0,-1 2-231 0,-3 3 103 15,-2-4 51-15,-1 2-455 0,1-5 249 16,0-5 129-16,4-7-542 0,2 0 330 0,1-11 53 16,1-2 95-16,7-4-181 0</inkml:trace>
  <inkml:trace contextRef="#ctx0" brushRef="#br0" timeOffset="89106.1">17331 9491 2046 0,'0'-3'0'0,"0"1"0"0,0 1 0 0,0-2 0 0,0 3 0 0,0 0 0 0,5 9 0 0,4 8 355 0,5 5-160 0,2 7 261 15,2 5-210-15,4 7-98 0,3 5-60 16,2 2 70-16,3 7-62 0,-2 2-31 0,4-4 1 15,-1 7-54-15,-6-16-12 0,-1-4 0 0,-4-5 0 0,-5-6-154 16,-1-7 52-16,-3 2 77 0,-4-13-657 16,-6-5 349-16,1-4 87 0,-1-2 116 0,-1 0-708 15</inkml:trace>
  <inkml:trace contextRef="#ctx0" brushRef="#br0" timeOffset="89283.72">17962 9994 1982 0,'0'5'0'0,"0"0"0"0,0 2 0 0,-2-2 0 15,-1 5 0-15,-1 0 0 0,1 1 556 0,-2 2-261 0,-1 2-121 0,-2 2 258 0,-1 2-198 0,-1 1-100 16,-1 0-357-16,-1 5 138 0,-1-7 55 0,0 5 32 16,0-4-738-16,-1 1 385 0,-2-3 193 0,1 0 105 15,2-7-900-15</inkml:trace>
  <inkml:trace contextRef="#ctx0" brushRef="#br0" timeOffset="89466.89">18067 9858 1798 0,'4'-6'0'0,"1"0"0"0,6-2 0 0,0 5 0 0,6-4 0 0,2 2 710 0,4 2-338 0,5 0-168 0,5 1-77 15,-4 1 57-15,3 1-75 0,-1 0-38 0,-2 0 1 16,-1 0-614-16,2 4 296 0,-7 1 136 0,-1-1-549 16</inkml:trace>
  <inkml:trace contextRef="#ctx0" brushRef="#br0" timeOffset="89777.67">18556 9660 1316 0,'14'0'0'0,"-2"-1"0"0,7-2 0 0,0 0 0 0,4 1 0 0,-1 2 0 0,0 0 284 0,-2 0-125 0,0 6-62 0,0 5-31 0,3 3-66 0,-8-2 12 0,-4 8 1 0,-3-6-151 0,-4 7 86 0,-4-3 43 16,0 4 0-16,-9-3 17 0,-7-2 0 0,-4-1 26 16,0-1 192-16,1-3-96 0,1 1-57 0,5-6-8 15,1-2 314-15,5 1-171 16,4-2-88-16,3 0-42 0,0 2 71 0,2 0-62 15,7-3-26-15,8 4-163 0,3 0 69 16,-1-2 33-16,5 7-111 0,-3 0 69 0,-2 1 38 0,0 2-1 16,-5 2-236-16,-2 1 136 31,-2 1 9-31,-9-1 52 0,-1 3-109 0,-4-1 63 0,-12-3 11 0,-6-3 23 0,-4 1 82 0,2-6-27 0,-4-4 1 0,2-5-307 16,1 0 136-16,1-2 68 0,-2-11-601 0</inkml:trace>
  <inkml:trace contextRef="#ctx0" brushRef="#br0" timeOffset="89937.47">19028 9610 1457 0,'23'1'0'0,"1"3"0"0,4 3 0 0,2-1 0 0,1 5 254 0,6 7-101 16,-9-1-63-16,0 3-28 0,-3 8 615 0,-3-1-321 16,-8 5-161-16,-2 5-72 0,-12 1 84 0,-2 3-87 15,-19 3-42-15,-6 3-476 0,-8-1 216 16,-6 6 117-16,-4-10-869 0,-4-1 469 15</inkml:trace>
  <inkml:trace contextRef="#ctx0" brushRef="#br0" timeOffset="90417.46">19785 9540 1820 0,'0'0'0'0,"0"0"0"0,-3 0 0 0,-3 0 0 0,1 4 0 0,-1 13 250 0,0 5-106 0,-4 7-54 16,0 8 155-16,-6 7-95 0,0 3-61 0,-1 6-17 0,-1 0-36 0,2-2 1 0,-3 3 8 16,8-11-373-16,0-6 183 15,5-6 90-15,5-7 46 0,1-9-723 0,0-5 358 16</inkml:trace>
  <inkml:trace contextRef="#ctx0" brushRef="#br0" timeOffset="90582.17">20074 9575 1508 0,'0'0'0'0,"-5"0"-1"0,2 0 1 0,-2 0 0 0,-1 3 947 0,-3 12-460 15,-1 10-225-15,-4 8 254 0,-5 9-304 0,-6 12-212 16,-4 16 0-16,-4 2 0 0,-1 4 0 0,-3 4 0 15,4-2 0-15,1-7 0 0,1 5-35 0,8-25-46 16</inkml:trace>
  <inkml:trace contextRef="#ctx0" brushRef="#br0" timeOffset="93984.67">20661 9559 1662 0,'-8'-15'0'0,"2"1"0"0,0 3 0 0,1 4 0 0,-1 4 0 0,0 0 0 0,1 1 0 0,-3 2 0 0,0 0 239 0,-3 15-106 15,0 8-48-15,-1 4 97 16,-4 11-73-16,1 4-36 0,-4 6 9 0,4 0 45 31,2 0-45-31,-1 0-1 0,6 4-37 0,2 2-7 0,0 5 9 0,6-13-10 0,0-3-114 0,12-9 57 16,10-4 29-16,5-8-529 15,5 3 279-15,1-17 80 0,1-4 84 0,1-4-685 0</inkml:trace>
  <inkml:trace contextRef="#ctx0" brushRef="#br0" timeOffset="94317.77">21203 9411 1199 0,'-16'0'0'0,"-3"0"0"0,3 0 0 0,-9 17 197 0,3 7-86 16,-3 9-37 0,-4 9 0-16,3 12 421 0,-3 4-230 0,2 11-105 0,9-8-67 0,4 2 172 46,9-5-114-46,5-3-58 0,0-6-42 0,8 1-6 0,8-19-9 0,8-3 0 0,3-8-243 0,-2-3 121 0,4-6 61 0,1-3-136 0,-4-8 93 0,-2 0 52 16,-2-5 26-16,-4-12-373 0,-3-2 177 0,0-6 8 16,-10 1 77-16,-4-2 114 0,-1-3-25 0,0 0 1 31,-10 0 281-31,-3-3-162 0,-5 11-67 0,-2-1 302 0,-1 3-175 0,0 4-63 16,-3 3-51-16,0-5 72 0,2 10-38 15,2 4-26-15,1 1 1 0,2 2-259 0,4 0 116 0,3 8 67 16,5 5 20-16,5 1-637 0,0 1 321 0,8 0 118 15,8 0-616-15</inkml:trace>
  <inkml:trace contextRef="#ctx0" brushRef="#br0" timeOffset="94858.43">21432 9707 508 0,'-6'0'0'0,"-3"-6"0"0,4 2 0 0,0-1 0 0,1 0 304 15,-1 1-133-15,4 1-68 0,1-5 339 0,0 4-207 0,1-1-100 0,10 1 167 16,6-2-133-16,0 4-57 0,2 2-42 0,3 0 37 0,-2 0-35 16,2 0 0-16,-1 6-36 0,1 5-27 15,-4 1-9-15,-2 0 37 16,-3 4-1-16,-1 1-56 0,-2 3 28 0,-4 2 9 0,-4 0-26 0,-2 0 46 16,-3 2-1-16,-14 3-59 15,-1 0 11-15,-8 3 6 0,-2-4-5 0,-5-2-94 16,-1 1 57-16,-1-3 18 0,0-1 1 0,-4-1-147 15,11-8 85-15,-1-6 31 0,9-5 23 0,2-1-329 16,11-1 164-16,3-14 74 0,4-8-129 0,9-7 110 31,12-4 55-31</inkml:trace>
  <inkml:trace contextRef="#ctx0" brushRef="#br0" timeOffset="95292.88">21815 9494 1366 0,'11'-8'0'15,"-4"7"0"-15,-3 1 0 0,-3 0 0 0,-1 8 0 0,0 10 181 0,-2 6-65 0,-12 2-45 0,-3 7 626 0,-1 5-332 0,-2 4-166 16,-4 3-82-16,4 8 299 0,4-7-196 0,4 0-92 0,5 0-73 16,4-5-55-16,3-4 0 15,7 1 0-15,11-16 0 0,3-2-100 0,4-10 58 16,3-4-202-16,3-4 149 0,-1-2 60 0,-2-12 35 0,-1-10-443 0,-2-2 219 16,-4 0 17-16,1-2 77 15,-11 4 38-15,-3 5 29 0,-5 0-1 0,-2 5 28 16,-1 1 306-16,0 1-163 15,0 7-66-15,-9 2 448 0,-2 1-230 0,-1 0-139 0,-2 5-1 16,0 8 251-16,3 1-370 0,3 3 0 0,2 0 0 0,3 1 0 16,3 1 0-16,0-1 0 15,0-1 0-15,7-4 0 0,6-4 0 0,4 0 0 0,2-6 0 16,4 0 0-16,1-3 0 0,-1 0-212 16,-4-9-1-16,2-5 103 0,-3 1-78 0</inkml:trace>
  <inkml:trace contextRef="#ctx0" brushRef="#br0" timeOffset="95352.68">22105 10010 3087 0,'11'-14'-74'0,"-6"-1"0"0,-2 2 89 0,-3-1-26 0,0 1 1 0,0 1-35 0,-14 2 266 0,2 1-128 0,-7 2-65 0,0 1-32 0,-3 2 268 0,-1 1-93 0,4 2-83 0,-1 1-138 0,3 0 37 0,4 0 1 0,1 0-672 0,1 4 335 0,8 2 172 0,1 2 67 0,2 0-852 0</inkml:trace>
  <inkml:trace contextRef="#ctx0" brushRef="#br0" timeOffset="95406.84">22489 9962 3013 0,'0'1'0'0,"2"1"0"0,0-2 0 0,-2 3 0 0,0 0 0 0,0 3 0 0,0-1 0 0,0 5 0 0,-4 1 0 0,-4 2 401 0,-6 5-183 0,-2 4-388 0,-3-2 98 16,0 3 54-16,0 1 28 0,-2 2-1081 0</inkml:trace>
  <inkml:trace contextRef="#ctx0" brushRef="#br0" timeOffset="95930.61">22953 9644 1190 0,'0'-17'0'0,"3"2"0"0,8 6 0 0,2 0 0 0,5 1 0 0,3 3 0 0,3 5 126 16,4-3-36-16,-3 3 174 0,-1 3-114 0,-3 10-56 16,-2 4-28-16,-3 5-54 31,-2 4 9-31,-11 2 16 0,-3 3 0 0,0 0-77 0,-14 2 39 0,-5 0 0 0,-6 4 47 0,-3-8 53 0,-3 0-30 15,-3-5-1-15,-4-4 57 0,2-1-43 16,-4 0 8-16,9-8 237 0,3-2-144 0,6-5-74 0,5 1-35 0,2-3 253 31,11-2-149-31,4 0-70 0,4-2-107 0,16-3-1 0,9-4 0 0,4 1 0 16,2-2 0-16,6 1 0 0,0-2 0 16,-4 2 0-16,4 2-75 0,-1-1-75 0,-5 3 88 0,-4 1-324 15,0 0 199-15,-5 1 33 0,-1 1 73 0,0-1-743 16,-9 1 398-16,-4 1 195 0,-4-1 97 0</inkml:trace>
  <inkml:trace contextRef="#ctx0" brushRef="#br0" timeOffset="96060.7">23326 9711 1225 0,'0'-17'0'16,"0"4"0"-16,-4 0 0 0,3 1 0 0,-1 7 0 0,2 3 0 0,0 1 0 0,0 1 559 0,3 0-261 0,9 3-121 0,0 9 325 0,0 0-232 15,1 3-116-15,2 2-59 0,1 1-238 0,0 2 99 16,-1-1 36-16,-1 0-763 0,3-1 404 0,-3 1 202 15,2-4 101-15</inkml:trace>
  <inkml:trace contextRef="#ctx0" brushRef="#br0" timeOffset="96261.13">23781 9478 1760 0,'-6'-4'0'0,"1"2"0"0,0 2 0 0,-3 0 0 0,-1 16 0 0,-3 7 0 0,-3 10 0 0,-4 11 690 0,-6 10-331 0,-2 15-161 16,-5 6 218-16,-3 4-190 0,2 7-94 0,-10 7-39 0,10-18-55 16,-2-4-19-16,2-5-19 0,2-7 0 15,5-5-32-15,-1-1-1 0,12-15 30 0,3-5-630 0,8-8 336 16,4-9 166-16,0-11 84 16,8-5-985-16</inkml:trace>
  <inkml:trace contextRef="#ctx0" brushRef="#br0" timeOffset="96514.82">23776 10147 1088 0,'-1'5'-1'0,"-1"7"1"0,0-3 0 0,1 6 0 0,-1-4 511 0,2 1-237 0,0 2-119 16,0-3-59-16,5 0 85 0,4 0-64 16,4-4-44-16,2-4-69 31,4-3 32-31,-1 0 1 0,0 0-1 0,0-7-201 0,-4-6 96 0,-1-3 53 0,-4-1-89 0,-3-1 70 0,-5-3 45 0,-1 3-9 15,0 0 67 1,-7 1-89-16,-8 2 34 0,-3 2-58 0,-2 2 140 0,0 3-57 0,0 6 0 16,-2 0-18-16,4 2-17 0,0 0 33 0,4 0 15 15,3 2-334 1,5 8 145-16,6 1 82 0,0 0-679 16,3 2 349-16</inkml:trace>
  <inkml:trace contextRef="#ctx0" brushRef="#br0" timeOffset="96700.82">24282 10118 2764 0,'0'1'-4'16,"2"-1"0"-16,-2 3-1 0,0-2 1 0,1-1 0 0,-1 5 1 0,0 0-1 0,0 2 2 0,0 0 321 31,0 7-143-31,-6 1-62 0,-5 8-127 0,0 0 24 16,-3 6 0 15,-1 2-638-31,0 2 331 0,-3 5 175 0</inkml:trace>
  <inkml:trace contextRef="#ctx0" brushRef="#br0" timeOffset="97134.84">24651 9657 1768 0,'-6'-9'0'0,"3"0"0"0,3 2 0 0,0-1 0 0,6 2 0 0,13-4 0 0,5 2 0 0,4 0 0 0,5-3 0 0,-1 6 318 0,3 4-141 0,-2 1-70 0,-2 0-108 16,1 3 10-16,-12 12 27 0,-3 4 0 16,-9 8-182-16,-7 3 92 0,-1 5 45 0,-6 6 79 0,-15-4-8 15,-3 1-26-15,-4-2 0 0,-6 1 126 0,0 0-88 16,-2 2-17-16,5-7-83 0,4-7 482 0,4-3-210 15,9-2-105-15,4-6 157 16,4-1-220-16,6-9-78 0,8-4 0 16,20 0 0-16,6 0 0 0,7-13 0 15,8-4-176-15,-3 0-28 0,4-2 120 0,1-3 60 0,-4 0-337 0,4 2 131 32,0-2 121-32,-12 4-62 0,-1-1-659 0</inkml:trace>
  <inkml:trace contextRef="#ctx0" brushRef="#br0" timeOffset="97414.69">25286 9553 1244 0,'-12'-13'0'0,"2"3"0"0,4 0 0 0,6 5 0 0,0 2 0 0,1-1 380 0,14 2-172 0,5 0-86 0,3 1 268 16,2 1-181-16,0 0-87 0,2 0-43 16,-1 6-88-16,-4 4 46 0,5 3 8 0,-8 4-9 15,-6 2-74-15,-4 5 37 16,-6 6 0-16,-3 1-17 0,-1 3 23 0,-15 4 0 15,-6 0 32-15,-3-1 161 0,-3 1-80 0,-3 5-32 0,4-9 241 0,1 2-145 32,3-7-73-32,4-2-50 0,6-1-59 0,3 1 0 15,10-12 0-15,0-3 0 0,16 0 0 0,8-5 0 16,7-5 0-16,5 0 0 0,0-2-4 0,0 0-34 0,1-4 38 0,-4-6-545 16,-1 0 275-16,0 0 66 0,-15 2-537 0,-3 0 353 15,-3-1 176-15,-6-2 88 0,-5 4-466 16</inkml:trace>
  <inkml:trace contextRef="#ctx0" brushRef="#br0" timeOffset="97565.84">25233 9806 1390 0,'-13'-7'0'0,"1"1"0"0,4-1 0 0,8 7 0 0,0 0 0 0,2 0 377 0,10 0-170 16,7 7-86-16,7 0 155 0,2 1-124 0,2 2-58 15,3 0 25-15,0 2-41 0,2-3 0 16,5 4-33-16,-7-1-557 0,1 0 274 0,-2 1 137 0,0 1 68 15,1 2-836-15</inkml:trace>
  <inkml:trace contextRef="#ctx0" brushRef="#br0" timeOffset="97785.99">25716 10007 932 0,'0'4'0'0,"0"-1"0"0,-6-1 0 0,5 3 0 0,-2 0 0 0,0 0 469 0,3 0-220 0,0 2-107 0,0-3-53 15,0 3 361-15,5-1-207 0,6-1-94 0,2-1-20 16,4-1-46-16,3-3-24 15,3 0 0-15,-1 0-82 0,1 0 39 0,-1-3-10 0,-5-4-167 0,0 1 99 32,-4-5 49-32,-2 3 24 0,-5-3-61 0,-3 1 39 0,-3 0-2 0,-6 1 0 0,-14 1 22 0,-4 1-6 15,-5 3-40 1,-1 3 184-16,-3-1-75 0,0 2-35 0,1 0-7 0,2 3-178 16,1 4 89-16,8 1 33 0,4 0-289 0,4 1 157 15,8-3 81-15,5 4 38 0</inkml:trace>
  <inkml:trace contextRef="#ctx0" brushRef="#br0" timeOffset="97970.44">26205 9622 2607 0,'17'-14'0'15,"5"3"0"-15,-1 8 0 0,5 3 0 0,0 0 0 0,-1 14 0 0,0 10 0 0,-1 4 276 0,-8 6-124 0,-6 7-59 0,-5 5 85 0,-5 5-71 0,0 3-36 0,-15 11 9 16,-13-6-86-16,-10 0-1 0,-4 0 42 0,-8-1 1 0,-3-4-405 0,-9 5 211 16,3-15 92-16,-3-3-960 0</inkml:trace>
  <inkml:trace contextRef="#ctx1" brushRef="#br0" timeOffset="100031.8">4985 15677 0,'0'0'16,"0"0"-16,0 0 15,0 0 1,0 0 0</inkml:trace>
  <inkml:trace contextRef="#ctx1" brushRef="#br0" timeOffset="104632.37">14114 15973 0,'0'0'16,"0"0"-16,0 0 16,0 0-1,0 0-15,0 0 16,0 0-1</inkml:trace>
  <inkml:trace contextRef="#ctx0" brushRef="#br0" timeOffset="116761.97">4895 9281 1499 0,'8'-25'0'0,"1"-9"0"0,-3 9 0 0,0 0 0 0,1-2 0 0,-2 5 0 0,-2-2 0 0,2 1 309 0,-3 7-139 0,0 2-66 31,0 2 167-31,-2 2-115 0,0 3-59 0,0 0-19 0,0 5 90 0,0 2-64 32,0 0-32-32,-9 7 47 0,-4 17-39 0,-7 12 9 0,-3 12-50 0,-4 15 35 0,-5 12-35 0,0 9 1 0,-1 2-1 0,-4 15 58 0,8-11-57 15,4-1-1-15,2 1 0 0,7-2 52 16,9-8-26-16,6-1-52 0,1-28-13 0,16-17 0 16,11-11 0-16,0-10 0 15,4-7 0-15,3-5 0 16,-5-1 0-16,3-15-113 0,-5-6-10 0,2-9 55 0,-6-5 43 0,1-6-295 15,-8 0 154-15,-4-1 38 0,-7 1 50 0,-3 2-120 0,-2 0 79 0,0-3 30 16,0 10-5-16,-7 5 28 16,-7 3 0-16,-1 4 27 0,-3 5 0 0,-2 0-10 15,0 11 9-15,1 2-95 0,1 2 48 0,2 0 0 16,6 6 48-16,0 0-381 16,7 3 195-16</inkml:trace>
  <inkml:trace contextRef="#ctx0" brushRef="#br0" timeOffset="117002.62">4997 9656 1851 0,'0'-5'0'0,"0"0"0"0,0-2 0 0,2 2 0 0,6-1 0 0,1 0 413 0,6 0-177 0,2 1-103 15,2 2 432-15,3 2-263 47,0 1-131-47,3 0-52 0,3 1-30 0,-5 10-37 0,-3 4-52 0,-1 4 0 0,-3 3-7 0,-8 2 14 0,-1 5-7 0,-7 1-227 0,0 2 119 0,-14 0 73 16,-6-2-209-16,-5 3 139 0,-7 1-27 0,0-9 66 0,1-4-235 0,-4-4 131 15,1-2 65-15,3-5-226 16,1-1 136-16,8-9 83 0,7 0 36 0,7-15-177 47,8-9 106-47,2-9 54 0,14-7 18 0</inkml:trace>
  <inkml:trace contextRef="#ctx0" brushRef="#br0" timeOffset="117331.67">5348 9464 1523 0,'12'-9'0'0,"-4"1"0"0,0 6 0 0,-3 0 0 0,-4 2 0 0,-1 3 0 0,0 14 411 0,-5 6-187 0,-7 6-91 0,-5 3 576 0,2 7-324 16,-2 1-178-16,2 2-84 0,-1 1 93 0,6-2-216 16,-1 4 0-16,7 4 0 0,4-14 0 0,0-1 0 15,5-5 0-15,14-5 0 0,3-7 0 0,7-3 0 16,-1-14 0-16,4 0-127 0,-2-7 33 0,0-16 67 16,-4-1-405-16,2-2 199 15,-9 0 59-15,-4 2 68 0,-6 4 44 0,-4 6 23 0,-1 4 0 0,-3 0 348 31,-1 9-169-31,0 1-90 0,-4 0-45 0,-4 11 453 16,-4 5-206-16,3 5-133 0,1 2-119 0,3-1 0 0,2 1 0 0,3-2 0 16,0 1 0-16,1-1 0 0,11-8 0 0,3-1 0 15,1-5 0-15,5-5 0 0,1-2 0 0,2 0 0 16,-3-12 0 0,-2-3 0-16,-2-4 0 15,-5 0 0-15,-4-3 0 0,-3 2 0 0,-5 2 0 16,0 0 0-16,-3-2 0 0,-9 7 0 0,0-1 0 0,-4-1 0 0,-3 6 0 15,-1 1 0-15,0 2-106 0,-2 5-9 16,1-1 69-16,-4 2-736 0,10 0 376 0,-1 0 184 0,0 6 91 0</inkml:trace>
  <inkml:trace contextRef="#ctx0" brushRef="#br0" timeOffset="117562.99">4591 10294 2215 0,'-23'0'0'0,"6"0"0"16,12-4 0-16,5 4 0 0,7 0 0 0,21 0 229 0,10 0-95 0,13 0-38 0,8-1 569 0,8 0-313 15,3-5-158-15,8 4-148 0,11-4-46 0,17 2 0 0,-10-1 0 0,2 3 0 16,-6-2 0-16,-6 3 0 0,-9 1 0 0,2 0 0 16,-28 0 0-16,-8 0 0 0,-8 3 0 0,-8 1-231 15,-10 1 82-15,0 2 102 0,-15-2-930 16,-2 1 470-16,-3 0 234 15,-16-1 117-15,-1 3-456 0</inkml:trace>
  <inkml:trace contextRef="#ctx0" brushRef="#br0" timeOffset="117902.86">5229 10511 1102 0,'-8'0'0'16,"-1"-4"0"-16,6 2 0 0,3-1 0 0,0 1 0 0,9-2 0 0,11 1 352 0,3 0-157 0,6 0-69 0,2 1 134 0,2 0-110 15,2 2-57-15,-3 0-98 0,-1 2 0 0,3 6 52 0,-11 1-9 0,-2 3-56 16,-3 3 27 0,-11 2 1-16,-1 1 28 0,-5 3-3 0,-1 0 3 0,-9-4 0 15,-6 0 0-15,-2-3 159 0,-3 0-79 0,5 0-31 0,-1-7 173 0,4-3-111 16,6-2-55-16,1 3-29 0,5-4-26 0,0 1 9 0,3 1-10 16,7-3-94-1,6 4 47-15,2 1 0 0,1 4 47 0,0 0-82 16,-2 2 36-16,-2 3 0 0,-6 3 47 15,-1 2-138-15,-7 3 29 0,-1 2 47 0,-4 0 133 0,-12 0-52 16,-8-1-33-16,-1 1-26 0,-5-6 224 0,-2 1-100 0,-1-6-117 16,4-4-6-16,-3-4-2 0,4-5-10 15,0 0 26-15,-2 0-164 16,9-7 74-16,2-8 54 0,7-5 11 0,2-6-636 0,4-4 281 16,6-7 160-1,0-3-641-15</inkml:trace>
  <inkml:trace contextRef="#ctx0" brushRef="#br0" timeOffset="118050.86">6167 10028 1649 0,'8'-4'0'0,"0"-4"0"0,4 4 0 0,0-2 0 0,0 4 428 0,1 1-195 0,2-1-98 0,-1 0-49 0,4 2 30 0,6 0-29 15,-4 0-11-15,2 0-391 16,2 2 175-16,-1 4 89 0,-4 3-914 0</inkml:trace>
  <inkml:trace contextRef="#ctx0" brushRef="#br0" timeOffset="118200.55">6222 10277 1839 0,'-17'0'0'0,"4"0"0"0,4 0 0 0,-2 0 0 0,8 0 0 0,3 3 0 0,0-1 856 0,7-2-410 0,12 0-204 15,4 0-93-15,2 0 174 0,4 0-247 0,2 0-76 0,0 0 0 31,3 0-471-15,1 0 120-16,-4 1 190 0</inkml:trace>
  <inkml:trace contextRef="#ctx0" brushRef="#br0" timeOffset="118638.85">7091 10127 2754 0,'-1'-5'0'16,"-2"0"0"-16,3 1 0 16,0 2 0-16,10-1 0 0,9 1 0 0,8 2 0 0,10 0 0 0,7 0 0 0,12 0 312 0,10-3-127 0,-1-1-39 0,3 1-54 0,-1-1-27 0,-3-2 0 0,-5 2-144 0,5-2 69 0,-23 4 19 15,-2-3 0-15,-8 5-459 0,-8-1 244 0,-5 1 122 16,-8 0 71-16,-8 0-813 0,-2 0 402 0,-10 0 147 16,-10 0-308-16</inkml:trace>
  <inkml:trace contextRef="#ctx0" brushRef="#br0" timeOffset="118944.39">6937 9519 1034 0,'0'-26'0'0,"1"2"0"0,8 5 0 0,10-3 0 0,8 10 0 0,10 1 0 0,10 5 401 16,1 1-180-16,2 5-91 0,5 0-35 0,-16 5 292 15,-3 12-174-15,-7 7-86 0,-7 0-61 0,0 6 11 16,-15-2-37-16,-7 3-67 31,0 1 34-31,-10-1 0 0,-12 1 33 0,-2 2 98 0,-5-5-53 0,0-7-1 0,-7 0-44 0,3-8 63 16,-1-1-32-16,0-2 11 0,7-5-43 0,4-5 218 15,5-1-109-15,6 0-82 0,4 0-66 16,1 0 0-16,7 0 0 0,0 0 0 0,4-1 0 0,16-5 0 16,7 2 0-16,5-2 0 0,2 2 0 15,4-1 0 1,-2 0 0-16,3 2-50 0,-1 1-234 0,1 1 154 0,-5-2 10 0,-5 3-402 15,1 0 231-15,-5 0 126 0,-2 0-603 0,-1 0 354 0</inkml:trace>
  <inkml:trace contextRef="#ctx0" brushRef="#br0" timeOffset="119114.63">7526 9404 1979 0,'0'-5'0'0,"-2"-2"0"0,2 3 0 0,0 3 0 0,0 1 0 0,2 0 0 0,4 0 0 0,6 9 653 0,2 2-312 0,-2 4-150 0,5 3-76 0,1-1-297 47,-2 5 110-47,4 2 67 0,-2-1 17 0,2-2-352 0,-2 0 190 0,1-1 95 0,3 2-927 0</inkml:trace>
  <inkml:trace contextRef="#ctx0" brushRef="#br0" timeOffset="119273.96">7935 9264 1558 0,'0'-8'0'0,"0"1"0"0,0 2 0 0,-2 3 0 0,0 2 0 0,-1 0 0 0,-2 5 0 0,-4 16 634 0,-2 6-298 32,-5 10-148-32,-2 9-75 15,-3 7 248-15,-8 10-151 0,1 2-91 0,-5 8-40 0,-4 2-73 0,1 0 0 16,-1-5 32-16,-3 2-128 0,12-18 59 0,5-8 35 0,4-6-535 0,7-9 285 0,8-9 143 0,3-6 80 16,1-14-902-16,2-2 443 0</inkml:trace>
  <inkml:trace contextRef="#ctx0" brushRef="#br0" timeOffset="119494.47">7874 9854 1327 0,'0'0'0'0,"0"2"0"0,0 0 0 0,0 1 0 0,1 1 0 0,2 2 0 0,-1-1 592 0,2 4-277 0,1-4-128 0,3 4 27 16,2-2-88-16,6-3-43 15,1-1-82-15,2-3-1 0,5 0 49 0,0 0-11 0,1-7-240 16,-3-6 121-16,-2-4 59 0,-5 0 31 15,-1-1-86-15,-10 0 53 0,-4 1 31 0,0 4 0 16,-10-1 60-16,-13 4-30 0,-6 1-82 0,-4 7 222 16,0 2-90-16,-5 0-41 0,2 9-58 15,5 5 26-15,-2 2 49 0,11 2-40 0,3 7-738 0</inkml:trace>
  <inkml:trace contextRef="#ctx0" brushRef="#br0" timeOffset="120198.32">7496 10650 1169 0,'0'0'0'0,"0"-3"0"0,0 0 0 0,0 2 0 0,3-2 0 0,-3 1 0 0,2 2 404 0,-1 0-183 0,-1 0-92 16,0 5 224-16,0 6-147 0,0 6-89 0,0 5-39 16,-9 3-5-1,-2 1 0-15,-1 5-35 0,-2 1-84 16,-3-3 38-16,2 2-1 0,-4-1 48 0,-1-3-318 0,1-4 159 0,-2 2 89 0,2-12 30 15,4-6-617-15,3-5 305 0,5-2 74 0,4-9-344 16</inkml:trace>
  <inkml:trace contextRef="#ctx0" brushRef="#br0" timeOffset="120381.15">7395 10389 1261 0,'0'-9'0'16,"0"-2"0"-16,0 8 0 0,0 0 0 0,0 0 0 0,3 3 567 0,7 0-265 0,3 12-121 0,5 5 208 0,3 7-175 15,3 3-87-15,0 9-44 0,5 6 312 16,1 5-168-16,0 2-99 0,0 2-71 0,3 2-173 16,3 2 64-16,-3-1 45 0,7 6-555 0,-10-16 295 15,0-4 153 1,-1-6 77-16,-2-3-606 0,-5-6 259 0,2 0 179 0,-8-14-192 0,-3-3 178 0</inkml:trace>
  <inkml:trace contextRef="#ctx0" brushRef="#br0" timeOffset="120596.78">8405 10147 2499 0,'-4'-24'0'0,"0"7"0"0,4 10 0 0,0 3 0 0,1 2 0 0,11 1 0 0,0-2 0 0,6 1 407 16,1 1-189-16,0 1-90 0,2 0-45 0,3 0 4 0,1 0-25 0,2 3 10 0,-2 4-638 0,0 3 302 0,0 1 151 16,-2 0 75-16</inkml:trace>
  <inkml:trace contextRef="#ctx0" brushRef="#br0" timeOffset="120745.04">8433 10430 2181 0,'-11'-6'0'0,"-1"0"0"0,8 3 0 0,4 2 0 0,0 1 0 0,0 0 0 0,8 0 0 0,11 0 915 0,1 0-443 0,7 0-218 0,2 0-145 0,4-1-109 0,-1-2 0 0,5-1 0 0,-6-1 0 0,1 4-106 15,2-3 34-15,-4 2-898 0,0 1 504 0,-1 1 260 16</inkml:trace>
  <inkml:trace contextRef="#ctx0" brushRef="#br0" timeOffset="121325.42">9349 10147 1501 0,'-5'0'0'0,"2"-4"0"0,-3-2 0 0,3 4 0 0,3 0 0 0,0-2 0 0,3 3 0 0,13 0 572 0,7-3-267 0,8 4-133 15,8 0-68-15,10-1 424 0,-1-2-251 0,8 2-119 16,5 1 61-16,4-1-124 0,-2-1-95 0,9 0-7 0,-14 0-41 16,-6 1 43-16,-1-1-1 0,-4 0-142 15,-6 2 93-15,-1-5 56 16,-14 3-10-16,-5-2-561 0,-7-2 299 15,-5 3 41-15,-5-1 111 0,-2-2-589 0,-2 2 340 0,-12-3 166 16,-7-1-359-16</inkml:trace>
  <inkml:trace contextRef="#ctx0" brushRef="#br0" timeOffset="121659.58">9200 9526 1054 0,'-7'-20'0'0,"3"3"0"0,4 4 0 0,0 4 0 16,3-1 0-16,14-2 0 0,10 7 503 0,3-2-233 0,6 3-116 0,3 3 165 15,1 1-140-15,7 1-61 0,-8 15-129 0,-3 0 25 16,-3 5-1-16,-6 3 26 0,-6-1-180 0,-3 5 99 0,-15-4 35 16,-3 3 1-16,-3-1-5 0,-13 0 24 15,-9-1 1-15,-1 4 25 0,-6-9 25 0,2 1-80 0,-5-7 28 16,4 3 244-16,4-6-119 15,-4 0-54-15,13-4 172 0,5-4-109 0,3 1-54 16,4-4-26-16,2 0-60 0,2 0 9 0,2 0 23 16,11 0 1-16,8 0-100 15,6-2 51-15,2-1 23 0,3-3 11 0,0 1-246 0,1 0 118 0,0 1 69 16,3 0-596-16,-2-3 302 0,2 0 105 0,-4 0-348 0,-1-1 266 16,1-1 134-16,-2-3 67 0,0-3-324 15,1-2 186-15</inkml:trace>
  <inkml:trace contextRef="#ctx0" brushRef="#br0" timeOffset="121948.86">9913 9261 1057 0,'-6'-12'0'16,"1"2"0"-16,1 3 0 0,3 2 0 0,1 3 0 0,0-1 0 0,1 2 355 0,10 1-158 0,6 0-70 0,3 0-49 16,0 1 84-16,6 7-62 0,-2-3-30 0,1 4 28 15,4-1-20-15,-8 1-10 0,1 3-68 0,-2 0 0 0,-4 0 38 16,-6 4 1-16,0 5-32 15,-10 1 31-15,0 4 1 0,-13 3-1 0,-9 0 121 16,-5 5-60-16,-6 4-21 0,-2-6-10 0,-3 0 108 0,3 0-69 16,2-4-34-16,4-4 262 0,4 3-139 15,8-7-145-15,7-5-51 16,9-3 0-16,1-1 0 0,7-1 0 0,12-2 0 16,8-5 0-16,7-3 0 0,6 0 0 0,3 0 0 15,0-2 0-15,4-6 0 0,-8-3 0 0,-2 1-700 16,-3 0 339-16,-9 1 122 0,-4 1-155 0,1 1 169 15,-16 3 97-15,-2 0-416 0,-4 3 253 0,0-1 126 16,-14-1 54-16</inkml:trace>
  <inkml:trace contextRef="#ctx0" brushRef="#br0" timeOffset="122095.54">9957 9431 1300 0,'-10'-8'0'0,"0"0"0"0,8 4 0 0,2 4 0 0,0 0 0 0,0 0 0 0,9 0 467 0,5 5-205 0,6 7-116 15,3-3-54-15,2 1 170 0,1 3-112 0,2-2-56 16,3 4-516-16,-4-2 225 16,2 3 117-16,-1-2-345 0,2 1 231 0,-2 0 117 0</inkml:trace>
  <inkml:trace contextRef="#ctx0" brushRef="#br0" timeOffset="122303.37">10353 9694 1050 0,'-7'7'0'0,"1"0"0"0,0 1 0 0,1 1 0 0,4 0 0 0,-2 2 0 0,3 0 374 15,0 0-168-15,1 1-84 63,6-2-41-63,6 1 299 0,2 0-162 0,3-4-94 0,2 0-43 0,1-5-3 0,2-1 1 0,0-1-41 0,1 0-49 0,-5-1 20 0,-3-9 0 0,-1-4 1 0,-5 0 28 0,0-6 10 0,-9 3-9 0,-1-4 10 0,0 1-11 0,-9 1 0 0,-7 1 1 16,-4 0-93-16,-2 4 21 15,-4 6 29-15,1 2-13 0,-1 5-286 0,-1 1 153 16,1 0 67-16,3 12-673 0,3 6 359 0</inkml:trace>
  <inkml:trace contextRef="#ctx0" brushRef="#br0" timeOffset="123066.9">9239 10679 2265 0,'-5'-10'0'0,"0"1"0"16,4 2 0-16,1 1 0 0,0 6 0 0,0-4 0 0,9 3 224 0,8-1-92 0,6 0-47 0,5 0 552 16,8 0-300-16,3-4-139 0,0 1-145 0,3-1-53 0,4 0 0 15,-1-2 0-15,-2 2 0 0,4-1-15 0,-13 4-172 16,-3 1 112-16,-6-1-727 0,-6 3 419 15,-5 0 210-15,1 3-510 0,-12 4 328 0</inkml:trace>
  <inkml:trace contextRef="#ctx0" brushRef="#br0" timeOffset="123402.8">9851 10418 806 0,'9'-12'0'15,"-1"0"0"-15,3 1 0 0,5 0 0 0,-1 4 289 0,5-5-116 0,0 7-73 16,3 2-30-16,-2 1 368 0,3 2-200 0,0 0-99 15,2 0 46-15,-9 6-79 0,0 8-33 0,-5 0 0 16,-4 5-104-16,-1 0 35 16,-6 5 9-16,-1-2-20 0,0 0 0 0,-13 0 45 0,3-3 1 0,-3-1 45 15,1-2-36-15,1-6-9 0,1-2-1 0,3-4 144 16,3-2-73-16,0 1-36 0,4 2-53 0,0-5-10 0,5 0 27 16,14 0 0-16,2 0-113 15,7 0 57-15,5 4 38 0,1-1-223 0,1 2 111 16,-5 4 59-1,1 6 12-15,-10 3-86 0,1 3 29 0,-14 3 39 0,-7 5-34 16,-1-3 106-16,-13 5-47 0,-9-1-15 0,-10 1 486 0,-2-7-229 16,-4-4-101-1,1-3-62-15,-4-3 321 0,7-6-385 0,-5 2 0 0,11-8 0 0,4-2 0 16,5 0 0-16,3-3 0 0,2-7 0 0,9-3 0 16,5-2 0-16,0-2-6 0,6-1-438 0,10-1 202 15,4 0 139-15</inkml:trace>
  <inkml:trace contextRef="#ctx0" brushRef="#br0" timeOffset="123547.11">10835 11089 3931 0,'-18'-13'0'0,"2"-1"0"0,12 8 0 0,4 3 0 0,0-3 0 0</inkml:trace>
  <inkml:trace contextRef="#ctx0" brushRef="#br0" timeOffset="125066">10837 10164 2812 0,'0'0'0'0,"0"0"0"16,0-3 0-16,0 1 0 0,0 1 0 0,7-1 0 0,4 0 0 0,-1 0 365 0,6 2-164 0,6-1-74 16,1 1-37-16,4-2-27 0,2 2 0 0,2 0-27 15,4 0-235-15,1-2 126 0,-7 2 50 0,2 0 30 16,-6 0-802-16,-3 0 401 15</inkml:trace>
  <inkml:trace contextRef="#ctx0" brushRef="#br0" timeOffset="125201.29">10982 10380 3522 0,'-25'0'0'0,"5"1"0"0,7 2 0 0,1-3 0 0,7 2 0 0,5-2 0 0,0 0 0 0,9 0 0 0,10 0 409 0,6 0-409 16,6-3 0-16,1-3 0 0,2 1 0 0,0 2 0 15,2-3 0-15,3 3 0 0,-5 0 0 0,-1-1 0 0,0 3 0 0,0-2-534 0,-1 1 29 16</inkml:trace>
  <inkml:trace contextRef="#ctx0" brushRef="#br0" timeOffset="125396.79">11473 10103 2044 0,'-2'-8'0'0,"1"-1"0"0,1 4 0 0,0-2 0 0,4-2 0 0,11 4 0 0,5 2 982 0,6 0-473 0,5 0-237 0,5-1-148 16,6 1-124-16,-1 2 0 16,1-2 0-16,1 3 0 0,1-4 0 0,-5 2 0 15,5-4 0-15,-11 6 0 16,-7-4 0-16,-6 1-12 0,-4-2-713 0,-8 5 380 0,-1-2 199 0,-7 0-6 16,0 0-699-16,-17-2 408 0,-1-3 204 0</inkml:trace>
  <inkml:trace contextRef="#ctx0" brushRef="#br0" timeOffset="125578.31">11816 9627 1597 0,'0'6'0'0,"0"0"0"0,0 8 0 0,0 5 0 0,-2 8 0 0,-6 14 0 0,0 12 1003 0,-4 18-475 0,2 6-251 0,-5 10 232 0,3 4-492 16,2-4-17-16,3-5 0 0,5-1 0 15,2-26 0-15,2-10 0 0,13-9 0 0,5-7 0 16,2-10 0-1,8-3 0-15,-2-13 0 0,2-3 0 0,3-8 0 0,-1-19-586 16,-1-3 37-16,3-7 268 0</inkml:trace>
  <inkml:trace contextRef="#ctx0" brushRef="#br0" timeOffset="132377.96">11725 11371 932 0,'-11'-16'0'0,"2"5"0"0,1 2 0 0,1-3 0 0,2 2 0 0,2-2 0 0,0 0 318 0,3 1-145 16,0 1-67-16,2 0-35 16,10 2 201-16,8 1-117 0,6-2-49 0,-1 5 101 0,6 2-85 0,2 0-41 0,0 1-14 15,1 1-29-15,2 0 10 16,-5 5-11-16,-3 8-88 0,-1-1 44 0,-6 9 0 0,-6 0 45 16,0 6-62-1,-14-1 26-15,-1 0 0 0,-1 5 36 0,-16-2-54 0,-5 6 1 0,0-8-5 0,-9 1 3 16,-4 1 154-16,-1-5-59 0,-2-2 53 15,-3 2-45-15,6-6-34 16,1-8 15-16,2 1-203 0,4-5 86 0,0-4 40 0,5-1 28 0,9-1-244 16,6-1 124-16,8-9 60 0,0-5 17 0,8-3-652 15,14-6 304-15,7 3 173 16</inkml:trace>
  <inkml:trace contextRef="#ctx0" brushRef="#br0" timeOffset="132807.1">12182 11131 1369 0,'0'-10'0'0,"0"1"0"0,0 2 0 0,0 3 0 0,-3 1 0 0,-3 2 323 0,-2 1-147 0,-5 13-69 0,2 8 369 0,-4 8-219 0,1 7-109 0,-3 5-46 0,5 4 178 0,-2-1-120 16,4 3-62-16,2 3-30 0,3 1 16 0,4 1 9 0,1-9-55 15,1-4-123-15,9-7 62 16,7-5 30-16,2-6-261 31,4-1 156-31,-1-14 63 0,0-5 36 0,-2-1-253 0,2 0 96 0,-2-11 80 0,-1-5-29 0,-3-5-44 0,-4-3 46 0,0 0 32 0,-4 1 0 0,0-1 48 94,-5 6-16-94,-2 2 1 0,1 4 171 0,-2 4-86 0,0 0-42 0,0 2-10 0,-2 6 387 15,-2 0-196-15,-3 3-60 0,-1 9 184 0,1 6-122 0,2 3-67 0,0 2-46 0,2 1 53 0,3 3-102 0,0 0-26 0,0-2 0 0,2 3 0 0,8-5 0 0,2-4 0 0,2-5 0 0,3 1 0 0,0-8 0 0,3 0-134 0,-2-7 24 0,-3 0 70 0,2-3-7 47,-6-8-91-47,-1-1 43 0,-2-5-1 0,-6 0 38 0,0-1 114 0,-2 1-59 0,-2-1 1 0,-8 1-52 0,-2 0 171 0,-3 4-68 0,1 1-26 16,0 2 37-16,-3 3-37 0,-2 0 7 0,0 3 7 16,2 3-1-16,3 1-1 0,-1 0-21 0,3 0-255 0,0 1 123 15,4 3 56-15,1 0 31 0,5 4-573 16,2-3 284-16,0-1 141 0,2-1 71 0,5-3-540 0,9 0 310 15</inkml:trace>
  <inkml:trace contextRef="#ctx0" brushRef="#br0" timeOffset="132968.51">12590 11303 1200 0,'0'0'0'0,"0"-2"0"0,-2-2 0 0,2 3 0 0,0-3 146 0,0 1-55 0,0 3-26 16,2-3 563-16,7 2-286 0,1 1-157 0,5 0-73 0,3 0 25 15,2 0-49-15,2 0-28 16,2 0 9-16,-3 4-533 0,3-1 250 0,-3 5 125 16,1 0-813-16</inkml:trace>
  <inkml:trace contextRef="#ctx0" brushRef="#br0" timeOffset="133125.54">12660 11526 1692 0,'-12'0'0'0,"2"3"0"0,-1-3 0 0,7 2 0 0,2 0 330 0,2 2-147 0,2-3-72 0,13 4 266 0,5-5-160 0,2 3-94 16,5-1-43-16,1-1 271 0,-1 1-156 16,-1 1-79-16,4-2-30 0,-5 1-441 15,-1-1 197-15,-3 1 97 0,-2 1-858 0,-3 1 478 0</inkml:trace>
  <inkml:trace contextRef="#ctx0" brushRef="#br0" timeOffset="133869.44">13214 11347 1533 0,'-18'0'0'16,"1"0"0"-16,4 3 0 0,5 1 0 0,1-1 0 0,7 1 0 0,2 2 242 0,13-1-102 0,11-2 200 15,4-2-151-15,8 2-66 0,1-3-48 16,2 0 233-16,0 0-136 0,1 0-67 0,0 0-33 0,2-3-164 16,-6 2 60-16,-1-1 35 0,-3 1 0 0,-3 0-501 15,-3 1 268-15,0 0 144 0,-14 0-785 16,-5 0 375-16</inkml:trace>
  <inkml:trace contextRef="#ctx0" brushRef="#br0" timeOffset="134177.82">13340 11531 1171 0,'-11'0'0'0,"1"0"0"0,4 0 0 0,3 0 0 0,2 0 0 0,1 0 0 0,5 0 257 31,10 0-110-31,6 0-54 16,3 5-28-16,-1-3 201 0,3 6-119 0,-2-5-54 0,-1 6-28 0,-2 0-155 0,-1 1 74 0,-5 2 22 0,-3-3-191 15,-6 6 111 1,-5 1 57-16,-1-1 18 15,-3 5 9-15,-17-3 23 0,-1-1-59 0,-10-1 127 0,0-1-40 0,-2-3-90 16,1 0-15-16,2-5 385 0,5-1-155 0,2-4-82 0,6-1-42 0,4 0 299 16,4 0-152-16,7 0-90 0,2 0-35 0,7 0 0 0,10-1-46 0,9-2-35 15,4 2 11 1,3 0 23 0,2-2 1-16,0 3-61 0,1 0 30 0,-4 0 0 0,6 0 41 0,-9 5-343 0,-1 2 123 15,-3 1 96-15,-3-2-542 0,-6 0 291 0,1 0 134 16,-9-2 83-16,-4 0-385 0,-4-4 229 0,0 0 114 0,0 0-293 0</inkml:trace>
  <inkml:trace contextRef="#ctx0" brushRef="#br0" timeOffset="134370.73">13516 10867 2003 0,'0'-9'0'0,"0"4"0"0,0 3 0 0,0 2 0 0,0 0 0 0,0 14 0 0,0 4 0 0,1 8 0 0,2 4 438 0,-2 5-200 16,0 3-101-16,2 4-157 0,-2 0 24 0,1 4-1 16,0-3 35-16,-1 2-533 15,1-3 267 1,-1 7 142-16,1-13 57 0,2 0-775 0</inkml:trace>
  <inkml:trace contextRef="#ctx0" brushRef="#br0" timeOffset="134533.24">13887 11292 2125 0,'13'0'0'0,"-1"-3"0"0,1 0 0 0,3 2 0 0,4 0 0 0,0-1 0 0,6-1 0 0,-1 2 360 0,3 1-162 32,1-2-80-32,2 1-126 0,2-2-1 0,0 3 55 0,-4 0-8 0,-2-3-593 0,-4 3 296 0,-3-1 149 0,-4 0-336 15,-1 1 229-15,-10-2 112 0</inkml:trace>
  <inkml:trace contextRef="#ctx0" brushRef="#br0" timeOffset="134709.16">14150 10971 1494 0,'-10'1'0'0,"3"6"0"0,-4 4 0 0,4 7 0 0,-2 9 0 0,2 9 0 0,3 11 349 0,0 7-156 0,2 10-78 0,2 1 487 0,0 7-273 0,0-12-150 15,0-3-71-15,8-4 90 0,6-7-80 0,2-5-40 16,4 1 9-16,0-18-550 15,3-2 250-15,1-8 126 0,1-2-341 0,0-5 233 16,3-3 125-16,-5-4-897 0</inkml:trace>
  <inkml:trace contextRef="#ctx0" brushRef="#br0" timeOffset="134849.64">14559 11563 1417 0,'2'0'0'0,"0"0"0"0,-1 0 0 0,1 0 0 0,-2 0 0 0,0 2 0 0,0 5 772 0,0 2-358 0,0 5-193 15,0-1-92-15,-3 4 392 0,-5 5-242 0,-1 1-121 16,-1 3-486-16,-2-1 179 0,1-1 92 0,1 3 48 16,-2-5-1022-16</inkml:trace>
  <inkml:trace contextRef="#ctx0" brushRef="#br0" timeOffset="135602.29">15377 11311 1313 0,'0'0'0'0,"-4"-3"0"16,1-2 0-16,0 3 0 0,1 1 0 0,1-2 0 0,1 3 240 0,0 0-102 0,0 0 159 0,1 6-134 0,10 4-63 15,2 1-31-15,1 0 273 0,1 4-153 0,5 0-66 0,-4 0-47 0,3 1 35 16,-4-2-36-16,4 1-1 15,-3 2-36-15,1-2-201 0,-3 2 96 0,-2 1 52 0,-2-1-413 32,-2 0 234-32,-3 0 115 0,-1 0-323 0,-3-2 200 0,-1-1 21 0,0-5 76 0,0-2-464 0</inkml:trace>
  <inkml:trace contextRef="#ctx0" brushRef="#br0" timeOffset="135834.69">15811 11142 1670 0,'-2'-5'0'0,"1"4"0"0,-4-1 0 0,1 2 0 0,-1 0 0 0,-1 14 0 0,-2 7 283 0,-6 7-113 0,0 11 191 0,-5 4-161 0,0 13-81 0,-4 5-41 0,-1 8 57 16,-7 12-39-16,7-12-34 31,-3 0 0-31,3-5 22 0,3-3-1 0,-1-12-45 0,3 2 9 0,7-20-131 0,2-5 61 0,2-2 31 0,1-6-336 0,4-1 184 15,0-3 99-15,3-9 19 0,0-2-633 0,0-3 277 16,6 0 173-16,8-3-152 0,2-9 153 0,-1-6 89 0</inkml:trace>
  <inkml:trace contextRef="#ctx0" brushRef="#br0" timeOffset="136125.5">15806 11668 1078 0,'-7'5'0'0,"0"1"0"0,3 3 0 0,-1 0 0 0,0 2 0 0,3 2 0 0,1 2 227 0,1 0-85 0,0 2 75 16,0-2-90-16,5-1-45 0,4 0 0 0,5 0-92 0,0-3 33 15,3-3-9 17,-3-1 23-32,3-3-37 0,-3-4-1 0,2 0 39 0,-2 0 8 0,-3 0-75 0,1-3 33 0,-4-5 0 0,-3-3-23 0,1-3 35 15,-2 2-32-15,-4-3 2 16,0 2-17-16,0-3 43 0,-10 1-15 0,0 2 14 15,-1 0-2-15,-1 2 1 0,-2 2 4 0,0 0-42 16,0 4 39-16,-1-2 2 0,0 5-2 0,2-1-28 16,0 3-4-16,2 0 29 0,-1 0-194 0,3 0 90 15,2 3 39-15,4 2-324 16,0 1 162-16,3 4 92 0,0-6 42 0,3 3-335 0</inkml:trace>
  <inkml:trace contextRef="#ctx0" brushRef="#br0" timeOffset="136327.75">16135 11392 1850 0,'0'-2'0'0,"0"-3"0"15,0 2 0-15,0 1 0 0,1-2 0 0,6 3 0 0,4-1 0 0,4 1 531 0,4 0-251 0,6 1-122 16,1 0-61-16,6 0-180 0,3 0 68 0,0 0 22 15,3 0-1-15,-2 0-215 0,-3 1 123 16,-2 3 61-16,-1 3-828 0</inkml:trace>
  <inkml:trace contextRef="#ctx0" brushRef="#br0" timeOffset="136502.63">16272 11614 1246 0,'-9'0'0'15,"0"0"0"-15,2 0 0 0,4 0 0 0,1 0 0 0,2 4 574 0,1-3-269 0,15 2-134 0,5 0-68 0,4-3 387 16,4 3-218-16,1-2-123 0,1 0-56 0,-3-1-119 16,0 2 31-16,-1-2 0 0,1 1-637 0,-4 2 329 15,-4-2 170-15,-2 0-360 0,-4 1 257 0</inkml:trace>
  <inkml:trace contextRef="#ctx0" brushRef="#br0" timeOffset="138319.96">16895 11367 1047 0,'-10'-6'0'0,"3"0"0"0,-1 1 0 0,8 5 0 0,0-3 0 0,0 3 585 31,13 0-275-31,9 0-136 0,7-3-59 0,4 3 373 0,2-1-226 0,6-3-113 16,-1 0-55-16,3 1 65 0,3-2-52 0,-5 2-39 16,-1 0-313-16,-1 1 140 0,-3 1 72 0,-3 1-303 15,1 0 196-15,-12 0 84 31,-6 1 47-31,-6 7-923 0</inkml:trace>
  <inkml:trace contextRef="#ctx0" brushRef="#br0" timeOffset="138608.85">17038 11569 875 0,'0'-4'0'0,"0"-1"0"0,0-1 0 0,2 0 0 0,4 1 0 0,5 0 398 0,2 0-185 15,7 2-88-15,1 2 208 0,6-2-148 16,-2 3-74-16,5 0-90 0,-5 3 16 0,-1 6-1 15,-5 2 1-15,-5 5-92 0,-4 0 46 16,-5 4 32-16,-5 0-9 0,-4 2-36 0,-13-1 30 0,-5-1 0 0,-4-2 29 16,-4 1 156-16,-1-5-83 0,0-4-40 31,1-1 215-31,2-1-124 0,6-2-62 0,-1-2 217 0,9-3-144 0,4-1-67 16,7 0-60-16,3 0-45 0,2 0 0 0,15 0 0 0,7-2 0 0,7-1 0 15,4-2 0-15,4 2 0 16,0-1 0-16,5 3-101 0,-8 0-3 0,0 1 71 15,-2 0-458-15,-3 0 214 0,-3 0 133 0,0 0-5 16,-11 2-328-16,-6 1 220 0,-6 0 110 0,-2-2-143 31,-1-1 118-31,-2 0 72 0,-2 0 32 0</inkml:trace>
  <inkml:trace contextRef="#ctx0" brushRef="#br0" timeOffset="138784.03">17242 10985 1927 0,'0'0'0'0,"-3"0"0"0,0 0 0 0,0 0 0 0,1 7 0 0,1 4 0 0,1 7 305 0,0-1-135 15,0 5-66-15,0 1-37 0,0 6 8 0,3 1-38 16,3 0 0-16,2 4-197 0,0 0 98 0,3-2 50 16,-2 5 33-16,1-7-629 15,2-1 321-15</inkml:trace>
  <inkml:trace contextRef="#ctx0" brushRef="#br0" timeOffset="138990.07">17891 11327 1859 0,'0'0'0'0,"0"0"0"0,0 3 0 0,-2-1 0 0,1 3 0 0,-1 2 0 0,-3 4 693 0,0 5-328 0,-3 3-155 0,0 4-91 0,-4 7 69 16,-3 1-76-16,1 4-38 15,-3 2-155-15,-2 1 67 0,0-3 21 16,2-4-468-16,-2-5 249 0,-1-2 125 16,3-6 61-16,-6-1-667 0,4-10 345 0,3-7 173 0,1 0-17 0,1-7-375 15</inkml:trace>
  <inkml:trace contextRef="#ctx0" brushRef="#br0" timeOffset="139151.82">17827 10999 2501 0,'1'2'0'0,"4"-2"0"0,-1 7 0 0,-1 3 0 0,2 4 0 0,0 8 0 0,0 7 0 0,3 13 322 0,1-2-147 0,2 12 495 0,0 3-407 0,3 3-263 15,0-3 0-15,6 8 0 0,-2-15 0 0,5-6 0 16,0-3 0-16,0-8-410 16,0-7 43-16,1 0 212 0,-5-10 91 0,-2-8-941 15,-5-3 494-15</inkml:trace>
  <inkml:trace contextRef="#ctx0" brushRef="#br0" timeOffset="139318.1">18162 11354 2090 0,'0'-11'0'0,"0"0"0"0,0 2 0 0,3 1 0 0,4 4 0 0,3-1 0 0,3 3 291 0,5 1-128 16,8-1-54-16,2 2 392 0,5 0-232 0,3 0-116 15,3 0-58-15,1 0-274 16,4 0 118-16,-8 3 44 0,-1 1 27 0,-6-1-748 0,-4 0 388 0,-3-2 193 15,-4 2-822-15</inkml:trace>
  <inkml:trace contextRef="#ctx0" brushRef="#br0" timeOffset="139503.59">18450 11036 1609 0,'-7'0'0'0,"-2"0"0"0,5 0 0 0,-1 0 0 16,2 6 0-16,-2 12 0 0,5 5 445 0,0 7-204 0,0 11-103 0,0 12-50 0,0 8 543 0,0 12-288 0,-3-7-158 0,1 1-74 0,0-3 29 0,2-5-140 15,0 3 0-15,2-21 0 0,6-6-138 0,3-8 84 0,4-6-761 0,0-7 425 0,3-2 223 0,-3-11 83 0,3-1-463 0,0-1 265 16</inkml:trace>
  <inkml:trace contextRef="#ctx0" brushRef="#br0" timeOffset="139649.93">18952 11629 2973 0,'7'1'-3'0,"0"-1"0"0,-3 3 0 16,1 1 0-16,0-1 0 0,-3 1 1 0,2 5-1 0,-1 2 1 0,-3 1 555 0,0 2-260 0,-8 4-176 0,-4 3-100 0,-5 4-17 16,-1-2 0-16,0 2-740 0,0-2 300 0,-2 0 237 0</inkml:trace>
  <inkml:trace contextRef="#ctx0" brushRef="#br0" timeOffset="141365.4">19450 10983 1378 0,'-14'0'0'0,"3"-1"0"0,2-1 0 0,-3-2 0 0,8 2 0 0,3 0 0 0,1 1 0 0,1-1 0 0,15-2 380 16,6-1-163-16,9 2-94 0,8 1 86 0,0-3-86 15,3 4-43-15,5-1-58 0,-11 2-10 0,2 0 24 0,-3 0 1 0,-1 0-38 16,-7 8 0-16,4 6 46 16,-13 0-9-16,-6 4-73 0,-8 8 37 0,-4 3-1 0,0 4 38 0,-17 9 90 31,-8-4-50-31,-6 4-39 0,-2 2 119 0,-2-3-65 0,3 0-30 0,-1 2 15 16,8-11 89-16,5-5-66 0,6-5-31 0,2-3-7 15,10-3-26-15,2 0 9 16,0-9-9-16,12 0-29 0,6-3 0 0,7-3 29 0,0-1 1 0,9 0-187 15,-5 0 89-15,3-5 48 0,-1-6-457 0,-3 2 216 16,1-1 126-16,-2-1-511 16,-9 4 306-16,-5 0 149 0,-5 4 74 0,-3 0-420 0,-4 1 248 15,-1 0 113-15,0 1 71 0</inkml:trace>
  <inkml:trace contextRef="#ctx0" brushRef="#br0" timeOffset="141525.89">19568 11238 1327 0,'-24'-10'0'0,"-3"-1"0"0,12 8 0 0,4 3 0 0,4 0 0 0,3 0 0 0,4 0 0 0,0 0 574 0,0 0-274 0,9 3-131 15,10 5 202-15,1-2-167 0,8 3-75 0,2 1-51 0,1 0-144 0,3 2 51 0,-1-2 26 16,3 0-685-16,3 2 363 0,-8-2 170 16,0 0 88-16,0 1-672 0,-1-2 307 0,-1-1 191 15</inkml:trace>
  <inkml:trace contextRef="#ctx0" brushRef="#br0" timeOffset="141761.41">20011 11405 1236 0,'0'5'0'0,"2"0"0"16,-2 2 0-16,0-2 0 0,0 4 0 0,0-2 0 0,0 1 0 0,0 1 480 0,0-1-222 0,0 2-111 0,0 2-46 15,0-1 103-15,1-2-84 0,7 3-42 0,0-3 75 0,3 3-59 16,3-4-19-16,-2 1-145 0,5-4 53 0,-1-2 27 31,3-3 0-31,-2 0-138 0,3 0 92 0,-7-3 31 0,1-7 0 0,-8-2-31 16,2-1 18-16,-7-2 0 0,-1-2-8 0,0 4 60 15,-6-4-67-15,-8 3 1 0,-5-1 136 16,-1 3-53-16,-2 1-29 0,-1 3 99 0,1 3-47 0,3 0-31 16,-1 4 7-16,3 0-96 0,0-2 49 0,6 3-6 15,5 0 49-15,2 0-676 32,4 5 304-32,0 0 156 0,10 2 56 0</inkml:trace>
  <inkml:trace contextRef="#ctx0" brushRef="#br0" timeOffset="141932.24">20455 11119 1303 0,'-5'-7'0'0,"2"0"0"0,-1 3 0 0,0-1 0 0,3-1 0 0,1 4 639 0,0-3-306 0,0 3-149 0,11-1-74 0,3 3 210 0,6-2-141 0,1 0-64 0,2 0-43 0,0 2-390 0,1 0 177 0,2 0 89 0,-2 2-819 16,1 5 431-1,-5 0 217-15</inkml:trace>
  <inkml:trace contextRef="#ctx0" brushRef="#br0" timeOffset="142093.85">20510 11376 1610 0,'-14'6'0'0,"4"-2"0"0,1 2 0 0,1 0 0 0,5-1 0 0,3-1 0 0,0 1 0 0,2-1 636 16,10 3-292-16,4-4-158 15,6 2-75-15,1-1 179 0,1 0-127 0,2-1-64 0,4-1-512 16,-6 2 221-16,-1-1 113 0,1 0-356 16,-5 0 236-16,1 1 117 0</inkml:trace>
  <inkml:trace contextRef="#ctx0" brushRef="#br0" timeOffset="142340.48">21024 11337 2780 0,'0'2'0'0,"0"0"0"0,0 0 0 0,0-1 0 0,0-1 0 0,1 3 0 0,6-3 0 0,7 0 0 0,4 0 286 0,7 0-125 0,5 0-54 16,4 0-63-16,4-4-9 16,2-2 1-16,1-1-1 0,-2 3-279 0,1-3 148 0,-10 2 61 0,-5 2 36 15,-4 0-216-15,-8 1 125 0,-2 0 63 0,-3 1-29 16,-7-1 31-16,-1 2-51 0,0 0 192 0,-9-1-87 15,-2-2-27 1,0 2-20-16,2 1-435 0,-2-4 208 0,0 1 105 0,5 0 69 16</inkml:trace>
  <inkml:trace contextRef="#ctx0" brushRef="#br0" timeOffset="142864.46">21862 11289 2168 0,'-14'0'0'0,"0"-3"0"0,5 2 0 0,1 1 0 0,8 0 0 0,0 0 0 0,0 1 0 0,13 5 0 0,10-2 607 0,5-4-276 0,5 0-152 16,6 0-9-16,6 0-67 0,0 0-33 0,3 0-207 16,2-7 96-16,-3 2 34 15,-3-1 1-15,-1 0-552 0,-4 2 298 0,-6 1 148 0,-2-1 83 0,-16 4-954 0</inkml:trace>
  <inkml:trace contextRef="#ctx0" brushRef="#br0" timeOffset="143172.96">21984 11430 895 0,'6'-4'0'0,"3"1"0"0,1 2 0 0,2-2 0 0,2 3 89 0,1 0-26 16,2 0-1-16,1 7 215 0,-1 6-120 0,2 2-52 16,-8-1-39-16,-2 5-75 0,-1 1 22 0,-7 3 1 15,-1 1 22-15,0 0-57 0,-9-1 24 0,-8-2 0 16,-5 0 214-16,-3-3-91 0,2-3-45 15,-4-1 124-15,6-7-88 0,1 0-41 0,4-3 0 0,2-1 263 32,4-3-151-32,2 3-67 0,6-3-47 0,2 0 102 0,6 0-70 0,13 0-35 0,7-4 0 0,5-3-28 15,5 0-7-15,-1-1 0 16,6 1-276-16,-2 2 138 0,3-1 69 0,-1 0-489 16,-8 4 239-16,-7 1 144 0,-3-1 72 0,-5-1-305 15,-6 3 168-15,-2 0 75 16,-8 0 51-16,-2 0-388 0,0 0 214 0,-2 0 108 0</inkml:trace>
  <inkml:trace contextRef="#ctx0" brushRef="#br0" timeOffset="143529.31">22011 10767 1547 0,'-2'-18'0'0,"-3"2"0"0,5 4 0 0,0 0 0 0,0 1 0 0,7 2 0 0,11 4 0 0,1 3 204 16,4-1-83-16,0 3-43 0,5 0 10 0,-4 3-119 16,-1 8 34-16,-1 2 0 0,-5 3-244 0,-4 4 138 31,-5 2 79-31,-8 3-111 0,0 0 84 0,-11 0 41 0,-8 1 0 16,-2-3 160-16,-2 3-119 0,1-8 2 0,2-1-90 0,3-2 229 0,0-3-105 0,4-3-38 15,2 1-6 1,4-4 307-16,7-2-122 94,0 2-86-94,7-5-25 0,11 1-30 0,7-1 9 0,2 2-117 0,5 0 39 0,-1 0 0 0,0 3 38 0,-4 4-154 0,-3 0 87 0,-8 1 28 0,-8 2 1 0,-5 2 76 0,-3 1-73 0,-4 4 23 0,-15-3 74 0,-8-3-42 0,-4-1-23 0,-2-2-22 0,0-1 117 0,-4 1-46 0,9-6-25 0,1-4-337 0,6-1 154 0,1 0 73 0,9 0 48 0,-3 0-742 15,14-5 353-15,0-7 182 0</inkml:trace>
  <inkml:trace contextRef="#ctx0" brushRef="#br0" timeOffset="143722.94">22672 11081 1746 0,'11'0'0'0,"2"-3"0"0,3-1 0 0,0 2 0 0,2 0 0 0,4 0 0 0,1-2 0 0,4 1 670 0,7 1-309 15,-3-1-166 48,3 0-115-63,-2 1 1 0,3 2-45 0,-2 0 0 0,1 0-639 0,-9 0 315 0,-3 3 162 0,-5 5 81 0</inkml:trace>
  <inkml:trace contextRef="#ctx0" brushRef="#br0" timeOffset="143874.09">23007 10769 2338 0,'0'0'0'0,"-1"0"0"0,-4 6 0 0,0 5 0 0,-3 8 0 0,3 7 0 0,-3 11 0 0,-4 16 427 0,0 11-195 0,-2 13-90 0,4-2 498 16,2 5-488-16,5-5-152 16,3-6 0-16,1-7 0 0,18 0 0 0,6-28 0 0,8-5 0 0,5-9 0 15,3-10 0-15,1-9-62 16,10-1-1335-16</inkml:trace>
  <inkml:trace contextRef="#ctx0" brushRef="#br0" timeOffset="149799.12">23645 11172 1089 0,'-8'0'0'0,"-1"0"0"16,3 3 0-16,1 0 0 0,2-1 0 0,1 3 222 0,2 3-92 0,0 0-38 0,0 2-32 16,2 4 132-16,9-1-77 15,5 4-40-15,3 0 0 0,5 3 164 16,4-3-107-16,3 1-47 0,2-1 88 0,9 4-68 15,1-3-35-15,9 4 131 16,-2-8-87-16,6 2-39 0,5-3 0 0,6-5 108 0,6-1-74 31,12-2-27-31,-6-5-9 0,2 0 25 0,7 0-31 0,1-7-67 0,0-3 0 0,11-2 0 0,-12-1 0 16,1 0 0-16,-1-2 0 0,2 0 0 0,-7 0 0 0,15-1 0 0,-19 1 0 0,2 1 0 0,1-3 0 16,-2 0 0-16,0-3 0 0,13-1 0 0,-18 1 0 15,3-4 0-15,2-1 0 16,-4-1 0-16,12-5 0 0,-25 3 0 0,4-5 0 15,0-4 0-15,-2 0 0 0,-3-3 0 16,2-8 0-16,-15 9 0 0,-4-5 0 0,-2-1 0 0,-3-1 0 16,-3 3 0-16,4-10 0 0,-8 12 0 0,-1-1 0 15,-3-2 0-15,3-3 0 0,-3 3 0 0,2-7 0 16,-8 13 0-16,1-2 0 0,-1-2 0 16,-4 1 0-16,1-4 0 0,2-3 0 15,-8 7 0-15,2 0 0 0,-3-1 0 0,3 0 0 16,-1-1 0-16,0-2 0 0,-4 7 0 0,0-1 0 0,-1 3 0 15,-1-4 0-15,-3 4 0 0,1-8 0 16,-2 10 0-16,-2-1 0 0,0 0 0 0,-1-2 0 16,-1-1 0-16,-1-3 0 0,0 3 0 0,0 1 0 15,-1 2 0-15,-5-3 0 0,-3 1 0 0,4-5 0 16,-1 5 0-16,-3 1 0 0,2-2 0 0,-1-1 0 16,-1 1 0-16,-4-6 0 0,4 8 0 0,-3 1 0 15,-1-1 0-15,1 0 0 16,-5 3 0-16,-1-7 0 0,2 11 0 0,0-2 0 15,-1 0 0-15,-2 1 0 0,-1 1 0 0,-5-5 0 16,4 8 0-16,1-3 0 0,-2 3 0 0,-1-1 0 16,-3-5 0-16,6 6 0 0,-2 1 0 0,1 1 0 15,2 0 0-15,-1 0 0 16,-1-5 0-16,5 9 0 0,-2-2 0 0,2-2 0 0,-3 3 0 0,5-1 0 16,-9-5 0-16,5 5 0 15,-2-1 0-15,-1 0 0 0,-1-1 0 0,0 2 0 0,-5-4 0 0,3 4 0 78,0 3 0-78,-1-5 0 0,-1 2 0 0,-2 0 0 0,-5-2 0 0,11 3 0 0,-5 0 0 0,0 2 0 0,1 1 0 0,1-2 0 0,-4-2 0 0,6 7 0 0,-1 0 0 0,1-2 0 0,-2 0 0 0,1 3 0 0,-4-4 0 32,4 4 0-32,1 1 0 0,-1 0 0 0,-4 1 0 0,3-2 0 0,-7-1 0 0,6 4 0 31,-2 0 0-31,1-4 0 0,1 3 0 0,-3 2 0 0,-1-6 0 0,2 4 0 15,3 1 0-15,-2 0 0 0,1-1 0 0,-2 1 0 0,-5 0 0 0,7 2 0 32,-4-1 0-32,-2 1 0 0,0 0 0 0,-4 1 0 0,-6-2 0 15,3 3 0-15,-1-1 0 0,-4 3 0 0,2-5 0 0,-2 4 0 0,-5-2 0 16,12 2 0-16,1-2 0 16,4 2 0-16,-1 2 0 0,-5-3 0 0,8 4 0 15,0-1 0-15,-2 1 0 0,0 2 0 0,0-2 0 47,-7 2 0-47,7 1 0 0,-3 0 0 0,0 0 0 0,0 0 0 0,0 4 0 0,-5 0 0 0,7 0 0 0,-1 1 0 0,1 1 0 0,-3 0 0 0,2 1 0 16,-7 0 0-16,10-3 0 0,0 3 0 0,1-3 0 15,2 1 0 1,3-3 0-16,-2 3 0 0,9-4 0 0,3-1 0 0,1 3 0 16,3-3 0-16,0 0 0 0,1 0 0 0,2 0 0 31,4 0 0-31,1 0 0 0,-2 0 0 0,2 0 0 0,-1 0 0 0,3 0 0 0,1 0 0 0,0 0 0 15,0 0 0-15,0 0 0 0,0 0 0 0,0 0 0 16,0 0 0-16,0 0 0 0,0 0 0 0,0 0 0 16,0 0 0-16,0 0 0 62,0 0 0-62,1 0 0 0,-1 0 0 0,2 0 0 0,0 0 0 0,-2 0 0 0,2 0 0 0,-2 0 0 0,0 0 0 0,1 0 0 0,-1 0 0 0,0 0 0 0,2 0 0 0,-2 0-744 0,0 0 342 0,0 0 174 0,1 0 100 0,-1 0-816 16,2 0 454-16</inkml:trace>
  <inkml:trace contextRef="#ctx0" brushRef="#br0" timeOffset="150406.04">24480 7059 833 0,'5'-2'0'0,"-1"-3"0"0,-1 0 0 15,1 3 0-15,-1-3 0 0,-1 2 0 0,0 1 331 0,2-1-138 0,-3 2-82 0,1-1-37 94,-2 2 217-78,0 0-127-16,0 0-64 0,-3 2-21 0,-12 7 92 0,-5 4-67 0,-5 5-33 0,-7 0-32 0,-4 4-2 0,-6 3 10 15,-1 0-10-15,-2 0 52 0,-3 0-26 0,-2 2 0 0,-1 0 10 0,-5 2 8 0,15-6-43 0,2-2-1 0,8-2 134 0,8-5-67 0,10 4-33 0,4-4 9 0,9-2 59 32,6 0-50-32,19 0-27 0,8 1 27 0,9 0-89 0,7 0 0 0,3-1 0 0,-2-3 0 0,5 2 0 0,-3 0 0 0,7 1 0 0,-11 1 0 0,-1-1 0 0,-4 2 0 0,-4 3-724 15,-7-1 300-15,1 7 147 0</inkml:trace>
  <inkml:trace contextRef="#ctx0" brushRef="#br0" timeOffset="151692.91">25585 7489 736 0,'8'-7'0'0,"0"0"0"0,-1 3 0 0,-2-2 0 47,-2-1 0-47,2 2 107 0,-4 2-35 0,1-2 0 0,-1 2-34 0,-1 0 316 0,0 0-149 0,0 2-88 0,0-5 168 0,-6 6-124 0,-5 0-62 0,-6 0 67 0,-6 0-55 0,-8 3-42 0,-5 7 1 0,-5 2-6 16,-10 5 0-16,-11 2-18 0,1 2-8 0,-15 4 27 15,-7 3-1-15,-18 4-26 0,-7 5-1 0,-22 7 44 16,14-3-44-16,-6 6 0 0,-1 1-17 0,6 2 17 15,7 1 1-15,-1 2-11 16,30-11 10-16,1-1 1 31,5 1-1-31,1-4-48 0,4-3 23 0,-1 4 9 16,23-14 6-16,3 0-72 0,10-5 31 0,6-1 0 0,6-4 27 0,4-3-42 0,13-7 14 0,3-5 0 0,3 0-81 0,0 0 50 0,0 0 15 0,3 0-154 16,0 0 80-16,7-10 45 15,0 2 7 16,0-3-280-31,-1 1 148 0,2 1 65 0,-8 3 45 0,3 0-410 0,-3 2 223 0,-1 3 113 0,0 1 56 0</inkml:trace>
  <inkml:trace contextRef="#ctx0" brushRef="#br0" timeOffset="151954.72">23805 7931 1442 0,'0'-15'0'0,"0"6"0"0,0 1 0 0,0-1 0 0,0 8 0 0,-4 1 0 0,-6 6 475 0,-6 10-218 0,-5 10-111 0,-4 6-44 0,-6 5 83 0,-2 6-73 0,-6 3-38 47,0-1 1-47,-3 1-38 0,-3 4 10 0,6-9 116 0,0-4-63 0,2-2-31 0,6-6 0 0,10-7 176 0,1-1-94 0,17-13-61 15,3-4-27-15,5 1-34 0,24-5-29 16,12 0 0-16,18 0 0 0,7-9 0 31,10-6 0-31,9-2 0 0,9 2 0 0,4-1 0 0,19-4 0 0,-11 4-1274 0</inkml:trace>
  <inkml:trace contextRef="#ctx0" brushRef="#br0" timeOffset="167864.55">20762 14408 1906 0,'0'-11'0'16,"-5"-6"0"-16,-1 10 0 0,-1-1 0 0,5 5 0 0,-1-2 0 0,1 4 0 0,-1-1 221 0,3 2-97 0,0 0 126 31,0 0-106-15,0 5-54-16,0 7-26 0,0 0-43 0,0 6 16 0,0 6 1 0,-3 2-1 0,-3 6-30 0,-5 1 0 0,0 6 40 0,-4 1-10 0,-1 1-109 0,-4 2 55 0,-2 3 27 15,-2-1-286-15,-4 7 157 16,3-11 18-16,1-3-425 0,3-10 233 0,3-9 128 0,2-9 64 31,5-6-370-31,7-8 222 0,4-24 105 0</inkml:trace>
  <inkml:trace contextRef="#ctx0" brushRef="#br0" timeOffset="168021.37">20600 14077 1290 0,'0'-35'0'0,"0"14"0"0,0 12 0 0,0 3 0 0,0 6 0 0,0 0 318 15,2 7-132-15,4 15-78 0,3 7-36 0,4 9 668 16,1 9-352-16,1 6-175 31,1 12 231-31,-2-6-272 0,2 4-172 0,0-1 0 16,2 1 0-16,4-1 0 0,4 5 0 0,-1-17-435 0,0-4 156 0,2-7 159 0,-1-5 78 0,-1-6-738 0,1 0 319 16,-8-15 221-16,-2-7 68 0,-3-6-184 0</inkml:trace>
  <inkml:trace contextRef="#ctx0" brushRef="#br0" timeOffset="168176.45">21020 14347 1441 0,'-12'-12'0'0,"0"5"0"0,10 3 0 0,1 3 0 0,1 1 0 0,0 0 827 0,11 0-394 0,5 3-189 0,5 4 264 16,4 2-235-16,0-1-118 15,6-2-105-15,2 2-449 16,-2-1 191-16,0-2 122 0,0 2 62 0,2 1-979 0,-5-1 497 0</inkml:trace>
  <inkml:trace contextRef="#ctx0" brushRef="#br0" timeOffset="168319.66">21096 14661 1912 0,'-22'1'0'0,"2"2"0"0,0 3 0 0,13-3 0 0,4-1 0 0,3 4 0 0,1-3 0 0,15 1 731 0,9-2-337 0,8 0-183 0,4-2 144 0,5 0-159 16,0 0-81-16,1 0-98 0,6 0-604 15,-8 0 278-15,1 0 172 0,-2 0 87 0,-1-2-1002 0</inkml:trace>
  <inkml:trace contextRef="#ctx0" brushRef="#br0" timeOffset="168503.38">21559 14558 1722 0,'-8'-6'0'0,"4"-2"0"0,3 5 0 0,1-4 0 0,0 2 226 0,1 1-87 15,15-1-56-15,6 2 682 0,6 0-365 0,5 0-182 0,3-1-82 16,0 4-164-16,4-3 33 0,1 1-1 0,3 2 32 16,-1 0-684-16,1 0 351 15,-11 0 162-15,-5 0-810 0,-4 0 455 16,-8 0 227-16</inkml:trace>
  <inkml:trace contextRef="#ctx0" brushRef="#br0" timeOffset="168787.61">21818 14272 1580 0,'-15'-14'0'0,"4"5"0"0,3 3 0 0,1 1 0 0,7 5 0 0,0 0 0 0,0 8 343 0,5 9-154 0,7 7-76 0,0 5-30 0,0 2 350 0,1 5-198 15,1-1-100-15,-2 4-50 0,0-1-245 16,0 6 107-16,-4-5 40 0,-3 1-533 0,-4-1 290 16,-1-1 147-16,0 0-242 0,-13 2 174 0,-7-9 88 62,-5-6-47-62,0-6 99 0,-5-6 2 0,-1-4-1 0,-2-4-9 0,6-5 342 0,1 0-166 0,4 0-84 0,5 0-41 0,4-5 660 0,3 2-265 0,9-3-196 0,1 6 446 16,1-3-308-16,14 2-312 0,8 1-31 0,7 0 0 0,2 0 0 15,4 0 0-15,3 0 0 0,1 0 0 0,3 0 0 16,-8 0 0-16,0 0 0 0,0 0 0 16,-2 0 0-16,-3 0 0 0,6 0-811 0,-12 0 293 15,-3 0 241-15,1 0-540 0</inkml:trace>
  <inkml:trace contextRef="#ctx0" brushRef="#br0" timeOffset="169078.37">22229 14410 2023 0,'0'-19'0'0,"0"3"0"0,0 0 0 0,1 7 0 0,10 1 0 0,5 4 0 0,5 1 807 0,4 3-385 0,6 0-185 0,2 7-104 0,1 7 66 0,4 4-89 0,-2 3-110 0,-3 4 0 16,5 2 0-16,-11-3 0 0,-7 2 0 0,-4 2-368 15,-9 2 184-15,-5 2 110 0,-2 1-76 16,-9-1 88-16,-16-2 50 0,-8-3-47 16,-5 1 307-16,-5-6-175 0,-1 1-50 0,4-8-81 0,3-5 651 15,2-5-563-15,6 4-30 0,3-8 0 0,5 3 0 0,10-4 0 16,7 0 0-16,4 0 0 16,7-1 0-16,15-1 0 0,6 1 0 0,10-2 0 15,6 0 0-15,2 2 0 16,2 1 0-16,4 0 0 0,-1 0 0 0,0 0 0 0,-2 0 0 0,0 6 0 15,-1-1 0-15,4 3 0 0,-12 3-163 0,-2-2-114 16,-2 5 122-16</inkml:trace>
  <inkml:trace contextRef="#ctx0" brushRef="#br0" timeOffset="169250.86">23536 14790 3931 0,'-2'-1'0'16,"-1"-6"0"-16,-1 3 0 0,2 1 0 0,0 2 0 0,1 0 0 0,-1-4 0 0,-1 5 0 0,3-4-213 0,-2 1 27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03:45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14396 9725 587 0,'-11'-10'0'0,"2"2"0"16,-2-5 0-16,3 6 0 0,3 0 0 0,1-4 127 0,0 5-43 0,-1-1-1 0,0-1 157 0,3 2-105 0,1 3-48 15,1-2 0-15,0 3 40 0,0-2-44 16,0 2 10 0,0 0-54-16,0 0 189 15,0 2-95-15,1 0-46 0,6 0 111 0,2 0-69 0,0 0-50 0,1 0 111 0,6 0-76 0,-3 0-37 16,6 0 0-16,4 2 25 0,-1 0-37 0,3 0 1 15,3 2-27-15,0-3 56 16,3 0-28 0,7 1 9-16,-2 1-36 0,5-3 28 0,3 0-1 0,4 0-27 0,4 0 82 0,6 0-122 0,-5 0 0 0,-1 0 0 15,1 0 0-15,1 0 0 0,5 0 0 16,-8 0 0-16,0 0 0 0,4 0 0 16,0 0 0-16,2 0 0 0,8 0 0 0,-13 3 0 15,-2-1 0-15,1 2 0 0,-2-1 0 0,2-1 0 16,10 4 0-16,-11-5 0 0,3 2 0 0,-1-3 0 15,1 0 0-15,0 0 0 16,5 0 0-16,-10 0 0 0,1 0 0 0,1 0 0 31,1 0 0-31,2 0 0 0,8 0 0 0,-13-6 0 0,2 2 0 0,-2 2 0 0,2 0 0 0,1-1 0 16,9-4 0-16,-10 1 0 0,7-1 0 0,3-3 0 16,1 2 0-16,2 1 0 0,6 0 0 0,-13 3 0 15,-1-1 0-15,0 1 0 0,-2 1 0 0,-1 1 0 16,13 2 0-16,-12 0 0 0,5 0 0 0,2 0 0 15,1 0 0-15,0 0 0 16,10 2 0-16,-14 1 0 0,6-1 0 0,6 0 0 0,1-2 0 0,0 1 0 16,10 3 0-16,-15 0 0 0,1 0 0 15,3 1 0-15,3 0 0 0,6-1 0 47,10 2 0-47,-17-2 0 0,1 1 0 16,0 0 0-16,1-1 0 0,12-1 0 0,-11 2 0 0,2-1 0 0,-1-3 0 0,2 1 0 15,-2 0 0-15,13 2 0 0,-12-2 0 0,4-2 0 0,3 0 0 0,-1 0 0 0,-4 0 0 0,9 0 0 0,-17 4 0 16,8-2 0-16,3 1 0 0,-3 1 0 16,0 0 0-16,6 2 0 0,-19-3 0 0,4 2 0 0,4-1 0 0,1 1 0 15,0-3 0-15,6 1 0 0,-16-3 0 16,-4 3 0-16,1 1 0 0,0-4 0 0,1 4 0 16,4-1 0-16,-15-2 0 0,-4 2 0 15,-3 0 0 1,-1-3 0-16,-4 1 0 0,1-1 0 0,-12 0 0 0,-1 0 0 15,-5 0 0-15,-2 0 0 0,-1 0 0 0,-2 0 0 0,-5 0 0 0,-1 0 0 32,-4 0 0-32,-1-1 0 0,0-1 0 0,-3-3 0 0,-1 2 0 0,-1-4 0 15,-1 0 0-15,0-1 0 16,-5 0 0-16,-13-1 0 0,-7 7-125 0,-9 2-84 0,-9 2 88 0</inkml:trace>
  <inkml:trace contextRef="#ctx0" brushRef="#br0" timeOffset="9576.18">24013 7572 1167 0,'-10'-16'0'0,"-2"1"0"0,1 5 0 0,-1 1 0 0,5 8 328 16,3 1-146-16,2 0-72 0,2 0-36 0,0 0 455 0,13 7-237 0,8-2-132 16,11 4-61-16,2-3 176 15,6-4-119-15,3 4-50 0,0-5 123 0,-3 0-96 16,4-1-48-16,2 0-79 0,0 0-158 0,4 0 76 15,-10 0 52-15,-2 0-628 0,-4 0 345 0,-6 0 172 16,-8 0 86-16,-1 0-991 0</inkml:trace>
  <inkml:trace contextRef="#ctx0" brushRef="#br0" timeOffset="9776.09">24343 7207 1450 0,'-2'0'0'0,"-1"0"0"0,0 0 0 0,-1 0 0 0,1 10 0 0,-2 9 207 0,-3 10-84 0,-3 12 665 16,-6 13-377-16,-8 15-179 0,-4 4-103 16,-4 10 51-1,-7 3-72-15,-3 1-36 0,3-2-1 0,-4 3-195 0,12-30 75 0,4-6 42 16,3-8 1-16,5-7-586 0,6-9 315 0,1-1 165 0,8-19-760 0,5-8 385 16,0 0 224-1</inkml:trace>
  <inkml:trace contextRef="#ctx0" brushRef="#br0" timeOffset="9935.04">24195 7831 1700 0,'0'0'0'0,"2"2"0"0,1 5 0 0,-3 2 0 0,0 4 239 0,0 4-106 15,0 3-48-15,0 6 568 0,-5 1-308 0,2 0-153 16,0 5-69-16,1-6-320 16,0-2 117-16,2 3 59 0,0-8 29 0,0-2-846 46,0 0 427-46,0-10 209 0</inkml:trace>
  <inkml:trace contextRef="#ctx0" brushRef="#br0" timeOffset="10149.03">24190 7753 2119 0,'0'-18'0'0,"0"-2"0"0,0 9 0 0,3 1 0 0,10 2 0 0,4 1 0 0,5 2 0 0,4 1 329 0,1 4-150 0,3 0-72 31,2 0 104-31,2 4-87 0,-3 5-44 0,2 2 10 0,-8 2 0 0,-5 0-26 0,0 3-1 0,-5 4-25 0,-1 2 54 0,-2 4-18 0,-5 1-9 0,-3 4 65 15,-1 0-54-15,-2 3-76 0,0 0 0 16,3 8 0-16,-2-8 0 0,0 0 0 16,-1-2-67-1,1 1-51-15,-1-1 85 0,1-8 21 0,-1-3-272 0,2-3 124 0,-2-6 82 16,2-3-5 0,-1-1-569-16,0-8 312 0,-2 0 151 0,0 0-437 0,-7-13 295 0</inkml:trace>
  <inkml:trace contextRef="#ctx0" brushRef="#br0" timeOffset="10362.45">24304 7872 1221 0,'-10'0'0'0,"3"0"0"0,-1 0 0 0,4 0 0 0,4 0 0 0,0 3 0 0,0-3 385 0,5 0-174 0,7 2-78 0,6-1-53 0,0 3-216 16,0-1 87-16,-1 1 42 0,-1 3 1 0,-1 1-106 0,-5 2 69 15,-2 1 40-15,-5 2-181 0,-2 3 98 16,-1 2 49-16,0 1 261 0,-12 1-106 0,-6 1-53 15,0 0-72-15,-2-3 380 16,0 0-187-16,2-1-79 0,4-8-38 0,5-4 141 16,6-1-87-16,3-4-43 0,1-2 0 0,18-13-148 0,8-8 48 0,7-3 28 15,1-4-632-15,5-2 331 0,-1-3 165 0</inkml:trace>
  <inkml:trace contextRef="#ctx0" brushRef="#br0" timeOffset="10947.67">24954 7502 1354 0,'0'-3'0'0,"0"-1"0"0,0-1 0 0,0 1 0 0,0 1 0 0,0 2 0 0,-3 1 396 15,-3 0-180-15,-1 0-91 0,-5 4-36 0,2 9-93 32,-7 2 39-32,0 4 0 0,-3 5-38 0,-3 2 1 0,-2 2 48 0,3-1 19 15,2-2 0-15,5 1-28 0,1-2-1 0,4 1 105 16,0 3-44-16,9-6-34 0,1 0-1 0,0-3 15 47,1 1-40-47,9-4-1 0,-1 8 10 0,-1-11-139 0,1 3 64 0,-1-3 33 0,-5-1-152 0,3-1 88 0,-3 4 56 0,-1-9-516 0,0-2 255 0,-1 2 85 15,-1-6 78-15,0 0-331 16,0 0 190-16,0 0 107 0,0-7 50 0,3-5-164 0,-2-7 107 0,0-1 53 16,-1-5 18-16,1 1-10 15,-1-1 0-15,0 1 47 0,0 2 244 0,0-3-150 16,2 7-43-16,-2 3 233 0,3-2-143 0,-2 3-71 15,2 3-36-15,4-2 621 0,-2 7-301 0,7 0-111 16,-1 3-85-16,3 1 170 0,3 2-128 0,3 0-55 31,-3 11-41-31,4 4 34 0,-2 4-33 0,-3 4 0 32,1 3-47-32,-2 4 22 0,-6 0-8 0,-4 4-36 0,1 0 36 0,-5-1-1 0,-1 2 1 0,0 1-129 0,0-7 60 0,0-3 35 15,-1-2-1-15,-5-4-371 0,2-5 187 0,-2 0 58 16,2-11 60-16,-2-4-440 15,2 0 234-15,-1 0 117 0,-1-12-213 0,-3-1 155 0,1-8 92 0,-2 0 44 16,-2-1-1-16,0 0 39 16,-4 0 1-16,1 2 123 0,1 6-57 0</inkml:trace>
  <inkml:trace contextRef="#ctx0" brushRef="#br0" timeOffset="11252.11">24860 7954 448 0,'-13'-11'-4'0,"1"4"483"0,3 2-258 0,-2-3-138 0,4 4 13 0,6 3 500 0,1 1-280 0,0 0-139 0,0 0-100 0,7 0 9 0,6 1-50 0,2 3-370 0,3-2 186 0,1 0 92 0,0-2 46 0,2 0-218 0,-2 0 128 0,-2-2 68 0,3-7-15 0,-2-3-483 0,0-3 250 0,2-4 95 0,-2-3 79 0,-1-7-31 0,-1-7 50 0,1-1 25 0,1-9 106 0,-2 3-35 0,0 0 0 0,-3-1 314 0,-2 2-179 31,0 4-90-15,-2 1-55-16,-4 16 464 0,-3 6-191 0,-2 7-126 0,0 6-19 0,0 2 102 0,0 0-88 0,0 8-56 0,0 9-25 0,0 5 213 0,0 7-119 15,-2 4-58 16,2 4 194-31,0 2-132 0,0 0-60 0,0 1 70 0,4 1-65 0,4-1-33 0,0 3 8 0,2-7-160 16,1 1 59-16,0-3 30 0,3-2 0 0,0-2-75 0,-3 2 61 0,-2-10 17 16,0-3 1-16,-7 0-292 47,-2-4 108-47,0-4 94 0,0 2-266 0,-9-9 161 0,-5-1 60 0,-5-3 51 0,0 0-1 0,-3 0 37 31,-2 0-8-31,3-3 134 0,-3-7-62 0,2-1-32 0,4 2 0 0,0-2 176 0,1 0-104 0,7 1-46 0,2 1 6 0,4 1 135 0,4-3-48 0,0 2-55 15,4-2 88-15,11 0-62 0,5 2-7 0,4-3-404 16,0 0 181-16,3 1 87 0,4-3 50 0,-3 4-840 47,3-4 392-47</inkml:trace>
  <inkml:trace contextRef="#ctx0" brushRef="#br0" timeOffset="11382.62">25485 7560 2061 0,'-5'-2'0'0,"2"-3"0"0,2 1 0 0,1-3 0 0,0 1 0 0,1 1 0 0,15-2 238 31,4 2-102-31,6-4 202 0,3 1-151 0,5-2-67 16,-2 7-46-16,3-4-524 0,-1 3 243 0,-3 1 122 0,-1 1 60 0,-1 2-766 0,-11 0 395 16</inkml:trace>
  <inkml:trace contextRef="#ctx0" brushRef="#br0" timeOffset="11610.36">25705 7395 1353 0,'-7'0'0'0,"0"0"0"0,4 0 0 0,-2 0 0 0,0 0 0 0,-1 0 0 0,-2 8 0 0,2 4 605 0,-2 0-284 0,-1 6-143 0,-5 5 70 0,0-1-106 0,-6 7-44 0,0 0-36 0,-1-2 161 0,-1 2-94 0,2-5-46 0,1 0-15 0,6-9 93 0,6-5-62 0,4-1-32 0,3-6-82 0,3-3 26 0,17 0 9 0,9-1-207 0,4-10 111 0,5-3 56 0,1-1 28 0,1 2-248 16,3 0 145-16,-7 2 12 16,0-1 51-16,2 3-782 15,-5 1 389-15,0-1 195 0,0 1 88 0</inkml:trace>
  <inkml:trace contextRef="#ctx0" brushRef="#br0" timeOffset="12375.91">25978 7407 1994 0,'-5'-1'0'16,"-3"-2"0"-16,0 3 0 0,-3-3 0 0,-1 3 0 0,-2 0 0 0,-6 13 0 0,-4 6 0 0,-5 6 349 0,-4 7-147 0,-1 1-88 0,-5 8 54 0,-2 2-66 16,-2 3-33-16,5-4-152 0,0 2 68 15,16-11 21-15,12-7 1 0,4-5-83 16,6-8 56-16,3-4 28 0,8-1 9 0,13-8-299 0,3 0 143 0,1-9 84 16,5-6-331-16,-4 2 126 15,1-3 103-15,-7 4 65 0,-2 0-5 0,-4 1 31 16,-2 0-1-16,-3 4 312 0,-1-3-149 0,-5 7-62 31,-3-1-35-31,-2 3 581 0,-1 1-278 0,0 0-154 0,-12 3-24 0,-1 8 192 0,-1 4-141 0,0 2-69 16,2 1 139-16,2 4-95 0,1-3-62 15,4 2-26-15,2-1-88 32,3 0 31-32,0 1-1 0,2 2-219 0,7-7 121 0,7 0 65 0,0-4 33 0,1-4-243 0,3 2 114 0,-1-4 80 0,-2-2-43 15,-5-4-10-15,-3 0-17 0,-2 0 41 0,-6 0 63 16,1 0-9 15,-2 0-16-31,-9 0 0 0,-10 0 169 0,-1 0-84 0,-3 0-42 0,-3 0 98 0,-1 0-44 31,1 0-37-31,1 0 12 0,-1 0-22 0,5 0 7 0,-4 0-11 0,10-3 27 0,1 2-85 0,9-5 35 16,3-4 0-16,2-2-207 0,4-5 107 0,15-2 39 0,9-3 33 16,3-4-325-16,8-2 166 0,4-5 81 0,8-6-274 15,0 2 183-15,2-3 87 0,4-1 44 0,1-2-8 0,-1 1 26 31,3-3-9-15,-17 10 34-16,-7 9 317 0,-10 3-158 0,-7 6-80 0,-11 5 176 0,-3 6-137 156,-5 6-54-156,-2 0-32 0,-10 0 578 0,-7 0-277 0,0 6-87 0,-2 6 137 0,0-3-160 0,4 2-76 0,-1 3-37 0,1 0 52 0,4-1-36 0,5 1-32 0,5 1 0 0,3-3-94 0,0 5 36 0,0-2 0 0,7 4-20 0,6-2 23 0,3-3 1 0,0 4-109 0,2 0 70 0,-1 2 36 0,-1 3 8 0,1-2-166 0,-3 3 80 0,-4 2 11 0,-5 0 29 0,-3 2 44 0,-2 5-44 0,0-6 2 0,-17 2 14 0,-3-2 152 0,-2 0-71 16,-6-3-30-16,0 0-18 0,-3-7-7 16,4-4-4-16,-5-5 19 0,3-5-217 0,0-3 102 0,-5 0 47 0,11-11-437 0,3-7 224 0,4-8 112 0,6-2 56 0,1-5-115 0,4 2 76 15,3 6 53-15,2 1 0 0,0 9 374 0,0 1-165 31,4 5-83-31,4 0 532 0,4 6-293 0,4 3-159 0,5 0 302 0,6 0-205 0,2 12-54 0,7 1-165 0,-3 1-5 16,3 4 0-16,0 0 0 16,0 2 0-16,-1 1 0 15,5 2 0-15,-3-3 0 0,-2 2 0 0,-2-3-427 16,-3-2 5-16,1-2 219 0,-1-4-1046 0</inkml:trace>
  <inkml:trace contextRef="#ctx0" brushRef="#br0" timeOffset="12532.1">26422 7670 1644 0,'21'-16'0'0,"1"7"0"0,4 0 0 0,6 2 0 0,1 3 0 0,3-1 0 0,5-1 569 16,-4 6-272-16,-2-3-131 16,-1 0-66-16,-3 3-172 0,-1 0 54 0,0 0 35 0,-13 0-659 0,-3 0 338 15,-5 0 170-15,-7 0 84 0</inkml:trace>
  <inkml:trace contextRef="#ctx0" brushRef="#br0" timeOffset="12712.23">26639 7308 1959 0,'0'0'0'0,"0"0"0"0,0 0 0 0,-1 8 0 0,1 7 0 0,0 7 0 0,0 14 0 0,0 11 569 0,6 9-271 31,1 9-132-31,2 6-66 15,-2 4 527-15,1-1-415 0,-1 6-212 0,-4-19 0 0,1-9 0 0,0-4 0 0,-3-8-270 0,1 1-12 0,-2-18 153 16,0-9 83-16,0-6-932 0,0-8 445 0,0 0 267 0</inkml:trace>
  <inkml:trace contextRef="#ctx0" brushRef="#br0" timeOffset="12850.23">26679 7715 1527 0,'-8'-4'0'0,"-1"1"0"0,-2 3 0 0,1 0 0 0,-4 4 0 0,-1 11 857 0,1 4-412 0,-5 6-205 0,-1 4-102 0,-3 2 244 0,-2 8-166 15,1-2-94-15,-2-1-128 0,4-4 1 0,2-1 20 16,7-5-817-16,-1-4 418 0,13-12 204 0,1-7 108 16</inkml:trace>
  <inkml:trace contextRef="#ctx0" brushRef="#br0" timeOffset="12977.05">26687 7804 1640 0,'2'0'0'0,"-1"3"0"0,2-3 0 0,-2 3 0 0,4 0 0 0,-4 3 866 0,2-1-416 0,0 4-207 0,0 0-105 16,1-1-267-16,1 4 90 16,-1-2 32-16,3-3-379 0,2 3 211 0,-2-6 104 15</inkml:trace>
  <inkml:trace contextRef="#ctx0" brushRef="#br0" timeOffset="13127.04">26899 7640 1464 0,'2'-9'0'0,"3"1"0"0,3-1 0 0,-1 6 0 0,5-2 0 0,3 4 0 0,4 0 660 16,6-1-313 31,4 2-147-47,2 0-88 0,4 0 48 0,-2 0-63 0,2 0-31 0,-5 3 0 0,3 3-617 0,-10-3 288 0,-3 1 149 0,-4 0-731 0,-8-1 428 0</inkml:trace>
  <inkml:trace contextRef="#ctx0" brushRef="#br0" timeOffset="13350.53">27162 7353 1698 0,'0'5'0'0,"1"3"0"0,1 3 0 0,-2 4 0 0,2 10 0 0,4 10 0 0,-2 11 230 0,1 14-89 0,0 5-58 0,2 5 580 0,-2 2-315 16,-1-1-156-16,3 0-70 0,-1-14-54 0,-3-6 0 16,-1-8-34-16,-1-2-415 0,-1-7 207 0,0 3 113 15,-4-18 44-15,-10-5-558 16,3-9 305-16,-3-2 152 0,0-3-365 0,-3-8 228 47,9-16 70-47,-3-8 76 0,3-9-322 0,2-9 199 0</inkml:trace>
  <inkml:trace contextRef="#ctx0" brushRef="#br0" timeOffset="13428.85">27134 7682 1532 0,'-3'-1'0'0,"0"-1"0"0,-4 2 0 0,1 0 0 0,-7 11 0 0,-2 10 0 0,-7 4 0 0,-7 10 875 0,-10 9-420 0,-7 6-211 0,-13 10-96 15,-2-6 259-15,-7 2-187 16,-5-7-170-16,6-4-445 0,-2-10 175 0,-1-3 137 0</inkml:trace>
  <inkml:trace contextRef="#ctx0" brushRef="#br0" timeOffset="14031.13">28622 7395 874 0,'3'-30'0'0,"2"0"0"0,-4 1 0 0,1-2 0 0,1-6 0 0,-2 9 0 0,-1-1 0 0,0 4 159 0,0 3-62 16,0 5-30-16,-6 0 106 0,-1 14-73 0,1 1-31 0,0 2 222 0,-4 3-127 16,3 14-64-16,-4 10-23 0,2 9 234 0,0 6-138 15,2 10-68-15,1 9-34 0,-2 6 304 0,1 15-161 31,1-11-93-31,0 7-42 0,2-1 1 0,0-2 0 0,-2 7-43 0,1 11-318 0,3-16 155 0,-3-4 81 16,-1-7-223-16,0-7 152 0,0-7 76 0,-5 0 48 16,1-20-714-16,-2-11 338 62,-2-8 153-62,0-11 89 0,1-2-355 0,-3-17 213 0,1-14 121 0</inkml:trace>
  <inkml:trace contextRef="#ctx0" brushRef="#br0" timeOffset="14134.31">28124 7688 1693 0,'0'-9'0'0,"0"2"0"0,10 2 0 0,6 3 0 0,9 1 0 0,6 1 561 0,10 0-267 0,6 0-129 15,5 7 54-15,5-1-91 0,7 0-36 0,-5 1-33 16,-1 0-326-16,-2 0 152 0,-3-3 75 0,-4 3 39 16</inkml:trace>
  <inkml:trace contextRef="#ctx0" brushRef="#br0" timeOffset="14295">28902 7605 2991 0,'-21'0'0'0,"5"0"0"0,2 0 0 0,3 1 0 0,1 7 0 0,4 6 0 0,-4 1 0 0,9 2 0 0,1 2 509 0,0 2-236 0,1 4-119 0,9 2-150 31,2 3-4-31,1-5 0 0,4-1-613 0,-1-1 209 0,3 1 220 0,-4-3 110 16,1-1-519-16,-1-8 299 0,-2-6 149 0</inkml:trace>
  <inkml:trace contextRef="#ctx0" brushRef="#br0" timeOffset="14482.63">29055 7693 1341 0,'10'-11'0'0,"2"6"0"0,-1 2 0 0,5 1 0 0,1 1 0 0,1 1 0 0,6 0 0 0,-7 10 719 0,0 3-341 0,-2 5-171 0,-2-1 244 0,-4 7-198 16,-8 1-113-16,-1 1-52 0,-3 1-91 0,-14 2 39 0,-5 0 0 0,-7 1 10 31,1-9-279-31,-4-1 134 16,0-2 68-16,-1-6-237 0,1-4 153 0,2 0 84 0,10-8 29 0,3 0-838 0,6-8 402 0,9-11 197 0,2-6-445 15,7-4 316-15</inkml:trace>
  <inkml:trace contextRef="#ctx0" brushRef="#br0" timeOffset="14648.25">29254 7674 2585 0,'5'-4'0'0,"3"-1"0"0,-3 4 0 15,-4 1 0-15,0 0 0 0,-1 6 0 0,0 6 0 0,-7 5 592 32,-4 2-282-32,2 3-137 0,0 3 98 0,3-2-271 0,3 2 0 0,2 4 0 0,1-6 0 0,0 2 0 47,6-1 0-47,9-6 0 0,4-3-291 0,6-2-97 0,3-9 208 0,1-4-459 0,3 0 338 0,-2-7 82 0,1-12-756 0</inkml:trace>
  <inkml:trace contextRef="#ctx0" brushRef="#br0" timeOffset="14795.17">29592 7570 1938 0,'2'-5'0'0,"3"-2"0"0,-2 5 0 16,5-1 0-16,1 3 0 0,-1 0 0 0,0 10 0 0,-1 5 0 0,2 6 709 0,-3 5-336 0,-1 5-159 0,-4 1-94 0,-1 2 78 0,0 4-81 31,-12-1-41-31,-6 2-336 0,-5 4 158 0,-2-6 64 0,-4-4 37 0,-1-3-227 0,0-3 132 0,-1-5 66 0,1-3-731 0,6-12 384 0,4-7 71 16</inkml:trace>
  <inkml:trace contextRef="#ctx0" brushRef="#br0" timeOffset="15031.92">30241 7484 2144 0,'26'0'0'0,"-4"-1"0"0,-3 1 0 0,-9 0 0 0,-8 0 0 0,-2 7 0 0,-9 1 0 0,-15 1 0 0,-10 6 335 0,-7-1-155 0,-4 0-72 0,-5 1-38 0,-2 2 0 0,5 0-35 15,-6-2-24-15,18-1-8 0,4-4 32 0,8 0 0 16,10-1 66-16,9-1-32 0,4 4 8 0,3-6-42 16,24 1 48-16,9 2-24 0,6-1 0 0,10 0 90 0,0-1-61 31,-2 0-26-31,3-1-1 0,1 1-142 0,-6 0 57 0,6-1 39 0,-15-1-646 0,-3 0 315 16,-11 1 164-16,-7 1 82 15,-7 1-500-15,-9 1 257 0,-2 0 143 0</inkml:trace>
  <inkml:trace contextRef="#ctx0" brushRef="#br0" timeOffset="15258.39">29974 7907 2591 0,'-12'0'0'16,"0"-3"0"15,5 1 0-16,4-1 0-15,3 3 0 0,0 0 0 0,3 0 0 0,14 0 0 0,6 3 506 0,5 5-236 0,6-4-117 0,2 2 182 63,3-1-259-63,5 1-76 16,-5-1-418-16,0-1 112 0,3-1 171 0,0 1 85 0,-2 1-1141 0,5-3 585 0</inkml:trace>
  <inkml:trace contextRef="#ctx0" brushRef="#br0" timeOffset="15423.71">31164 7439 1844 0,'-13'-30'0'0,"1"3"0"0,-3-2 0 0,1 4 0 0,-5 4 0 0,0-1 0 0,3 13 0 0,0 3 0 0,4 6 267 0,-1 0-116 0,-2 6-58 0,5 11-20 0,1 7-9 0,4 9-29 0,2 6 0 0,2 4 603 0,1 8-302 0,0 9-142 0,0-1 7 15,0 2-201-15,0 0 0 0,1 1 0 0,2 2 0 16,1 11 0-16,-1-15 0 0,-2-1 0 16,-1-4-89 15,0-4 31-31,-8-5 47 0,-7 3-712 0,-3-17 362 0,-2-10 105 0,0-7 115 0,2-9-542 0,-1-6 324 0,-1-6 153 0</inkml:trace>
  <inkml:trace contextRef="#ctx0" brushRef="#br0" timeOffset="15589.85">30588 7628 2159 0,'-2'-24'0'0,"2"12"0"0,10 5 0 0,18 5 0 0,4 2 0 0,7 0 196 0,11 2-71 0,-5 9-50 0,5 1 278 0,3 2-159 0,-3-1-79 0,9 0-32 0,-10-1-416 0,-6-2 185 0,2-3 91 15,-6-1 46 1,-2 4-998 0</inkml:trace>
  <inkml:trace contextRef="#ctx0" brushRef="#br0" timeOffset="15781.5">31210 7582 1453 0,'-11'0'0'0,"-3"0"0"0,0 0 0 0,7 3 0 0,-1 2 0 0,3 4 330 0,1 3-147 0,3 2-74 0,1 4 612 0,0 2-348 0,0 3-168 0,7-1-118 0,4 2-26 47,1 0 0 15,2 2-16-62,3-7-602 0,-2-2 296 0,1-4 148 0,0-2 75 0</inkml:trace>
  <inkml:trace contextRef="#ctx0" brushRef="#br0" timeOffset="15900.48">31350 7629 1798 0,'0'-7'0'0,"3"-1"0"0,2 5 0 0,2 3 0 0,4 0 0 0,-1 0 0 0,4 9 258 0,1 6-111 0,0 6-56 0,-1 2 371 0,-2 4-217 0,-5-1-105 31,-2 3-48-31,-3 0-28 0,-2 5 9 0,-7-6-37 0,-12-1-96 0,-5 1 47 0,-5-4 25 0,-4-8 0 0,-3 4-180 16,2-12 98-16,1-5 52 0,5-3-535 0,3 0 286 0,3-12 48 16,5-9 97-16,12-4-393 0,5-6 239 0,8-4 121 15</inkml:trace>
  <inkml:trace contextRef="#ctx0" brushRef="#br0" timeOffset="16260.8">31642 7514 2072 0,'1'5'0'0,"-1"1"0"0,0 1 0 0,0 2 0 0,0 3 0 0,-7-1 0 0,-5 6 239 16,-6 4-93-16,-1 2-59 0,-3 5 590 0,-2 1-321 0,4 2-160 0,5 2-80 16,1 3-74-16,9-8-42 15,5-2 0-15,0-5 0 0,8-1 0 0,11-8 0 47,6 1 0-47,6-13-13 0,1 0-114 0,3 0 82 0,0-3-439 0,1-10 260 0,0-1 138 0,-11 2-60 0,-4 1-152 0,-4-2 131 0,-6 6 66 0,-6 2 33 16,-2-1 108-16,-3 3-33 0,-2 3 0 0,-12 0 367 47,-3 3-205-47,-1 8-102 0,-4 3-60 0,3 3 529 0,4 1-266 0,0 3-56 0,3-2-146 0,3 1-68 0,6-1 0 0,3-2 0 0,0-1 0 0,0-3 0 15,10-1 0-15,8-2 0 0,2-7 0 0,7-3 0 31,1 0 0-31,3 0 0 0,-2-10 0 0,5-2 0 0,-12-3 0 0,0-1 0 16,-7-2 0-16,-8-1 0 0,-6 0-267 0,-1-1 86 0,-6 3 77 0,-14 0 34 31,-1 4-135-31,-8 1 85 16,0 3 42-16,-3-3-9 0,3 5-289 0,2 5 171 0,2-4 85 0,5 5-198 0,2-1 142 0,-2-2 61 16</inkml:trace>
  <inkml:trace contextRef="#ctx0" brushRef="#br0" timeOffset="16443.64">32159 7482 2785 0,'14'1'0'0,"8"6"0"0,-5 2 0 0,6 6 0 0,0 7 0 0,-1 7 0 0,-1 5 0 0,2 12 0 0,-7-2 762 0,-8 5-378 0,-6 3-384 0,-2 3 0 15,-10 4 0-15,-13-11 0 16,-10 2 0-16,-8-5 0 0,-11 3 0 0,-9-4 0 0,-14 5-405 0,-3-9 76 15,-7-5 183-15,-11-2 90 0</inkml:trace>
  <inkml:trace contextRef="#ctx0" brushRef="#br0" timeOffset="18499.64">24004 8599 1188 0,'-4'-13'0'0,"-7"-1"0"0,3-1 0 0,0 5 0 0,3 5 0 0,1-1 0 0,3 5 274 0,-1-1-119 0,2 2-59 0,0 0 303 0,0 0-185 15,0 0-89-15,4 0-44 0,12 2 60 0,3 3-52 0,4 0-17 0,7-2 134 0,7 0-85 0,6-1-42 16,8-2 0-16,8 0 105 0,13 0-65 16,0 0-45-16,13-5-1 46,3-3 78-46,7-1-140 0,7-2-11 0,10-1 0 0,-10 3 0 0,-4 0 0 0,2 4 0 0,-3-3 0 0,2 4 0 0,16-1 0 0,-19 2 0 16,0 3 0-16,4-3 0 0,0 2 0 0,6 1 0 31,15 0 0-31,-23 0 0 0,4 0 0 0,2-2 0 0,10 0 0 0,2 1 0 0,14-2 0 0,-26-1 0 0,7 0 0 16,9 0 0-16,-5 2 0 0,12-1 0 62,-25 0 0-62,8 2 0 0,5 1 0 0,2 0 0 0,-2 0 0 0,15 0 0 0,-15 0 0 0,3 0 0 0,0 0 0 0,-1 4 0 0,1 1 0 0,16 2 0 0,-26-2 0 0,2-1 0 0,4 1 0 0,4 1 0 47,-3-1 0-47,3 1 0 0,-28 0 0 0,-2-2 0 0,0 1 0 0,-2 1 0 0,-5 1 0 0,2 0 0 0,-16-1 0 0,-4 0 0 16,5 1 0-16,1-2 0 0,2 0 0 0,2 2 0 0,-14-4 0 16,0 1 0-16,3-4 0 15,3 3 0-15,2-1 0 0,11-2 0 0,-8 3 0 16,0-3 0-16,1 0 0 0,0 1 0 0,-5 1 0 15,8-1 0-15,-11 2 0 0,0-3 0 0,-2 2 0 16,-4-2 0-16,-1 0 0 16,2 0 0-16,-14 0 0 0,1 0 0 0,2 0 0 0,0 0 0 0,3 0 0 0,9 0 0 15,-8 0 0-15,-2 2 0 0,-1 1 0 16,-3 1 0-16,-3 2 0 31,6-1 0-31,-15 0 0 0,-2-1 0 0,0 3 0 0,-5-2 0 0,-4 0 0 0,1 0 0 16,-11-2 0-16,-7 0 0 0,-4-3 0 0,-1 0 0 0,0 0 0 15,0 0 0-15,0 0 0 0,-3 0 0 0,0 0 0 0,0-3 0 0,0 2 0 16,0-2 0 0,0-1 0-16,0 2 0 0,1-2 0 15,0 0 0-15,-3 1 0 0,-2-1 0 0,1 2-179 16,-2-1-123-16,-5 1 131 0,-3 0 67 0,-3 0-934 0</inkml:trace>
  <inkml:trace contextRef="#ctx0" brushRef="#br0" timeOffset="26352.61">14454 11110 896 0,'-5'0'0'0,"0"-3"0"0,-1 1 0 0,0 1 0 0,0-1 0 0,0 2 0 0,-3 0 0 0,3 0 0 0,-1 0 284 0,0 3-122 0,-1 7-63 0,1 2 169 0,-2 3-105 16,2 4-68-16,1 3-28 16,1 2 222-16,2 6-125 0,2 1-64 0,1 7 95 0,0 0-84 0,0 0-36 31,7-1-1-31,5 4 74 0,4-4-55 0,2 4-18 0,2-10-10 0,3-2-119 15,2-2 45-15,-1-2 1 0,4-7-248 0,1 2 156 16,-1-8 64-16,-3-8 37 0,-2 0-502 0,0-4 220 16,-3 0 135-16,1-3-253 0,-6-6 185 0,0-8 88 15</inkml:trace>
  <inkml:trace contextRef="#ctx0" brushRef="#br0" timeOffset="26540.63">14667 11121 1999 0,'-3'-8'0'0,"1"2"0"0,2 3 0 0,0-3 0 0,4 1 0 0,11 0 399 0,6 0-181 0,4 0-91 15,2-1 390-15,4 4-240 0,1-4-110 16,-1 4-211-16,2 1 40 0,0 0 1 0,-2 1 41 0,-2 0-275 16,1 0 146-16,-10 0 60 15,-4 0 34-15,-3 1-755 0,-8 3 392 0,-3 3 196 16,-2-1-774-16</inkml:trace>
  <inkml:trace contextRef="#ctx0" brushRef="#br0" timeOffset="26711.01">14832 11072 1625 0,'-8'0'0'0,"-1"0"0"0,1 0 0 0,5 0 0 0,-2 4 0 0,5 3 0 0,0 0 322 0,0 4-142 0,0 0-62 0,2 4 3 15,3 0-42-15,3 1 0 0,1 3-42 16,0-2-522-16,2 3 271 0,-3-3 121 0,4 0 65 0,-5-4-321 31</inkml:trace>
  <inkml:trace contextRef="#ctx0" brushRef="#br0" timeOffset="26833.63">14971 11097 2069 0,'0'0'0'0,"0"0"0"0,0 1 0 0,0-1 0 0,-3 4 0 0,1-1 0 0,-1 4 0 0,2 2 0 0,-3 1 274 0,1 4-109 47,2 1-68-47,-4 3-306 0,4 1 123 0,-1 3 62 0,1-1 31 0,-2 3-730 0,0-6 376 0</inkml:trace>
  <inkml:trace contextRef="#ctx0" brushRef="#br0" timeOffset="26957.83">14756 11252 1923 0,'-16'0'0'0,"4"0"0"0,2 0 0 0,4 0 0 0,0 3 0 0,5-3 0 0,1 5 0 0,0-1 0 0,4 0 178 0,10 3-69 0,5-3-235 15,1 3 82-15,5-1 50 16,2-1-9-16,-1 1-735 0</inkml:trace>
  <inkml:trace contextRef="#ctx0" brushRef="#br0" timeOffset="27187.18">15130 11260 1341 0,'-14'4'0'0,"1"0"0"0,-2 3-2 0,-5 3 1 0,1 1 0 0,-4 1 0 0,-2 1 1 0,-2 3-1 0,-2 1 179 0,-6 1-61 0,4-4-45 0,0 2 45 16,-2-3-40-16,3-1 0 0,-1 0 13 0,0-1-16 0,13-5-11 16,5-1-25-1,7-1 226-15,4-4-113 0,2 0-56 0,0 0-20 0,16 0 99 0,6 0-69 0,7 0-33 16,2-4-1-16,4-3 16 0,6 1-15 16,-5 0-10 15,0-1-215-31,-1 2 95 0,-1 1 48 0,-1 0-505 0,1 0 282 0,-7 2 103 0,-3 1 74 0,-2-1-383 15,-6 2 205-15,-5 0 75 0,-2 0 52 0</inkml:trace>
  <inkml:trace contextRef="#ctx0" brushRef="#br0" timeOffset="27359.74">14742 11472 870 0,'-20'0'0'0,"1"0"0"0,11 0 0 0,3 2 0 0,5 2 0 0,0 7 0 0,0 1 539 0,5 5-242 0,6-2-134 16,3 7 45-16,-3 0-85 0,1 2-43 0,-1 7-215 15,-4-2 82-15,-3-2 45 16,-3 3 0-16,-1-3-318 0,0 0 175 0,-5 3 94 0,-8-10 37 0,-5-1-133 16,-1-5 78-16,-5-6 40 15,-1-4 0-15,-1-2-314 0,3-2 161 0,4-6 75 0</inkml:trace>
  <inkml:trace contextRef="#ctx0" brushRef="#br0" timeOffset="27499.98">15173 11308 1686 0,'44'-16'0'0,"1"8"0"0,5 0 0 0,-8 1 0 0,-1 2 0 0,-5-1 0 0,-2 3 141 0,-4-2-52 0,1 3-16 15,-11-2-10-15,-1 3-601 0,-8 1 254 0,-3-3 128 16,-5 3 63-16</inkml:trace>
  <inkml:trace contextRef="#ctx0" brushRef="#br0" timeOffset="27722.32">15339 11042 1927 0,'-8'-7'0'0,"3"2"0"0,2 5 0 0,3 0-1 0,0 0 0 0,0 17 0 0,2 6-1 0,6 4 363 0,5 7-162 15,1 7-82-15,-2 4 362 0,1 6-212 0,1 0-121 0,-3 5-56 63,0 0-165-63,-1 2 56 0,-3-4 26 0,0 7 10 0,-6-13-208 0,-1-4 114 0,0-4 55 0,0-3-596 0,-8-6 327 0,-4 3 173 0,1-17-788 0,-1-6 436 0</inkml:trace>
  <inkml:trace contextRef="#ctx0" brushRef="#br0" timeOffset="27815.47">15396 11426 1535 0,'0'-4'0'0,"-1"0"0"0,-4 2 0 0,0 1 0 0,-3 1 0 0,-2 1 0 0,-1 13 0 0,-3 4 0 0,0 2 159 0,-3 8-60 0,-1-2-32 0,-3 3 9 0,5-2-395 15,-1-1 178-15,4-5 88 0,1-2-315 0</inkml:trace>
  <inkml:trace contextRef="#ctx0" brushRef="#br0" timeOffset="27954.79">15415 11501 1516 0,'0'0'0'0,"0"0"0"0,0 3 0 0,0-1 0 0,0 2 203 0,0 4-82 16,0-3-43-16,0 3 304 0,0 4-177 0,3-6-84 15,-3 5-42-15,3-3-457 0,4 1 207 0,-1-2 113 16,1-6 43-16</inkml:trace>
  <inkml:trace contextRef="#ctx0" brushRef="#br0" timeOffset="28321.39">15799 11061 1677 0,'0'-7'0'0,"0"4"0"0,-2-1 0 0,0 1 0 0,-1 3 0 0,0 0 0 0,-2 3 289 0,1 10-126 0,-1-1-64 0,-1 4 129 0,3 0-100 0,1 2-46 16,2 2 0-16,0-6-8 0,0 2 0 0,0 2-28 15,8-4-10-15,3 1-140 16,0-3 70-16,4 0 35 0,-2 0-185 0,1 5 119 0,-5-3 47 0,-1 1-110 0,-3-1 80 16,-4 6-5-16,-1-1 31 0,0 3-47 15,-14 0-9-15,-4-1 25 0,-6 2 0 16,-4 0 51-16,-5 1-15 0,2-4-15 0,-4-3 11 0,0 0-188 15,1-6 91-15,3-5 41 0,-1 2-293 0,11-8 171 16,3 0 82-16,7-10-130 0,5-10 106 0,6-3 52 16,0-3 17-16,2 2 154 0,10 3-60 0,4 3-29 31,1 2 0-31,0 3 194 0,5 1-121 0,-2 6-46 0,1 0-29 16,2 5 678-16,3 0-276 15,2 1-191-15,7 0 542 0,-2 1-359 0,2 9-173 0,4 4 152 0,2 2-164 0,0 2-151 16,6 2-49-16,-9-2-257 0,0 3 69 0,-6-3 112 15,-2-2 56-15,-4 1-417 0,-4 0 246 16,-13-6 109-16</inkml:trace>
  <inkml:trace contextRef="#ctx0" brushRef="#br0" timeOffset="28595.48">15814 11618 1237 0,'-3'0'0'0,"0"0"0"0,-1 0 0 0,2 1 0 0,2 1 0 0,0 2 0 0,0 1 0 0,0 2 210 0,0-1-86 0,1 4-35 0,0-1 53 0,4-1-52 0,-2 1-27 0,2-2 0 0,-2 3 53 16,-1-4-45-16,1 0 1 0,-1 0-35 0,1-1 66 15,-1 1-32-15,2 1 8 16,0-4 40-16,-2 1-41 0,1 0 0 0,0-2-85 16,0 0 44-16,1 2 8 0,-1-1-8 0,-2-2-136 15,2 3 68-15,-3-1 33 0,0 0 1 0,0 0-264 16,0 1 138-16,-7-1 71 0,-1-1 2 0,-3 0-357 15,-2-2 163 1,1 0 92 0,0 0-86-16,1 0 100 0,1-8 51 0,1-8-368 0</inkml:trace>
  <inkml:trace contextRef="#ctx0" brushRef="#br0" timeOffset="28754.65">16079 11180 1493 0,'14'-12'0'0,"1"2"0"0,4 3 0 0,1 3 0 0,-4 4 0 0,3 0 852 0,-2 1-408 0,0 16-203 15,3 3-103-15,-1 6 395 0,-2 1-303 0,0 7-230 16,-6 3 0-16,-1 4 0 0,-3 5 0 0,-4 8 0 16,-3-6 0-16,-1 3-44 15,-15 1-27-15,-4-3-247 0,-1-3 177 0,-6 1 98 0,-1-13 35 0,-4-4-798 16,1-6 388-16,-2-4 175 0</inkml:trace>
  <inkml:trace contextRef="#ctx0" brushRef="#br0" timeOffset="28920.94">16629 11693 0 0,'0'-3'0'0,"0"-3"0"0,0 3 0 0,0-2 0 0,1 1 0 0,-1 0 0 0,0 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05:05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6546 6119 2133 0,'-12'-15'0'0,"3"3"0"0,2 6 0 0,4 2 0 0,1 3 0 0,2-1 0 0,0 2 0 0,0 0 0 0,2 0 164 16,7 3-63-16,2 6-31 0,6-1 325 0,-1 4-184 0,2-3-84 0,3 3 237 0,-1-1-162 0,8 0-81 0,3 2-78 0,4-2-43 0,8-1 0 15,11-2 0-15,16-1 0 0,22-2 0 0,12-5 0 0,27 0 0 16,22-5 0-16,16-5 0 16,10-4 0-16,25 2 0 0,-33 2 0 0,5 2 0 0,7-1 0 15,9 1 0-15,3-2 0 0,30-4 0 0,-31-2 0 0,14-1 0 16,12-4 0-16,-3 1 0 0,4 2 0 15,16-3 0 1,-39 6 0-16,4 1 0 0,-8 1 0 0,-1 1 0 0,-16 2 0 0,-1 4 0 16,-38 3 0-16,-3 3 0 0,-10 0 0 0,-13 0 0 15,-11 0 0 1,1 5 0 0,-31 0 0-16,-7 1 0 0,-12 1 0 0,-9-3 0 0,-10 0 0 0,-4-1 0 0,-16-2 0 0,-4-1 0 0,-4 0 0 15,-4 0 0-15,-1 0 0 16,0 0 0-16,0-8 0 0,0-7 0 0,-8-2 0 0,-5 3 0 15,-2-3 0-15,-6 3 0 0,-1 8 0 0,-3 2-346 16,-9 3-195-16</inkml:trace>
  <inkml:trace contextRef="#ctx0" brushRef="#br0" timeOffset="4961.62">21431 5842 809 0,'-8'-7'0'0,"-1"0"0"0,1 4 0 0,-1 1 0 0,2-1 0 0,0 0 269 16,0 2-115-16,2 1-57 0,1 0-29 0,1 0 198 15,-2 0-103-15,5 0-67 32,0 0-29-32,0 0 128 0,0 0-78 0,0 1-39 0,3 3 80 0,3-1-64 0,3 1-28 0,6 0 0 0,-1-1 152 0,4 0-79 15,-2 0-55-15,3-2 113 16,1 2-78-16,-1-3-41 0,1 2 1 0,5-2 61 16,-5 0-55-16,4 0-56 0,-2 0-29 0,7 0 0 15,-2 0 0-15,8 0 0 0,-4 0 0 0,1 0 0 0,2 0 0 16,2-2 0-16,0-1 0 0,5 2 0 15,-5-2 0-15,2 0 0 0,-1 2 0 0,2-1 0 32,0 1 0-17,6-2 0-15,-5 3 0 0,1 0 0 0,3 0 0 0,0 0 0 16,-1 0 0-16,10 0 0 16,-10 3 0-16,2 0 0 0,1-2 0 0,-3 3 0 0,4-1 0 0,8 0 0 0,-8-1 0 0,2-2 0 0,1 0 0 0,4 0 0 0,-2 0 0 15,9 0 0-15,-12 0 0 0,0 0 0 0,1 0 0 16,-1 0 0-16,2 0 0 0,8 0 0 15,-14 0 0-15,2 0 0 0,-1 2 0 0,-3-1 0 16,1 1 0-16,5 3 0 0,-11-1 0 0,0-3 0 16,0 4 0-1,0 0 0-15,-1-3 0 0,7 4 0 0,-8-3 0 0,1 0 0 0,-1 2 0 16,-2-1 0-16,2-2 0 16,6 4 0-16,-9-6 0 0,0 2 0 0,1 1 0 0,0-3 0 0,6 2 0 0,-9-2 0 15,0 0 0-15,2 2 0 0,0-2 0 16,-3 0 0-16,8 0 0 0,-8 0 0 0,-1 2 0 15,0-1 0-15,-2 1 0 0,0 1 0 0,5-2 0 16,-6 3 0-16,-1-2 0 63,1 0 0-63,1 0 0 0,0 1 0 0,4 1 0 0,-6-1 0 0,0 1 0 0,4-2 0 0,-2 2 0 0,5 1 0 0,3-2 0 0,-5 1 0 0,0 1 0 0,-1-3 0 0,3 3 0 0,-1-2 0 0,4-1 0 0,-6 1 0 15,1 0 0-15,-1-2 0 0,1 1 0 31,0-1 0-31,8 1 0 0,-4-2 0 0,-2 0 0 0,6 0 0 0,0 0 0 0,1 0 0 0,8 0 0 32,-8 0 0-32,0 0 0 0,1 0 0 0,3 0 0 0,-3 0 0 0,7 0 0 0,-8 0 0 0,-2 0 0 15,4 0 0-15,-2 0 0 0,5 0 0 0,7 0 0 16,-11 0 0-16,5 0 0 0,-1 0 0 31,2 0 0-31,2 0 0 0,8 0 0 0,-10 0 0 0,1 0 0 0,5 0 0 0,4-2 0 16,8 2 0-16,-13-1 0 15,2 1 0-15,2 0 0 0,-3 0 0 0,-1 0 0 0,7 0 0 16,-11 0 0-16,1 0 0 16,-1-2 0-16,2 2 0 0,-4-1 0 0,7-2 0 0,-13 1 0 31,1 1 0-31,-2 1 0 0,-2-1 0 0,-1 0 0 0,4 1 0 0,-9 0 0 0,-2-3 0 0,3 3 0 31,-1 0 0-31,2 0 0 0,5 0 0 0,-8 0 0 0,3 0 0 0,-1 0 0 16,1 0 0-16,0 0 0 0,4 0 0 0,-7 0 0 0,0 0 0 0,-2 0 0 15,2 0 0-15,-4 0 0 0,7 0 0 0,-10 0 0 16,2 0 0-16,2 0 0 0,0 0 0 0,1 0 0 16,7 0 0-16,-6 0 0 0,2-2 0 15,1 2 0-15,1-3 0 16,2 1 0-16,8 2 0 0,-5 0 0 0,2-2 0 16,5-1 0-1,1 3 0-15,-1-2 0 0,11 0 0 0,-12 2 0 0,5 0 0 0,-5 0 0 0,3 0 0 0,-6 0 0 16,8 0 0-16,-12 0 0 0,-1 0 0 0,-1 0 0 15,-2 2 0-15,4 0 0 16,2 1 0-16,-5-1 0 0,-1-2 0 0,3 2 0 0,1-2 0 0,3 0 0 16,4 0 0-16,-8 0 0 0,1 0 0 0,1 0 0 15,0 0 0-15,3 0 0 0,-5 0 0 0,-2-2 0 16,0 2 0-16,0-2 0 16,2-1 0-16,2 3 0 0,-8-2 0 0,0 2 0 31,-2 0 0-31,0 0 0 0,-3 0 0 0,5 0 0 0,-7 0 0 0,3 0 0 0,-1 0 0 0,1 0 0 15,4 0 0 1,7 0 0-16,-9 0 0 0,7 0 0 0,-2 2 0 0,0-2 0 0,-2 3 0 0,2-1 0 16,-12-2 0-16,-4 0 0 0,-8 0 0 0,-6 0 0 31,-1 0 0-31,-1 0 0 0,0 0 0 0,0 0 0 16,-2 0 0-16,-1 0 0 0,-2 0 0 0,1 0 0 0,1 0 0 0,1 0 0 15,0 0 0-15,2 0 0 0,0 2 0 0,0-2 0 16,0 0 0-16,0 3 0 0,0-3 0 0,0 0 0 15,2 0 0 1,-2 0 0-16,2 0 0 0,-1-3 0 0,-1 1-99 0,0-5-642 16,-3 0 353 15,-6 0 165-31,-6 1 98 0,-3 1-312 31</inkml:trace>
  <inkml:trace contextRef="#ctx0" brushRef="#br0" timeOffset="22142.32">11873 11407 312 0,'-26'0'0'0,"0"0"0"0,-6 0 0 0,10 0 0 0,-1 1 0 0,0 3 0 0,1-1 246 15,-3 1-91-15,6 0-63 0,1-1 143 0,5 1-96 16,-1-3-50-16,8 1 1 16,-2 0 159-16,8-1-109 0,0-1-49 15,0 0 41-15,0 0-46 0,7 0 1 0,3 3-36 0,4-3 242 0,3 0-126 16,1 0-62-1,1 0-33-15,-1 3 170 0,2-3-90 0,-5 1-61 0,1 0 127 0,1 1-89 16,-1 0-43-16,3-2 96 16,1 2-182-16,-1-1 0 0,-1 2 0 15,1-3 0-15,1 0 0 0,2 2 0 0,0-1 0 0,0 2 0 16,1-2 0-16,3 1 0 0,2 0 0 0,4-2 0 47,7 3 0-47,-2-3 0 0,5 0 0 0,3 3 0 0,0-3 0 0,2 0 0 0,9 0 0 0,-8 0 0 0,1 0 0 0,1 0 0 0,-1 0 0 0,2 0 0 15,6 0 0-15,-7 0 0 0,-3 0 0 0,1 0 0 0,-2 0 0 16,1 0 0-16,6 0 0 16,-11 0 0-16,-3 0 0 0,2 0 0 0,0 0 0 0,-1 0 0 47,12 0 0-47,-13 0 0 0,2 0 0 0,0 0 0 15,1 0 0-15,2 0 0 0,4 1 0 0,-6 1 0 0,0 2 0 0,6-4 0 0,1 2 0 0,11 1 0 0,-8-1 0 0,3-2 0 0,1 0 0 16,1 0 0-1,1 0 0-15,12 0 0 0,-12 0 0 0,4 0 0 0,2 0 0 32,5-5 0-32,-1 3 0 0,12-4 0 0,-16 2 0 0,-1 1 0 0,3-1 0 0,4 0 0 15,0 1 0-15,14-1 0 16,-17 0 0-16,4 1 0 0,0 2 0 0,-1-2 0 0,2-1 0 16,15 0 0-16,-12 3 0 0,0-3 0 0,2 3 0 46,0-2 0-46,1-1 0 0,12 1 0 0,-12 0 0 0,6-1 0 0,0-1 0 0,3-1 0 0,-2-1 0 0,14 0 0 0,-11-1 0 0,2 1 0 0,0 0 0 32,1 0 0-32,1 3 0 31,14-5 0-31,-14 5 0 0,4-1 0 0,-1 3 0 0,-2-1 0 0,4 0 0 0,9 2 0 0,-14-1 0 0,0 0 0 0,3 2 0 0,-2 0 0 0,4-1 0 0,15-2 0 0,-17 3 0 0,3-1 0 16,-1 1 0-16,3-1 0 15,4-1 0-15,13 2 0 0,-19 0 0 0,0-2 0 16,2 2 0-16,7 0 0 62,3 0 0-62,10 0 0 0,-24 0 0 0,4 0 0 0,8 0 0 0,2 0 0 0,8 0 0 0,-23 0 0 0,2 2 0 0,5 1 0 0,3 1 0 0,-2-1 0 0,6 0 0 0,-22 0 0 0,4 0 0 0,5 2 0 0,1-3 0 0,-3 2 0 16,4-1 0-16,-17 3 0 0,3-2 0 16,3 1 0-1,0 0 0-15,-4-1 0 0,6 1 0 0,-20 1 0 0,2-2 0 0,4 2 0 16,0-2 0-16,-5 1 0 15,3 0 0-15,-20 0 0 0,0-1 0 0,-4 0 0 0,0 3 0 0,1-3 0 0,2 4 0 16,-12-1 0-16,1-1 0 0,-4 0 0 16,-1 1 0-16,-4 0 0 0,3 1 0 15,-12-1 0-15,-3-3 0 0,1 3 0 0,-5-3 0 0,-1 2 0 0,2-1 0 32,-8 0 0-32,-1-1 0 0,-2-3 0 0,2 3 0 0,-3-1 0 0,-1 0 0 15,-2-2 0-15,-1 0 0 0,1-1 0 0,0 0 0 16,-2 0 0-16,0 0 0 15,0 0 0-15,0 0 0 0,0 0 0 0,0 0 0 0,0 0 0 0,0 0 0 16,0 0 0-16,-8-1-236 0,-6-3-39 0,-7 4 117 16</inkml:trace>
  <inkml:trace contextRef="#ctx0" brushRef="#br0" timeOffset="23818.58">16813 7779 1833 0,'-7'-4'0'0,"4"0"0"0,1 3 0 0,2-1 0 0,0 0 0 0,8 2 0 0,10 0 0 0,5 0 661 0,5 0-311 0,3 0-156 0,5-1 53 0,-2-3-109 0,3-1-50 0,2 2-25 16,-1-4-229-16,-2 3 102 0,4-3 60 0,-13 1-531 31,-5 4 287-31,-4-1 142 0,-7 1 72 0,-5 0-340 0,-3 0 118 0,-3 2 124 0,-6 0-36 16,-11 0-427-16</inkml:trace>
  <inkml:trace contextRef="#ctx0" brushRef="#br0" timeOffset="23997.48">16969 7699 1554 0,'-4'0'0'0,"3"1"0"0,-2 3 0 0,1-1 0 0,2 2 0 0,0 1 0 0,0 3 0 0,0 2 290 15,0 0-126-15,2 4 129 16,4 0-128-16,0 1-54 0,0 1-41 0,0 2-292 0,0-1 130 16,1-2 65-16,-3 2 33 0,3 1-559 46,-1-3 291-46,-3-3 149 0,1-1 76 16</inkml:trace>
  <inkml:trace contextRef="#ctx0" brushRef="#br0" timeOffset="24113.03">17096 7756 1643 0,'0'2'0'0,"0"1"0"0,0 1 0 0,0 1 0 0,0 2 0 0,0-1 0 0,-2 6 404 16,2 3-183-16,0-1-92 0,-1 4 340 0,1 2-205 15,0-3-119-15,0 3-338 0,0-3 116 0,0 3 57 16,0-2 29-16,0 2-663 0,0-5 341 0,0-2 176 15,-2 0 87-15,-1-3-448 0</inkml:trace>
  <inkml:trace contextRef="#ctx0" brushRef="#br0" timeOffset="24239.25">16891 7978 1766 0,'-10'0'0'15,"-1"0"0"-15,2 0 0 0,2 0 0 0,3 0 0 0,-1 0 0 0,5 0 0 0,0 0 0 0,0 0 151 0,7 0-57 0,6 1-100 0,5-1 10 16,2 0 34-1,3 0-1-15,2 0-592 0,2 0 291 0,1 0 146 0</inkml:trace>
  <inkml:trace contextRef="#ctx0" brushRef="#br0" timeOffset="24650.43">17316 7910 769 0,'-5'4'0'0,"-1"0"0"0,-2 3-1 0,-3-1 1 0,-1 1-1 0,-1 4 452 15,-6 0-208-15,-2 1-103 0,-4 1-51 0,-1 2 67 16,-6 3-50-16,0-4-40 0,-1 1-32 0,0-1 2 15,-1-1 1-15,0-2 27 0,-4 1-17 0,10-3-9 16,5-4-1-16,5-1 168 16,7-2-84-16,6-2-41 0,1 2 8 0,4-2 159 0,5 0-105 15,14 0-52-15,4 0-26 0,10-4 97 16,1-3-52-16,1 2-41 0,1-1-63 0,2-1-1 16,0 1 33-16,3 0-268 0,-8 1 129 0,-2-1 70 0,-1 3 35 0,-4 0-252 15,-1 0 145-15,-1 1 27 16,-9 0 46-16,-5 2-681 0,-6 0 338 0,-4 0 168 15,0 4 84-15,-8 5-400 0,-12-1 248 0,-3-1 118 16,-9 0-134-16,-2-6 145 16,-3-1 72-16,-4 0 38 0,5 0 35 0,0-1 0 15,4-4 0-15,-2-1 0 0,3 2 0 0,-3-1 0 16,8 1 0-16,5 3 322 0,2 1-199 0,8 0-80 16,2 0-40-16,2 9 610 0,7 6-295 0,3 4-124 15,7 4 211-15,3 3-184 0,2 4-92 16,-1 3-17-16,-1-2-43 0,-1 0 1 0,-2 1-32 0,-2-1-274 15,-3-1 137-15,-1 3 78 0,-3-8 24 0,-1-4-178 16,0-1 106-16,-3-4 54 0,-7-6 26 0,-2-1-553 16,3-9 195-16,-5 0 155 0,5-5-230 0</inkml:trace>
  <inkml:trace contextRef="#ctx0" brushRef="#br0" timeOffset="24809.46">17202 7902 2074 0,'37'-16'0'0,"2"7"0"0,9-3 0 0,-4 6 0 0,4-3 0 0,3 2 0 0,0 0 0 0,2 2 469 0,3-2-207 0,-14 1-117 16,-1 0-53-16,-1 1-140 0,-4-1 43 0,-5 0 0 15,3 1 52-15,-12 3-502 16,-8 0 247-16,-5-1 122 0,-7 3-666 0,-2 0 377 16</inkml:trace>
  <inkml:trace contextRef="#ctx0" brushRef="#br0" timeOffset="24979.51">17551 7570 1140 0,'-10'0'0'0,"4"3"0"0,-1 2 0 0,4 7 0 0,1 3 0 0,2 9 661 0,0 8-303 0,2 6-164 0,11 8-79 16,2 6 409-16,0 4-244 0,-2 5-121 0,2 3-51 16,-4-10 22-16,-2-2-46 0,0-3-1 15,-2-4-406-15,-1-4 178 0,-1 5 98 0,-4-15-632 16,-1 0 358-16,0-4 178 0,0-3 89 0,0-7-842 0</inkml:trace>
  <inkml:trace contextRef="#ctx0" brushRef="#br0" timeOffset="25121.95">17620 7889 1335 0,'-13'1'0'0,"-4"11"0"0,3 0 0 0,-5 6 0 0,-1 4 0 0,0 6 0 0,0 1 450 16,-1 4-207-16,1 1-104 0,4 0-83 0,-3 2-11 15,10-10-9-15,3-4-484 0,5-7 242 0,1-7 121 0</inkml:trace>
  <inkml:trace contextRef="#ctx0" brushRef="#br0" timeOffset="25253.85">17669 7964 1786 0,'0'0'0'0,"0"0"0"0,0 0 0 0,0 2 0 0,0-1 0 0,0 1 0 0,0 1 0 0,0 0 484 0,0 1-223 0,0 2-103 15,0-1-65-15,2 1-481 16,3 0 212-16,4-2 106 0,3-4-887 0</inkml:trace>
  <inkml:trace contextRef="#ctx0" brushRef="#br0" timeOffset="25627.76">18103 7614 1194 0,'-7'-9'0'0,"-2"3"0"0,-3 3 0 15,-1 2 0-15,-4 1 354 0,0 0-158 0,-5 9-71 0,0 5 148 0,4 3-118 0,-1 2-59 0,4 1-29 0,2 0 115 16,2 4-64-16,6-7-45 0,5 3 0 0,0-3-139 16,5 1 51-16,13-4 27 0,3 2-202 0,5-5 110 15,2 0 58-15,0-3-123 0,-3 2 90 0,-4 2 33 32,0 2-41-32,-9-1 17 0,-5 4 0 0,-6 1-16 0,-1 2 0 0,-1 4 205 15,-15 1-97-15,-4-2-39 16,-8 1-6-16,-5 1 251 0,-4 0-104 0,-2-1-70 0,-3-1-69 0,3-6 15 15,5-4 41-15,0-4-558 16,5-4 251-16,1-4 124 16,2-1 54-16,10 0-476 0,7-10 251 0,0-7 126 0,7-7 64 0,2 0-81 15,0-3 62-15,3 6 45 78,9 2 0-78,-1 6 162 0,5 1-63 0,-4 5-31 0,7 0 574 0,-3 5-298 0,5 2-154 0,3 0 695 0,4 0-351 16,3 0-213-16,6 4-91 0,1 3 194 0,0-1-158 0,2 0-77 0,0 3-40 0,10-1-154 0,-9 1 53 0,-1 0 31 0,-4 2 0 0,0-4-682 0,-7 3 357 0,1 1 185 0</inkml:trace>
  <inkml:trace contextRef="#ctx0" brushRef="#br0" timeOffset="25877.58">18042 8143 1042 0,'0'4'0'15,"-3"-1"0"-15,1 0 0 0,2 2 0 0,0 2-1 0,0-2-1 0,0 3 353 0,0 0-158 0,0 1-79 0,2-1-40 47,1 2 16-47,0-4-31 0,1 4-1 0,-2-2-23 0,1-2-30 0,-1-1 0 0,-1 1 40 0,1 0-67 0,-1-5 29 0,1 3 0 0,1-2 56 16,0-2 0-16,2 0-18 0,2 0-8 0,0 0 50 16,-1 0-25-16,1 0 0 0,1 0-46 0,0 0 29 15,-1 0-9-15,-1 0 0 16,-1 0 2-1,-2 0-78-15,-1 5 40 0,0-3 9 0,-2 2-40 0,0-1 29 0,-4 1 0 0,-4-1-422 16,-3-1 200-16,1 3 87 0,-2-4 64 0</inkml:trace>
  <inkml:trace contextRef="#ctx0" brushRef="#br0" timeOffset="26017.7">18804 8231 0 0,'-14'-12'0'0,"6"6"0"0,4 0 0 0</inkml:trace>
  <inkml:trace contextRef="#ctx0" brushRef="#br0" timeOffset="35223.56">18095 13079 1122 0,'-14'-12'0'0,"-3"3"0"0,4 9 0 0,-1 0 0 0,6 0 0 0,0 0 0 0,1 0 0 0,-1 0 196 15,5 5-83-15,0-2-38 0,1-2 1 0,0 1 257 0,1-1-138 16,1 1-82-16,0 1 107 0,0-3-90 16,0 4-46-16,0-2 181 0,0 1-103 0,1 0-66 0,3-1-29 15,0 1 155-15,1 3-91 0,1-4-46 16,3 2 9 0,-2 0 17-16,1-1-70 0,2 1-41 0,0-1 0 0,-1 1 0 0,4 0 0 0,1-2 0 0,-1 0 0 15,0 1 0-15,1-2 0 16,3-1 0-16,2 3 0 0,-3-3 0 0,1 0 0 15,0 0 0-15,1 1 0 0,3-1 0 0,2 0 0 16,1 0 0-16,2 0 0 16,2 0 0-16,3 0 0 0,3-4 0 0,6 2 0 15,-3-2 0-15,0 1 0 0,2 0 0 0,-1 2 0 16,4-2 0-16,0 1 0 0,-10 2 0 0,0 0 0 0,-1 0 0 0,-1 0 0 16,-2 0 0-16,4 5 0 0,-7-3 0 0,0 3 0 15,1-1 0-15,1-2 0 0,1 2 0 16,8-1 0 15,-5-1 0-31,0-2 0 0,3 0 0 0,1 0 0 0,2 0 0 0,5 0 0 0,-6 0 0 0,0 0 0 0,0 0 0 0,1 0 0 31,7-2 0-15,-10 1 0-16,2-1 0 0,2 1 0 0,3 1 0 0,-2-3 0 0,9 2 0 0,-8 1 0 0,-1 0 0 0,0 0 0 0,6 0 0 16,-3-1 0-16,9 1 0 0,-9 0 0 0,5-2 0 31,3 2 0-31,0-2 0 0,6 0 0 0,8-1 0 0,-8 1 0 0,-3-3 0 0,5 3 0 15,-1-2 0-15,4-2 0 0,7 2 0 0,-7 2 0 16,3-3 0-16,2 2 0 0,2 0 0 0,2-2 0 16,9-2 0-16,-10 2 0 0,1 1 0 0,5 1 0 15,3-2 0-15,-1-1 0 0,8 0 0 0,-18 6 0 16,5-3 0-16,0 1 0 0,2 1 0 0,3 0 0 16,7-3 0-16,-14 3 0 15,1 1 0-15,0 0 0 0,4 0 0 0,4 0 0 16,14 0 0-16,-19 0 0 0,2-1 0 0,-1-1 0 0,4 2 0 15,3-2 0-15,11 1 0 0,-17-1 0 16,2 1 0-16,-1-2 0 0,1 3 0 0,5-3 0 16,11 2 0-16,-18-1 0 0,4 1 0 0,-1 0 0 15,-2-2 0-15,-1 1 0 0,10 1 0 0,-12 0 0 32,1-2 0-32,1 3 0 0,-5-3 0 0,8 2 0 0,-17-1 0 0,1 1 0 15,4-3 0-15,-1 3 0 0,-1-1 0 0,5-1 0 0,-20 2 0 0,-1 0 0 16,-5 1 0-16,0 0 0 15,-4 0 0-15,3 0 0 0,-13 0 0 0,-4 0 0 16,0 0 0-16,-6 0 0 0,-3 0 0 0,-2 0 0 16,-8 0 0-16,-2 0 0 0,-2 0 0 15,-2 0 0-15,-1 0 0 0,0 0 0 0,0 0 0 0,0 0 0 16,0 0 0-16,0 0 0 0,0 0 0 0,0 0 0 16,-1 0 0-16,1 0 0 0,-5-2 0 0,2-3 0 15,-2 2 0-15,-2 2 0 16,-8-2 0-16,-6 3 0 0</inkml:trace>
  <inkml:trace contextRef="#ctx0" brushRef="#br0" timeOffset="58457.58">25083 15931 800 0,'-9'-18'0'0,"-2"0"0"0,-2 2 0 0,1-4 0 0,4 9 192 0,-3-4-77 0,3 2-38 0,-2 0 0 0,2 1 202 0,-3 0-110 16,6 4-70-16,-3-1 62 0,-1 5-61 0,1 0-31 0,-2 2 89 0,-2 2-49 46,1 0-41-30,-2 0 1-16,0 6 52 0,-4 7-41 0,0 4 0 0,-7 6-32 0,0 0 22 0,1 7 0 0,-3 1-31 0,-3 7 0 0,0-2 90 0,-5 7-35 0,3-3-10 0,4-2 34 0,-3 1-39 0,3 3-1 16,-4 1 50-16,1 8-35 15,7-8-54-15,-1 6-39 0,4 0 0 0,2 0 0 16,5 3 0-16,-4 9 0 0,6-11 0 0,6 1 0 16,-2 0 0-1,2-1 0-15,2 2 0 0,3 5 0 31,0-11 0-31,0 1 0 0,0-1 0 0,3-2 0 0,9 5 0 0,-4-8 0 0,5 0 0 0,0 0 0 0,2-2 0 0,0 0 0 0,5 6 0 0,1-12 0 16,-1 1 0-16,2 0 0 0,1 2 0 16,3-3 0-16,6 6 0 0,-5-10 0 15,2 3 0-15,-1-3 0 0,4 1 0 16,1-2 0-16,6 3 0 16,-4-8 0-16,5-1 0 0,2-4 0 0,4 0 0 0,0-3 0 0,8 1 0 15,-8-5 0-15,1 0 0 0,2-4 0 0,-3 5 0 16,2-5 0-16,1 3 0 0,-5-3 0 0,-3-2 0 0,1 5 0 15,-2-6 0 1,1 1 0 0,3 2 0-16,-10-5 0 0,0-1 0 0,-1-1 0 15,-3 0 0-15,2 0 0 0,4-1 0 0,-9-6 0 0,2-3 0 0,0-1 0 0,3-3 0 0,-1-1 0 63,4-1 0-63,-4 0 0 0,-3 0 0 0,3-4 0 0,-2 1 0 0,-1-2 0 0,5-2 0 0,-8 1 0 0,-1 1 0 0,2-1 0 0,-4-1 0 0,1 0 0 0,2-4 0 0,-4 2 0 0,-4-2 0 0,1 2 0 15,0-5 0-15,2-1 0 16,2-4 0-16,-5 1 0 0,1 2 0 0,-2-2 0 16,-1-2 0-16,4-5 0 0,-8 9 0 0,3-2 0 15,-3 3 0-15,-2-3 0 0,-1 2 0 0,3-2 0 16,-9 8 0-16,4-3 0 16,-5 4 0-16,1-3 0 0,-2 3 0 0,0-4 0 15,0 5 0-15,0 1 0 0,-2 0 0 0,-5 2 0 0,1-3 0 0,-1-4 0 31,-1 8 0-31,2-4 0 16,-3 1 0-16,1-4 0 0,0 1 0 16,-2-4 0-16,2 5 0 0,-2-3 0 0,2-2 0 0,-1 0 0 0,-2 1 0 0,-2-8 0 0,2 8 0 0,1-2 0 15,-3 0 0-15,-2-1 0 0,2 1 0 0,-4-6 0 16,1 9 0-16,-2 3 0 0,-2-1 0 0,-1 2 0 16,-2 2 0-16,-6-3 0 0,5 6 0 0,-5 4 0 15,2-1 0-15,-1 2 0 16,-2-1 0-16,-3-1 0 15,6 3 0-15,-2 0 0 0,4-2 0 0,-3 1 0 0,2-5 0 16,-5-3 0-16,6 5 0 0,1-4 0 0,1-2 0 0,-1 1 0 16,0 0 0-16,-3-7 0 0,4 9 0 0,-3 2 0 15,2 3 0-15,-4 2 0 0,-2 4 0 0,-8-2 0 32,4 6 0-17,-1 4 0-15,-5 0 0 0,1 1 0 0,-8 0 0 0,9 0 0 0,-4 7 0 0,5-2 0 0,-1 2 0 0,2 5 0 0,-5-3 0 0,8 2 0 16,2 1 0-16,1 0 0 0,-1-1 0 15,6 1 0-15,-7 1 0 0,10 1 0 0,1 1-222 16,1 0-40-16,2-1 113 0,2 7-615 16,3 0 355 46,6 0 191-62</inkml:trace>
  <inkml:trace contextRef="#ctx0" brushRef="#br0" timeOffset="59157">24808 16390 886 0,'-10'-3'0'0,"0"3"0"0,0-2 0 0,-1 2 0 0,1 0 0 0,-2 0 0 0,4 0 219 0,2 2-90 0,-2 6-47 0,1 1 1 0,3 2 44 31,-4 2-36-31,5 0-9 0,-1 2 73 0,0 1-59 0,3 3-30 0,0 1 1 0,1 6 52 16,0-2-46-16,0 1 0 0,0 2 153 0,0 0-95 0,1 1-47 15,7 3-14-15,-1-4 137 0,2-4-85 16,4 0-43-16,0-4 0 0,2-1 69 0,0 2-47 16,2-6-36-16,0-3-1 0,3-3 35 0,-1-1-31 15,2-5-28-15,6 4-40 0,-5-6 0 0,2 0 0 16,-2 0 0-16,1-7 0 15,0-3 0-15,1 1 0 0,-6-5 0 0,-1 1 0 0,-4-2 0 16,2 0 0-16,-1 0 0 0,-7 1 0 16,3-1 0-16,-4 1 0 0,-2-2 0 0,0 3 0 15,3-4 0-15,-6 5 0 0,1-1 0 16,0-1 0-16,-2 1 0 16,0-1 0-16,0 1 0 0,0 0 0 0,-7-2 0 0,0 3 0 0,1-1 0 15,-2 0 0-15,-1-4 0 16,0 4 0-16,0 1 0 0,-1 0 0 0,0-2 0 0,0 2 0 15,-2-4 0-15,0 5 0 0,3-1 0 16,-4 2 0-16,3-2 0 0,-4 5 0 0,0-5 0 0,3 3 0 16,-2 6 0-16,0-3 0 0,2 2 0 0,-2 2 0 15,-3-1 0-15,6 3 0 16,-2 0 0-16,0 0 0 0,3 0 0 0,-3 3 0 0,1 1 0 0,0 4 0 16,2-1 0-16,-2 0 0 0,2 5 0 15,-1-5 0-15,-1 3 0 0,3 0 0 16,-2-2 0-16,0 3 0 0,5-4 0 0,-3 1 0 31,0 1 0-31,1-2 0 0,1-1 0 0,2-1 0 0,1 2-19 0,0-2-99 0,1 0 25 0,2-3-781 31,0 3 419-31,2-3 209 0</inkml:trace>
  <inkml:trace contextRef="#ctx0" brushRef="#br0" timeOffset="59389.84">24905 16615 1584 0,'-7'0'0'15,"-1"0"0"-15,1-2 0 0,3 1 0 0,-2 0 0 0,0 1 0 0,4 0 420 0,-1 0-181 0,1 0-106 0,2 0 316 0,0 0-206 0,0 1-103 16,2 2-534-16,3-1 225 0,7-2 99 0,-4 0 53 16</inkml:trace>
  <inkml:trace contextRef="#ctx0" brushRef="#br0" timeOffset="61099.82">26010 15842 1171 0,'-6'-2'0'0,"-2"0"0"0,2 1 0 0,1 1 0 0,-1 0 0 0,4 0 0 0,-2 0 0 0,-1 0 0 0,-2 0 296 0,4 5-135 16,1 1-61-16,-3 3 29 15,2 0-46-15,0 2 0 0,-2 0-57 0,3-1 11 0,2-2 1 0,0 2-1 16,0-1-39-16,0-3 1 0,0 0 48 0,2-1-10 16,4-3-35-16,2-2 0 0,-1 0 35 0,5 0 1 15,-4-7-85-15,1-3 16 16,-2-1 27-16,1-1-41 0,-1 3 30 0,-4 0-16 15,1-2 164-15,-3 2-63 0,-1 5-28 0,0 1-1 16,0 1 44 0,0 2-30-16,-5 0 7 0,0 0-25 0,-6 9 20 0,4 4 20 0,-4-2-44 0,3 3 35 15,0 2-55-15,1-3 0 0,5-1 24 0,-2 0-117 16,4-3 58-16,0 4 33 0,0-6-167 0,0-5 78 16,2 0 47-16,8-2 5 0,0 0-68 0,1-3 34 15,-1-9 28-15,0 0-6 16,-2 0 107-16,-2 1-48 0,-2-2-1 0,-1 2-56 31,-1 1 143-31,-2 2-59 0,0 1-29 0,0 2 272 0,-5 2-139 0,-3 2-38 0,-2 1 109 0,-2 0-93 16,-2 0-46-16,2 1 0 0,-1 6-7 0,-1 0 10 15,3 0-50-15,2 0 0 0,1 2-135 0,-2-2 67 16,6 0 35-16,-1 1-142 0,4-1 84 0,1 0 45 16,0-5 0-16,0 2-540 0,3-3 270 0,4-1 82 15,6 0-454-15,0 0 306 16,-1 0 155-16,2-6 76 0</inkml:trace>
  <inkml:trace contextRef="#ctx0" brushRef="#br0" timeOffset="61837.49">26128 15676 707 0,'0'-7'0'0,"-1"-3"0"0,-7 1 0 0,3 0 0 0,1 2 0 0,-1 1 0 0,-1-2 209 0,-1 3-85 15,-1-5-35-15,0 7-8 0,1-2 116 0,-2 2-79 16,0 0-41-16,-3 3 49 0,-1-3-35 0,0 2-9 0,-3 1 76 0,0 0-60 16,0 0-30-16,-1 7-1 15,-8 1 111-15,5 3-75 0,0 2-33 0,-2 2 0 0,-2 2 8 0,3 1 0 16,-3 1-32-16,5-2 27 0,1 4 1 15,2 2-37-15,-1-4 0 0,3 3-36 16,-4 4 46-16,8-4-10 0,0-1-6 0,1 3 6 16,2 1 0-16,3-3 0 15,-4 6 6-15,7-6-6 0,-4 1 1 0,3-1-1 0,2 1 6 0,0-1-6 16,0 3 8-16,0-5-6 0,2-3-5 16,4 1 2-16,3-3-2 0,3 0-31 0,3 2 9 15,0-8 22-15,4 3-29 0,1-7 0 0,-1 1 25 0,7 0 10 16,-3-5-75-16,0-1 31 0,-2 0-11 15,5 0 39-15,-3 0-64 16,4 0 32-16,-2 0-18 0,-3 0 40 0,1-1-40 0,0-1 1 16,-1-2 22-16,1 0-16 0,-2-1-6 31,-4 0 28-31,1-2-92 0,-1 3 42 0,-1-3-3 0,5-2 37 0,-9 3-32 0,-1-1-11 16,1 2 45-16,-1-4-1 0,-1 1-17 0,-1-2-4 0,-1 1 14 15,-2 1 51 32,0-2-26-47,-1-1 1 0,0 1-33 0,0-4 65 0,-1 3-26 0,-1-1 10 0,0 2 0 0,-1-4 8 0,-1 2-36 0,-1-2 17 0,0 1 9 0,0-1-9 0,0 1-9 0,0 0 9 31,-1 0 18-31,-4-3-20 0,-4 0-5 0,2 3 31 0,0-1 0 0,-4-1-27 0,0-1-1 0,1 2 43 16,-3-2-3 0,0 2-31-16,-1-4 29 0,2 4-28 0,-5-3-2 0,1-1 11 0,5 5 12 15,-3-2-33-15,-1 2-6 0,2 0 0 16,-1 2 0-16,-3-3 0 0,3 3 0 0,1 3 0 15,1-1 0-15,-3 2 0 0,2-1 0 0,0 4 0 0,0 0 0 0,3 2 0 32,-2 1 0-32,2-1 0 0,-3 2 0 0,2 0 0 0,2 0 0 0,-1 0 0 31,2 3 0-31,-1 4 0 0,0-1 0 0,3 2 0 0,-1-2 0 0,3 3-297 16,1-3 140-16,0 2 55 0,2 0 34 0,1-2-554 0,0 2 291 0,0 2 148 15,1-4-666-15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06:44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5477 7327 1287 0,'-3'-9'0'0,"-1"2"0"0,1 0 0 0,2 2 0 0,-2 2 0 0,3 3 0 0,0-2 555 0,0 2-257 0,3-1-120 16,5-1-73-16,11 0-33 0,2-2 1 0,10-4-33 16,2 1 0-16,12-4 10 0,4 1-10 15,13-1 0-15,8 0 1 0,11 1-1 0,13 0 0 0,18-2 10 16,0 6-10-16,17-2 0 0,5 1 1 16,5 3-1-16,6 3 781 15,17 0-821-15,-28 1 0 0,1 0 0 0,-2 0 0 0,1 2 0 16,-2 2 0-16,3 0 0 0,-31 1 0 0,2 2 0 15,-3-2 0-15,-7 0 0 16,-7-1 0-16,4-4 0 16,-29 3 0-16,0-3 0 0,-2 0 0 0,-10 0 0 0,-9 0 0 0,-4 0 0 0,-17 0 0 0,-9 0 0 15,-2 0 0-15,-8 0 0 0,-1 0 0 16,-1 0 0-16,-1 0 0 0,0 0 0 0,0 0 0 31,0 0 0-15,0 0 0-16,0 0 0 0,0 0 0 0,0 0 0 0,0 0 0 0,0 0 0 0,0 0 0 0,0 0 0 0,0 0 0 31,0 0 0-31,0 0 0 0,0 0 0 0,0 0 0 0,-3-3 0 0,0 3 0 0,-2 0-666 16</inkml:trace>
  <inkml:trace contextRef="#ctx0" brushRef="#br0" timeOffset="6258.9">14499 9286 1249 0,'-14'-27'0'16,"7"10"0"-16,0 7 0 0,2 5 0 0,2 0 0 0,3 4 0 0,0 0 0 0,0-1 0 0,0-1 0 0,8 3 163 0,4-1-60 0,5-3 95 16,4 0-68-16,1 1-48 0,2 3-1 0,3-3 93 31,-1 1-66-31,5 2-32 0,4 0 9 0,-1 0 1 0,4 0-1 0,8 0-42 16,1 5-1-16,11 0 49 0,10 1 11 0,1-2-60 15,7-1 53-15,10-2-26 0,9 2 0 0,11-3 24 0,15 0-40 0,-11 0-11 16,8 0 0-16,8-4-42 0,6-2 42 0,6-1 0 15,21 2 11-15,-18-1-20 0,7 0 9 0,8 4 0 16,12-1 0-16,20 3-25 16,-28 0 25-16,9 0 1 31,4 0-8-31,2 0 5 0,0 0-10 0,17 0-5 0,-32 4-25 0,8 0 0 0,6 5 0 0,-1-6 0 0,5 1 0 0,13 1 0 16,-28-5 0-16,-3 0 0 0,11 0 0 0,-8 0 0 15,-6 0 0-15,10 3 0 16,-32 0 0-16,-7 3 0 0,-4-1 0 0,-2 4 0 15,-1 1 0-15,-2 0 0 0,-29 0 0 0,-5 4 0 0,-1-4 0 16,-5 5 0-16,-6-4 0 16,-4 2 0-16,-21-2 0 0,-5 0 0 0,-5-2 0 31,-5 1 0-31,-4 1 0 0,-1-1 0 0,-8-4 0 0,-2 1 0 0,-5-2 0 0,-3-3 0 0,-5 2 0 16,-2-2 0-16,-1-2 0 0,-2 0 0 0,0 0 0 0,0 0 0 0,0 0 0 46,0 0 0-46,0 0 0 0,0 0 0 0,0 0 0 0,0-2 0 0,-2 1 0 0,-3-7 0 0,-2 4-59 0,-2-1-110 0,-6 2-315 16,-3 3 221-16,-5 0 109 16,-5 0-818-16</inkml:trace>
  <inkml:trace contextRef="#ctx0" brushRef="#br0" timeOffset="13963.25">23206 10442 809 0,'-33'-5'0'0,"-3"-8"0"0,10 7 0 0,5 2 0 0,2 3 0 0,7 1 397 0,0 0-180 0,2 1-81 0,4 3-54 0,1 2 325 0,1 0-185 0,4 1-93 0,0 0 68 16,0 1-71-16,4 0-49 0,10 1 10 0,8-2-25 0,8 0 0 0,7-3-25 0,10-4 37 0,6 0-10 0,6 0-27 0,6-4 0 0,7-3 93 0,7 0-37 0,-5-2-33 0,2 3 0 0,13-1 154 0,9 0-99 0,10-1-115 0,22 0 0 0,-9 2 0 0,11-5 0 0,13 2 0 0,6-3 0 0,9-2 0 0,24-3 0 0,-26 1 0 0,6-1 0 0,11-1 0 0,5 2 0 0,-1 1 0 0,28-2 0 0,-32 5 0 0,10 3 0 0,10-1 0 0,-1 0 0 0,3 1 0 0,16-3 0 0,-43 6 0 0,5-1 0 0,-1 2 0 0,-15 4 0 0,-12-1 0 0,4-1 0 0,-40 3 0 0,-10 0 0 0,-14 3 0 0,-11 2 0 0,-9 3 0 0,-6-1 0 0,-29-1 0 0,-12 1 0 0,-10-3 0 0,-8-3 0 0,-2 2 0 0,-6-3 0 0,-8 0 0 15,-10 0-120-15,0 0 39 0,-6-8-322 0,-2-1 183 0,-1-2 82 0,4 0-545 0,2 0 323 0,2-2 162 16,5-3 81-16,5-1-683 0</inkml:trace>
  <inkml:trace contextRef="#ctx0" brushRef="#br0" timeOffset="14191.79">28541 9846 1640 0,'5'-4'0'0,"5"-3"0"0,0 4 0 0,8 1 0 0,5 0 0 0,6 2 0 0,5 0 401 0,8 12-183 0,2 2 479 16,7 6-331-16,3 1-156 15,-8 3-92-15,-4 1 33 16,-3-4-58-16,-3 6-56 0,-5-5-37 0,-3 4 0 0,-14-10 0 0,-10-3 0 0,-4 4 0 16,-10-4 0-16,-21 3 0 0,-10 4 0 0,-11-3 0 0,-10 4 0 15,-9-1 0-15,-9 2 0 16,-11 2 0-16,-14 2 0 16,9-3 0-16,-9 0-768 15,-1 5 253-15,-5-4 240 0</inkml:trace>
  <inkml:trace contextRef="#ctx0" brushRef="#br0" timeOffset="14911.06">25685 6766 722 0,'0'-12'0'0,"0"0"0"0,0 4 0 0,-4 3 0 0,3 4 0 0,-2 1 0 0,0 6 252 0,1 17-107 0,1 8-53 0,0 13-27 0,0 12 246 0,1 9-142 0,-2 10-65 32,2 12 153-32,0 16-110 0,0 17-55 0,0 25 188 15,0-8-126-15,0 11-58 0,0 9-29 0,0 6 124 0,0 6-77 16,0 31-29-16,0-21-8 0,-7 6 51 15,-1 9-45-15,1 5 0 0,1-6-45 0,-1 10-30 63,2-44 13-63,-1 8 0 0,-2 7 38 0,-3 1-1 0,0 4-46 0,-4 17-90 0,-2-39 41 0,-3 11 29 0,1 7 1 0,-3 0-5 0,2-1-7 0,-1 14 46 0,1-33-35 16,-2 1-11-16,1-1-14 0,3 0 41 0,-1-10-8 0,2 1-19 0,2-29 22 0,-1-3 5 15,4-9 23-15,-1-9 1 16,1-4-36-16,-1 4-12 0,2-21 29 0,-1-1-2 0,-1-1 8 31,0-7-127-31,3-7 54 0,-3 0 32 0,2-17-7 0,1-1-263 0,-2-4 131 0,0-5 73 0,4-11 16 0,1-4-178 16,3-17 112-16,-2 0 51 15,2-8-437-15,-1-19 245 16,-5-11 113-16</inkml:trace>
  <inkml:trace contextRef="#ctx0" brushRef="#br0" timeOffset="15223.47">25705 6409 762 0,'-16'0'0'0,"-1"4"0"0,-3 11 0 0,-3 11 0 0,-11 13 0 0,0 9 0 0,-7 7 0 0,-2 1-401 0,0-2 200 0,-2 2 96 0,13-15 50 0,6-7 59 62,10-6-8-62,7-5 4 0,4-9 0 0,5-5 0 0,0-9 0 0</inkml:trace>
  <inkml:trace contextRef="#ctx0" brushRef="#br0" timeOffset="15347.22">25608 6617 0 0,'0'3'0'0,"-4"-2"0"0,2 2 0 0,2 4 0 0,0 0 0 0,2 7 0 0,16 1 0 0,5 0 0 0,6 5 0 0,7 2 0 0,7 4 0 0,11 2 0 0,3 4 0 0,10 1 0 0,3 6 0 0</inkml:trace>
  <inkml:trace contextRef="#ctx0" brushRef="#br0" timeOffset="16746.39">27500 7193 669 0,'0'-7'0'0,"0"2"0"16,0-2 0-16,0 2 0 0,0 1 0 0,1 0 0 0,-1 2 138 0,0 0-51 0,0 1-24 0,2 1 90 0,-2 0-57 0,0 0-20 15,0 7-9-15,0 0 34 0,0 5-31 0,0-1 0 16,0 6-33-16,0-3 43 0,-2 2-10 0,-1 2-32 15,-1 1 43-15,0 0 0 16,0 3-43-16,-2 2 42 0,0-1-9 0,1-2-33 0,-2 2 0 0,-3 3 35 31,3-1 0-31,-3 5-25 0,3-4-10 0,-3 1 3 16,1 2-3-16,0-2 0 0,1 2 0 0,-1 4-26 0,2-6-9 0,3 0 35 47,-1-2-42-47,-3 1-1 0,6 1 43 0,-5 4-19 0,4-6 15 0,-3 1-17 0,2-2 13 0,0 2-47 0,-2 1 43 0,-1 3-3 15,3-6 2-15,-3-1 40 0,-1 2-42 0,3-1-2 16,-2 0 3-16,-1 4 38 0,1-5-37 0,1-2 5 16,-2 2-12-16,1-1 10 0,0 2 0 0,-2 4-4 31,2-9 4-31,0 5 0 0,0-1 0 0,-3 1-13 0,1 3 20 0,1-4-8 0,1-2 0 0,-1 3 23 16,-1-3-23-16,2 2-2 0,-5 3 8 0,4-2-38 15,-2-2 31 16,0 0 0-31,0 4-47 0,0-4-1 0,-3 8 49 0,1-7-4 0,4 1-39 0,-4-3-4 0,4 3 38 0,-3-3-11 0,0 8 5 16,1-10 2-16,1 5 0 0,-3-4 16 0,2 1-18 0,-2 2-6 16,-3 5 4-16,5-9 10 15,-4 3-6-15,0 0-1 16,2 0-49-16,-3-3 48 0,-1 8 5 0,1-8-42 0,-1 1 35 0,3 1 0 16,-3 1-3-16,0 0-5 0,0 2 6 0,-1-5 0 15,2 3-6-15,0 0 8 0,-4-3-8 0,3 3 3 16,-4 2-1-16,5-4 1 0,0-1 1 0,-2 2-1 15,3-2-23-15,-3 1 24 0,-2 5 1 0,3-6-1 16,-2 1-38-16,0 1 35 16,-2-1-2-16,-1 1-34 15,-2 1 32-15,3-2 2 0,1-1-5 0,-3-2 3 16,-1 4-3-16,2 0 2 0,-2 2-5 0,3-5 15 16,0 0-11-1,-1 0 0-15,1 0 5 0,-5 5-4 16,2-5 0-16,3 0 0 15,-2 1 1-15,-2 0-1 0,-1 1 3 0,-4 6 2 0,5-5-3 0,-3 1-1 0,3-2 0 0,-3 4 26 32,0-4 1-32,0 5-27 0,5-7 1 0,-1 0 31 0,-2 1-28 0,4-2-2 0,1 0 35 0,-5 2 1 0,7-2-26 0,-1 0-21 15,0 0 20-15,1 2-1 16,-1 0 5-16,-5 3-46 0,4-2 41 0,1 1 0 0,-2 1 0 0,-2 0-37 31,2 0-2-31,-4 5 36 0,5-3-10 0,0-1-4 0,-1 2 3 0,-1-1 6 0,2 0 8 0,-4 5-10 16,2-6-5-16,2 0 23 15,-2 1-18-15,1 0 0 0,-4 0 1 0,-3 5 31 0,5-5 1 16,-3 3-30-16,1 2 5 0,-2 1 18 16,0 2-25-16,-4 6 0 0,5-4 0 0,-1-1 0 0,2 5 0 15,1 1 0-15,-1 2 0 16,-2 7 0-16,5-5 0 0,0 1 0 31,3-1 0-31,-2 3 0 0,-2 0 0 0,-1 8 0 0,5-8 0 0,-2 4 0 0,-1 2 0 0,1 4 0 0,-2 1 0 0,-2 8 0 16,4-9 0-16,0 1 0 0,1-1 0 0,-2 0 0 15,0 12 0-15,5-12 0 0,3 1 0 0,-3-1 0 16,3-3 0-16,0 3 0 0,-2 4 0 0,2-12 0 16,2 1 0-16,-5 2 0 15,1 2 0-15,-3 5 0 0,-2 8 0 0,2-8 0 0,-3 4 0 16,-2 1 0-16,0 5 0 0,-1 2 0 0,-4 7 0 16,6-13-12-16,0 2-54 15,1 0-36-15,2-3 32 0,1-4 0 0,-1 5 23 0,8-16-107 16,-4-5 58-16,4 2 30 0,0-3-1 15,-1-5-167-15,3 1 88 0,1-13 60 0,0-4 24 0,0-1-503 16,0-3 265-16,3-8 131 0</inkml:trace>
  <inkml:trace contextRef="#ctx0" brushRef="#br0" timeOffset="17542.18">25615 10277 970 0,'-7'0'0'0,"-5"0"0"0,5 0 0 0,-3 0 0 0,2 0 0 0,2 0 327 16,0 0-145-16,0 0-72 0,2 0-35 15,-2 3 96-15,2 0-71 0,1 4-31 0,2 3 0 0,-1 1 95 32,2 2-63-17,0-1-22-15,0 1 7 0,0 1-24 0,0-1 0 0,3 0-56 0,4-2 0 0,2 0 42 0,0-4-10 16,1-3-63-16,2-1 32 0,-2 0-1 31,1-3 42-31,0 0-48 0,-2-3-7 0,-1-4 42 0,-1-1-32 0,-2-2 13 0,0-1-9 0,-4-1 15 0,-1 4 11 0,0-1-13 16,0 4-6-16,0-2 36 0,-5 4 7 0,-4 1-36 15,0 2 5-15,-3 0 65 0,3 4-28 0,-3 6 0 16,3 2-16-16,-2 0 23 0,5 3-30 16,1 2-5-16,1-1 9 0,2 2-49 15,2 0 15-15,0-5 27 0,2 2-170 0,5-5 80 16,3-2 36 0,3-2-116-16,0-4 68 0,0-2 36 0,2 0 3 15,-1-2-9-15,-4-10-17 0,3 0 45 0,-3-5-38 0,-4 0 132 0,-3-2-56 16,-1 1 1-16,-2-3-51 0,0 3 81 0,0-5-29 0,-8 8 1 31,-3 0 31-31,-4 3-29 0,2 4 3 0,-4 4 57 0,-1 2-25 0,0 2-5 16,1 0-22-16,2 10 9 31,2 2-17-15,3 5-6-16,1 0 17 0,6 0-105 0,3 2 42 0,0-1 0 0,0-2 38 0,9 0-266 0,4-2 122 0,0-5 55 15,2-2-90-15,2-5 76 0,-1 0 17 0,-1-2-53 0,-2 0 19 0,-3 0 27 0,-2-4 1 0,-4-8 216 16,-1 0-92-16,-3-3-55 0,0 0 9 0,-5 0 342 15,-6 2-182-15,-5 0-68 0,-1 1-53 16,-3 0 278-16,0 7-233 0,1 1-92 16,-1 1 0-16,1 3 0 15,3 0 0-15,0 0 0 0,9 4 0 0,4 7 0 0,3 5 0 0,0-2-710 16,12 3 280-16,9 1 164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07:39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14874 2054 1001 0,'-9'-10'0'32,"-2"3"0"-32,2 1 0 0,-1-3 0 0,3 4 0 0,-1 1 0 0,0-3 169 0,1 3-65 0,-1 0-34 0,-2-4 9 0,2 6 87 31,2-1-64-31,-2 0-33 0,-1 1 1 0,1-2 40 0,-1 1-28 0,0 1-8 0,1 2-6 0,-2-3 0 0,1 1-31 0,-2 2 28 31,0 0 8-31,0 0-36 0,0 0 0 0,0 0 22 0,-3 5-22 0,0 0 0 0,-4 4 10 0,1 2-11 16,-1 0 1-16,-2 3 0 0,1 2 0 0,-4 2 38 15,-2 2 8-15,2 1-45 47,-2 1 17-47,1 4-18 0,-1 2 0 0,-4 5 0 0,-4 6 60 0,5-3-35 0,-1 5 0 0,1 1 24 0,1 5-25 0,-1 3 0 0,0 7-15 0,5-3 32 16,5-1 0-16,1 7-41 31,2 3 0-31,1 0 19 0,1 8-56 0,8-13 0 0,1 0 0 0,4 0 0 0,0-3 0 0,0-2 0 63,3 3 0-63,7-13 0 0,2-2 0 0,3-1 0 0,0 1 0 0,3 5 0 0,-2-5 0 0,-2 5 0 0,1 1 0 0,-1 3 0 0,3 0 0 0,1 10 0 0,0-13 0 0,-2 2 0 0,4-2 0 0,0-1 0 0,2-2 0 15,6 3 0-15,-3-13 0 0,5 2 0 16,1-4 0-16,5-1 0 0,1 0 0 0,13 0 0 0,-5-9 0 15,4-1 0 17,3-3 0-32,3 1 0 15,4 0 0-15,3-3 0 0,-9 0 0 0,-2-4 0 0,0-2 0 0,-3-3 0 0,0 1-129 0,5-2 42 0,-14-6-725 0,2 0 387 78,1-6 193-78,-1-12-707 0</inkml:trace>
  <inkml:trace contextRef="#ctx0" brushRef="#br0" timeOffset="1372.52">14521 2097 835 0,'0'-8'0'0,"0"3"0"0,0-2 0 0,0 2 0 0,0-2 0 0,0 2 0 0,0-4 0 0,0 2 211 15,6-1-87-15,0-1-43 16,2 1 94-16,1-2-59 0,4 1-44 0,-1-2 24 31,4 2-29 0,-2-3 0-31,3-1-30 0,2-1 32 0,-1 3-32 0,2-5 0 0,-1 3 1 0,3-2 31 0,0 0 0 0,2-4-22 0,-1 7-10 0,-2-2 24 0,4-1 0 0,-2 1-24 0,0 1 25 0,5-1 9 47,-5 4-34-47,-1 1 41 0,1-1-41 0,-1 3 1 0,3-1-1 0,5 1 1 0,-7 2-1 0,3 1 1 0,1 1-1 0,0-2-7 16,1 1 7-16,6 1 10 0,-4 1-10 0,1 1 36 62,1-1-35-62,5 2-1 0,-1 0 6 0,7 0 3 0,-6 0-8 0,0 0-25 0,2 0 0 0,-1 0 24 0,-1 3 1 0,10 1-35 0,-13 1 33 0,2 1 0 0,3 0-2 0,-2 1-64 16,1 0 26-16,8 3 7 0,-10-2 10 0,0 2-37 0,0 0 16 0,0 0-1 16,-2 1-24-16,6 1 51 0,-8-1-14 0,-3 2 20 62,-1-1-15-62,0 1 1 0,-2 3-2 0,5 0 52 0,-8-2-48 0,0 1 0 0,1 3 2 0,-1-3 24 0,-1 5-20 0,4 0 0 0,-6-2 4 0,1-1-25 0,1 2 22 16,-2-1-7 15,6 5 24 16,-8-5-24-47,2 0 2 0,-2 0-28 0,1 2 26 0,1-4-1 0,4 9 4 0,-7-7 34 0,2 0-45 0,-4 1-4 0,2 4 0 0,-1-5 0 0,1 10 0 0,-4-8 0 0,-1 4 0 0,-1-1 0 0,-1 0 0 0,0 2 0 0,1 2 0 0,-3-4 0 0,1 3 0 0,-3-3 0 15,2 2 0-15,-1-4 0 0,2 10 0 0,-5-8 0 16,3 0 0-16,-4-1 0 47,0 4 0-47,0 0 0 0,0 6 0 0,0-7 0 0,-3 1 0 0,0 3 0 0,0-1 0 0,0 0 0 0,0 8 0 16,0-4 0-16,0 1 0 0,0-3 0 15,0 3 0 1,0-1 0-16,0 2 0 0,0-7 0 0,0-4 0 0,0-1 0 0,0 1 0 0,0-1 0 0,0 3 0 0,-4-6 0 0,2-1 0 0,1-1 0 0,-2 0 0 15,1-3 0-15,-1 4 0 0,0-3 0 16,-1-2 0-16,0-1 0 0,0 3 0 0,-3-2 0 31,2 1 0-31,-1 0 0 0,1-2-24 0,0 2 10 16,-5-1-15-16,4-1 54 0,-2 8-50 0,0-6 1 0,-1 1 6 0,1 1 4 0,0-1-2 0,-3 5-3 31,2-4-10-31,1 1 17 16,-2 0-4-16,1-2-35 0,0 3 36 0,-1 2-4 0,1-6 3 0,0 1-46 0,1-2 43 0,-1 1-4 0,1 1 3 15,-1-1-4-15,1-2 3 0,0-1-5 0,0 0 4 16,0 2 19 15,0-2-19-31,-2 4-5 0,2-4 4 0,0 2 2 0,-1-2-1 0,1 1 40 0,-1 1 0 0,-1 2-37 0,0-1 2 0,0 0 44 16,0 1 1-16,0-1-36 0,-1 1-5 0,-1 3 50 31,2-2-21-31,1-1 8 0,-2-1-29 0,2 3 41 0,-3-1-1 0,0 2-26 0,4-3-6 0,-1-1 4 16,1 1-2-16,-3-1-13 15,2-4 13-15,-1 6 4 32,0-5-3-17,2 0-79-15,-2 0 37 0,0-1-4 0,0-2 40 0,-2 5-33 0,1-4 0 0,0 0 18 0,-1-1 7 0,1 1 24 0,0 0-26 0,-5 2-10 0,5-6 37 47,-1 2-2-31,1 0-25-16,2-2 24 0,-4 0-22 0,2 1 4 0,2-2-3 0,-2-1 38 0,2 1-34 0,-1-1 8 0,-4 2-6 0,3-1-30 0,0-1 30 0,-3 1-1 0,2 1 1 0,-4 1-22 15,-1 1 20-15,0 0-3 32,0-1 32-32,0 1-30 0,-3 0 0 0,0 0 8 0,-6 0-8 0,1-2 1 0,-1 1 0 0,-2-3-46 0,-2 3 22 15,-4-3 1-15,-4 3 20 0,6-5-48 0,-1-1 23 0,0 0-5 32,-2 0 27-32,0 0 21 0,-4-4-27 0,7-2-5 0,-1-3-24 0,-2-2-6 31,3-3 34-31,-1-2-147 0,-7-2 63 0,7 0 37 0,0 1 1 0,0-5-139 0,-1 0 83 0,1 1 41 15,-7-5-8-15</inkml:trace>
  <inkml:trace contextRef="#ctx0" brushRef="#br0" timeOffset="3012.56">15440 3035 893 0,'-2'0'0'0,"-5"-3"0"0,2-1 0 0,2 2 0 0,-2 0 0 0,2 1 0 0,0 1 294 16,0 0-133-16,1 0-62 0,-2 0 41 0,4 5-52 47,0 2-25-47,-2 3 86 0,2-3-60 0,0 4-27 15,0-2 1-15,0 1 12 0,3-1 0 0,5 0-29 0,-2 0-9 0,0-2 42 0,2-2-1 0,0-3-41 0,1 0 0 0,-1 0 31 0,3-2-31 0,-2 0 0 16,-1-2-44-16,1-5 0 16,-1-2 44-1,0-2-28-15,-3 0-10 0,0 0 38 0,-4-1 0 0,1 3-65 16,-2-1 29-16,0 0-10 0,0 5 36 0,0-1 30 0,-8 5-35 15,-3 1-15-15,-1 0 12 0,0 0 89 16,1 5-46-16,1 2 3 0,2 4-20 0,2-2-11 0,1 0-4 0,3-1-37 16,2 1 15-16,0-3 14 0,0 0 12 0,0-1-171 15,7-5 80-15,2 0 38 16,2 0-5-16,1 0-154 47,-2 0 90-47,2-5 24 0,-4-4 28 0,-1 2-30 0,-1-1 0 0,-3 2 9 0,-2-1 175 0,1 1-74 0,-2 1-41 0,0 1-85 0,0 1 30 0,0 0 6 0,-5 3 27 0,0 0-245 15,3 0 111-15,-2 0 71 16,3 6 27-16,-1 3-598 0</inkml:trace>
  <inkml:trace contextRef="#ctx0" brushRef="#br0" timeOffset="3330.61">15441 3447 1738 0,'2'0'0'0,"-2"0"0"0,0 0 0 0,0 0 0 0,0 0 0 0,2 3 0 0,-2 3 0 0,0 4 500 0,0 5-222 0,1 4-125 0,-1 7-59 0,2 6 63 31,-2 7-61-31,1 9-20 0,-1-1-9 0,2 6-36 0,-1 0 5 0,-1 1 1 0,0 3-170 0,0 1 95 0,0-9 32 0,0-8-345 16,0-6 194-16,0-4 96 15,0-11 27-15,0 3-377 0,0-18 154 0,0-5 110 16,0 0 54-16,0 0-128 0,0-12 92 0,0-10 37 16,0-2 33-16,-1-8-338 0</inkml:trace>
  <inkml:trace contextRef="#ctx0" brushRef="#br0" timeOffset="3551.5">15401 3419 1721 0,'0'-21'0'0,"0"-2"0"0,0 9 0 15,2 3 0-15,7 4 0 0,2-1 0 0,4 6 0 0,3-2 282 16,1 4-127-16,1 0 129 0,1 6-124 0,3 4-62 0,-1 6-30 0,-1-2-47 16,-3 4-9-16,-7-1 25 0,1 6-1 0,-6-2-120 46,-3 2 61-30,-3 5 38-16,-1-4-8 0,-5 2 3 0,-7-1 26 0,-5-3 1 0,-1 0 95 0,-2 1-39 0,-3-6-37 0,1-4-24 0,-1-2-15 0,-1-3 12 0,-1 0 0 0,4-6-313 0,3-2 150 0,1 0 75 16,5 0 43-16,1 0-595 15,2-2 275-15,7-2 158 0,2-5 48 0,0 2-488 0</inkml:trace>
  <inkml:trace contextRef="#ctx0" brushRef="#br0" timeOffset="3807.69">15661 3851 1646 0,'0'18'0'0,"0"0"0"0,0 5 0 0,0-5 0 0,0 0 0 0,2-1 0 0,2-3 330 0,1 0-147 31,4 1-65-31,1-8 126 0,4-2-105 0,1-3-52 0,3-2-26 0,2 0-65 16,2-2 48-16,0-10-8 0,-4-3 0 0,2-5-156 0,-4 1 78 0,0-5 38 15,-4 1-38-15,-4 4 35 16,-5-1 0-16,-3 0 43 0,0 5-7 0,-3 1-51 0,-11 0 4 0,-2 6 359 15,-4 1-159-15,-2 4-81 0,-1 1-39 0,-1 2 168 16,-1 0-88-16,5 0-57 47,0 4-24-47,6 4-237 0,0 0 107 0,3 0 52 0,2 2-881 0,7 3 443 0</inkml:trace>
  <inkml:trace contextRef="#ctx0" brushRef="#br0" timeOffset="5983.27">16221 3463 1435 0,'0'-12'0'0,"0"3"0"0,-2-3 0 0,1 9 0 0,-2 3 0 0,-1 0 0 0,0 3 0 0,-3 17 359 0,-2 1-151 0,3 7-91 15,0 4-39-15,1 5 31 0,0 0-36 0,5 1 0 16,0 3-27-16,0-7 36 0,2 0 0 0,10-3-45 47,7-1-220-47,-2-2 111 0,8 0 63 0,-2-10-443 0,2-3 230 0,2-5 125 0,-2-4 1 0,0-6-508 0,1 0 274 0</inkml:trace>
  <inkml:trace contextRef="#ctx0" brushRef="#br0" timeOffset="6209.01">16338 3599 598 0,'-10'-11'0'0,"-1"0"0"0,5 4 0 0,5 3 0 0,1-2 442 0,0 4-203 0,7-1-101 0,6 1-41 0,5 2 162 0,1 0-111 0,3 2-55 0,0 6 136 0,-1 4-87 0,0-2-57 0,-3 4-88 0,-3-1 1 0,-4 4 39 15,-1 3 0-15,-2 1-92 32,-6 1 42-32,-2 2 24 0,-2-1 1 0,-11 3-40 0,-3-3 33 0,-6 2 7 0,-2-4 24 0,-4-5-43 0,0-3-31 0,1-4 27 15,-2-3-167-15,3-2 73 16,4-4 49-16,6-4-397 0,4-11 208 0,7-9 105 16,5-4 47-16,0-7-411 0</inkml:trace>
  <inkml:trace contextRef="#ctx0" brushRef="#br0" timeOffset="6625.57">16478 3488 1121 0,'4'-6'0'0,"1"1"0"0,-3 3 0 0,0 2 0 0,-1 0 0 0,-1 0 0 0,0 10 651 16,-1 7-311-16,-8 1-152 0,1 5-75 15,0 0 316-15,1 2-197 0,1 2-87 0,3-4-59 16,1 0-91 15,2 1 0-31,0 0 43 0,2-5-187 0,10 2 103 0,4-8 37 0,1-2-444 0,3-4 246 0,3-5 112 0,2-2 71 0,3 0-499 16,-6-6 250-16,2-10 101 0,-4 2 67 0,-4-3 28 47,-4 3 0-47,-1-1 31 0,-5 4 8 0,-6 3 236 0,0 4-118 0,0 3-59 0,-3-1-38 0,-8 2 462 0,-3 5-239 0,0 9 192 15,-1 4-193-15,4 0-29 0,-1 4-61 0,3-2 145 16,6-1-111-16,2-1-56 0,1 1-28 0,0-3-77 0,4 1 34 0,9-2-9 31,2-6 24-31,2-3-283 0,2-2 142 0,3-4 71 0,1 0-239 0,-1 0 116 16,-3-8 88-16,-1-6-110 15,-3-1 82-15,-3 1-22 0,-1-1 32 0,-6 1 92 0,-4-1-1 0,-1 1-42 32,0 0 0-32,-3-1 233 0,-8 1-125 0,-1-1-50 0,-2 1-29 0,-3 1 292 15,1 0-146-15,-1 2-30 0,0-4 109 0,1 7-75 16,0 2-52-16,1 1-45 0,2 1-8 0,1 4 0 0,1-3 10 16,3 3-80-16,3 0 35 0,4 0 0 0,1 9 35 15,0 0-409-15,0 2 204 0,5 2 63 0,6-2 59 16,4 2-617-16,2-3 313 15,2 0 157-15</inkml:trace>
  <inkml:trace contextRef="#ctx0" brushRef="#br0" timeOffset="6808.96">17094 3698 1261 0,'-1'0'0'0,"-1"0"0"0,-3 0 0 0,1 0 0 0,0 0 698 47,-1 2-334-47,0 4-167 0,0 2-83 0,-1 3 117 0,1 2-105 0,-1-1-46 0,-3 3-23 0,2 0-72 0,-1 2 25 0,1-1 10 0,-2-1-480 16,1-2 249-16,1 0 124 0,1-4-710 31,-1 0 386-31,2-3 185 0</inkml:trace>
  <inkml:trace contextRef="#ctx0" brushRef="#br0" timeOffset="6958.79">17144 3534 1872 0,'5'-3'0'0,"0"-2"0"0,-1 4 0 0,1-1 0 0,2 2 0 0,0 0 0 0,1 0 0 0,1 6 399 0,2 5-186 0,-2 0-88 0,2 2-44 0,3 3 80 47,-1 0-62-47,2 0-23 0,-2-2-452 0,1 1 207 0,-3 0 102 0,1-4-684 0,2 2 392 0,-1-3 205 0</inkml:trace>
  <inkml:trace contextRef="#ctx0" brushRef="#br0" timeOffset="7110.6">17488 3430 716 0,'0'-8'0'0,"0"-1"0"0,0 5 0 0,-3 1 0 0,-1 3 613 31,-3 0-288-31,-3 17-144 0,-3 7-63 0,-4 10 531 0,-2 8-306 0,-5 10-153 0,-2 6-77 0,-3 7 116 0,-5 12-86 0,1-6-59 31,-2 3 61-31,3-3-63 0,4-7-82 0,4-5-359 0,4-2 172 0,12-19 107 0,7-8 58 0,1-6-802 16,0-13 412-16,1-7 219 0</inkml:trace>
  <inkml:trace contextRef="#ctx0" brushRef="#br0" timeOffset="7342.95">17428 3963 1780 0,'8'-10'0'15,"1"0"0"-15,-3 5 0 0,2 1 0 0,-3 1 0 0,0 3 0 0,0 0 0 0,2 0 0 16,0 0 526-16,0 6-236 0,2-2-131 0,-1 0-34 15,3-1-44-15,-1-1 0 0,1 0-214 0,2-2 94 0,-1 0 33 0,-2 0 0 0,-1-2-259 16,0-3 150-16,-2-3 85 0,-4-3 29 0,-1 2-150 0,-2-2 86 0,0 2-31 16,-8-2 45-16,-8 0 65 15,-1 5-19-15,-5 0-23 0,-4 2 246 0,-1 3-120 0,-1 1-60 16,0 0 75-16,5 0-58 0,2 0 5 31,3 1-26-31,5 3-230 0,2 2 105 0,1 0 84 0,8-1-7 0,2 2-792 0</inkml:trace>
  <inkml:trace contextRef="#ctx0" brushRef="#br0" timeOffset="7517.59">17922 3471 1600 0,'12'-5'0'0,"1"3"0"0,2 2 0 0,-1 0 0 0,3 2 0 0,-2 9 929 0,1 4-446 31,0 5-224-31,3 5 192 0,-7 1-242 0,-2 3-209 0,-3 5 0 0,-5 7 0 0,-2 1 0 0,-5 8 0 0,-16 1 0 0,-9 2 0 0,-8 4 0 31,-8 4 0-31,-4 1 0 0,-11 9-890 0,5-10 416 0</inkml:trace>
  <inkml:trace contextRef="#ctx0" brushRef="#br0" timeOffset="13294.53">20200 1098 1077 0,'3'-3'0'0,"-2"-2"0"0,1 0 0 0,-1-2 0 0,1-1 0 0,-1 1 197 0,1-1-80 0,0-2-40 0,1 0 144 0,-2-3-92 0,3-1-36 0,-3-1-10 0,1-2-50 0,-1 1 4 0,0-4 1 0,2 1-31 0,-3-1 10 0,0 3 21 0,0-2-1 0,-3 3-34 0,-2 1 34 0,-5 2 1 0,1 0 105 0,-5 5-57 0,3 5-25 0,-5 1 1 0,4 2 130 0,-5 0-77 0,4 7-29 0,1 12-10 0,4 6 159 15,1 6-99-15,5 7-49 0,2 4 55 0,0 9-43 32,0 0-35-32,1 1-1 0,7 3-58 0,0 2-5 15,1 1 0-15,-3 12 0 0,1-9 0 0,-4 2 0 0,2-3 0 0,-4-1-93 0,-1-6-2 16,0 5 75-16,0-17 17 0,-3-5-313 0,-3-7 131 15,-2-5 88 1,-2-9-7-16,1-1-136 0,0-14 107 0,2 0 47 0,-2-9-358 16,2-8 203-16,-3-2 92 0,2-8-435 0,-3-5 273 15</inkml:trace>
  <inkml:trace contextRef="#ctx0" brushRef="#br0" timeOffset="13433.45">19771 1296 1708 0,'-21'-3'0'16,"1"2"0"-16,0-1 0 0,13 1 0 0,4 1 0 0,3 0 0 0,0 0 0 0,15 0 638 0,10 0-291 0,6-3-159 0,10 1-76 0,-1-1 134 16,4-1-104 15,3-1-52-31,4 0-17 0,-6 2-569 0,0-1 267 0,1 3-294 0,0-3 280 0,-4 4 140 0</inkml:trace>
  <inkml:trace contextRef="#ctx0" brushRef="#br0" timeOffset="13589.99">20379 1148 2315 0,'-9'0'0'15,"1"0"0"-15,-1 0 0 0,0 4 0 0,2 4 0 0,-1 4 0 0,3 2 0 0,1 3 0 0,2 4 666 16,2 3-314-16,0 2-158 16,2 3-69-16,8-1-159 0,4 0 35 0,4 1 1 0,-1-3-657 0,3 1 356 0,0-5 163 0,-2-4-306 15,2-4 239-15,-3-3 120 0</inkml:trace>
  <inkml:trace contextRef="#ctx0" brushRef="#br0" timeOffset="13798.01">20524 1223 1332 0,'-2'-12'0'0,"1"2"0"0,1 3 0 0,0-4 0 0,0 5 0 0,4 4 0 0,10 0 0 0,0 2 538 0,6 0-251 0,4 2-115 0,-4 9 82 0,4 4-108 0,-1 2-54 0,-2 3-164 31,-1 2 55-31,-2 3 36 0,-8 0-8 0,-4-1-215 0,-4 5 121 16,-2-4 60-16,-4 3 30 0,-8 2-57 0,-8-9 39 0,-7-1 24 0,-2-2-79 0,-1-8-161 16,-3 1 47-16,-1-2 68 0,6-9-177 0,3 0 126 15,3-3 63-15,10-15 31 0,4-7-318 0,8-8 166 0</inkml:trace>
  <inkml:trace contextRef="#ctx0" brushRef="#br0" timeOffset="14184.85">20826 1028 2239 0,'3'0'0'0,"-1"0"0"0,0 3 0 0,-2 5 0 0,0 0 0 0,0 11 0 0,-12 5 445 0,-3 6-205 0,-1 9-91 0,-1-1 380 31,1 6-246-15,3-1-237-16,5 0-46 0,5-2 0 0,3-1 0 0,0-9 0 0,9-7 0 0,10-6 0 0,4-5 0 0,1-6 0 0,4-3-265 0,-3-4 20 16,3-6 141-16,-2-12-399 15,-4-3 182-15,0 0 151 0,-1-2 11 0,-8 4 6 0,-4 2 58 0,-4 0 29 31,-4 5-1-31,1 2 124 0,-2 2-57 0,0 5-14 0,-2 0 447 0,-5 3-235 16,-4 0-118-16,1 6 449 0,1 5-215 0,1 3-152 31,1 1-1-31,3 2 67 0,4 0-228 16,0-1 0-16,0 5 0 0,2-7 0 0,10-1 0 0,2-2 0 0,2 1 0 0,2-8-77 0,4 0-31 0,0-4 67 16,-3 0-102-16,1-1 90 15,-1-11-20-15,-6 1 44 0,3-4-218 0,-9 0 90 0,-3 1 59 47,-2-3 155-47,-2 0-48 0,0 2-23 0,-10-4-10 0,-3 4 168 0,-3 1-91 0,-4 2-27 0,-2 0-29 0,-1 2 94 16,1 8-47-16,2-1 6 0,1 1-127 0,1 2 62 0,6 0 0 0,-2 0 68 15,8 0-598-15,3 7 248 0,3 3 137 0,0-3-584 16,9 0 354-16</inkml:trace>
  <inkml:trace contextRef="#ctx0" brushRef="#br0" timeOffset="14360.53">21339 1364 1399 0,'9'5'0'0,"-1"0"0"0,-2 2 0 0,-1 0 0 0,-1 5 0 0,-2 0 0 0,-2 3 712 0,0-1-337 0,0 3-170 0,-8 2-83 0,-1-1 250 15,-4-1-172-15,2 0-82 0,-1-3-313 0,1-1 116 0,0-2 58 16,-1 0-329 15,4-5 189-15,0-6 99-16,1 0 49 0,3 0-862 0</inkml:trace>
  <inkml:trace contextRef="#ctx0" brushRef="#br0" timeOffset="14476.83">21397 1146 2063 0,'0'0'0'0,"1"0"0"0,2 0 0 0,0 0 0 0,2 0 0 0,1 5 0 0,3 3 0 0,2-1 0 0,2 4 533 31,-1 4-249-31,2-1-123 0,3 1-362 0,0-1 119 0,1 6 69 0,-1-4-732 0,-3-1 390 0,0 0 197 0,2-3 97 0</inkml:trace>
  <inkml:trace contextRef="#ctx0" brushRef="#br0" timeOffset="14657.49">21718 1071 1969 0,'-7'0'0'0,"0"0"0"0,2 0 0 0,-2 0 0 0,-1 10 0 0,1 7 0 0,-1 2 0 0,-3 10 0 0,1 0 736 0,-2 9-349 0,-1 4-175 0,-3 4 15 0,-3 2-94 16,0 8-39-16,-1-12-421 31,2 2 181-31,3-3 92 0,2-4 46 0,2-6-743 0,6-1 404 0,5-18 187 16,0-4 98-16</inkml:trace>
  <inkml:trace contextRef="#ctx0" brushRef="#br0" timeOffset="14911.84">21711 1458 967 0,'0'2'0'0,"0"-2"0"0,0 4 0 0,0 2 0 0,0-1 0 0,0 2-1 0,0 2 663 15,2 1-314-15,-1 1-157 0,4 0 222 0,3 1-181 0,1-4-104 16,1 2-47-16,3-3-101 0,2-4 28 16,2-3-1-16,0 0-168 0,-2 0 93 0,-1-4 51 15,-1-8 26-15,-5 0-22 16,0-5 23-16,-4 0 10 0,-4 1 15 0,0 1 51 31,-3 0-109-31,-10 1 36 0,-5 3 156 0,-3 0-75 0,-2 8-45 0,-3-1 0 0,-2 2 14 0,1 2-36 0,1 0 41 16,4 0-365 31,3 2 166-47,3 5 79 0,4 0 47 0,5-2-741 0,5 3 343 0,0-1 178 0,2-5 89 0</inkml:trace>
  <inkml:trace contextRef="#ctx0" brushRef="#br0" timeOffset="15074.19">22112 1056 1309 0,'13'0'0'0,"0"0"0"0,6 0 0 0,-5 3 0 0,3 4 0 0,-2 5 565 0,1 3-265 0,3 6-123 0,-5 6 476 0,-1 2-309 16,-1 7-154-16,-4 3-77 16,-7 5 84-16,-1 6-114 0,0-7-83 0,-16 4 0 0,-7-1-107 31,-6-2-27-15,-5-1 86-16,-4 0-228 0,4-12 151 0,-4-6 81 0,1-2-764 0,-2-5 329 0</inkml:trace>
  <inkml:trace contextRef="#ctx0" brushRef="#br0" timeOffset="19306.25">22604 1055 539 0,'0'0'0'0,"-2"0"0"0,1-2 0 0,-4 1 0 0,4-2 0 0,-2 1 0 0,1 1 0 0,-1 0 0 0,1 0 0 0,1-1 125 0,-1 0-48 0,1 1 0 16,-1-1 51-16,0 2-46 0,-1-2 10 16,3 1 75-16,-1 1-64 0,-1 0-34 31,2-3 1-31,0 3 40 0,-4 0-27 0,4 0-9 16,0 0-37-16,0 0 168 0,0 0-83 0,0 0-43 0,4 0 10 0,1 0 100 0,1 4-75 0,4 1-39 0,2 1 102 0,5 3-70 15,2-1-26-15,3 2-5 16,3 2 0-16,3-2-38 0,3 4-1 0,1-1-45 15,6 2 55-15,-1-1-9 0,-2-2-1 0,-1 0-72 16,-1 2 37-16,-4-6-1 16,4 3 46-16,-11-3-92 0,-4-3 19 0,-4-2 28 0,-2 0-60 0,-3 0 37 15,-3-2 3-15,-5-1 95 0,-1 0-36 0,0 0-1 16,0 0-34-16,-6 0 158 16,-6 3-63-16,-3 4-42 0,-4 3-8 0,-2 3 5 15,-4 4-5-15,-1 3-27 0,-5 2-24 0,0-1 0 16,2 3 0-16,-1 0 0 15,1 1-22-15,0-1-9 0,-3 2 36 0,7-4-256 16,2 0 121-16,4-7 68 0,3 1 12 0,7-6-322 16,-3 1 144-16,11-7 100 0,1-4 44 0,0 0-161 0,0 0 104 0,5 0 42 15,7-4-398-15,2-4 229 0,4-1 115 0</inkml:trace>
  <inkml:trace contextRef="#ctx0" brushRef="#br0" timeOffset="19794.55">23886 1042 829 0,'0'-15'0'0,"0"-4"0"16,0 4 0-16,0 0 0 0,0-3 0 0,0 3 280 0,0-4-122 0,-1-2-51 0,1 3 72 16,0-1-71-16,-2 0-35 0,1 0-1 15,-4-2-15-15,-2 0-11 0,2 4-9 0,-3 2 54 16,-2 0-27-16,-3 4 0 0,1 1-27 0,-1 3 143 0,-1 4-76 16,1 3-34-16,2 0 1 0,0 5 136 15,-4 12-76-15,5 9-52 0,1 6 124 0,-2 8-84 16,5 10-41-16,1 7 30 0,-2 11-27 0,7-2-9 15,0 5-35-15,0 3 58 0,0-1-28 0,0 4-40 16,0 12-27-16,5-18-41 16,2-2-3-16,-2-5 40 0,-2-6 0 0,0-6-233 0,-2 2 143 0,-1-19 25 15,0-7-272-15,-5-8 141 0,-4-5 89 16,-2-9 2 0,-3-1-84-16,2-5 83 0,-4-2 37 0,1-11-324 15,-2-5 180-15,1-5 90 0,-7-5 36 0,3-3-365 78,0-9 209-78</inkml:trace>
  <inkml:trace contextRef="#ctx0" brushRef="#br0" timeOffset="19848.36">23335 1257 1544 0,'-9'-15'0'0,"1"3"0"0,3 1 0 0,3 0 0 0,2 6 0 0,3-1 0 0,14 3 0 0,6 3 0 0,9-2 506 0,7-1-226 0,0 3-126 0,4 0-15 0,4 0-51 0,0 3-26 0,5 2-619 0,2 4 306 0,-7 1 140 0,-2 0 73 0,-3-1-339 0</inkml:trace>
  <inkml:trace contextRef="#ctx0" brushRef="#br0" timeOffset="20005.53">24052 1194 1257 0,'-11'0'0'0,"-1"0"0"0,-3 0 0 0,5 0 0 0,0 0 408 0,0 9-186 0,3 1-92 16,0 4-47-16,-2 3 641 15,6 1-348-15,3 1-170 16,0 3-120-16,0 2-24 0,2-2-1 0,8 7-15 0,3-7-657 0,2 1 323 15,1-2 163-15,3-2-872 0,-3-4 481 0</inkml:trace>
  <inkml:trace contextRef="#ctx0" brushRef="#br0" timeOffset="20213.81">24217 1275 1618 0,'7'-6'0'0,"0"-3"0"0,2 6 0 0,-1 1 0 0,1-1 0 0,1 3 0 0,3 0 0 0,-1 0 295 0,3 5-134 0,-2 5-62 15,-1 2 74-15,-1 1-68 0,-3 4-35 0,1-1-130 16,-4 3 43-16,-5 0 27 0,0 0 0 0,-2 1-207 16,-13 0 117-16,-2 4 67 15,-4-10 20-15,-2 3-275 0,-4-5 110 0,0-2 86 16,0-3-30-16,6-4-111 0,3-3 59 0,2 0 59 0,4-7-151 0,7-6 105 16,5-9 43-16,0-5-189 15,11-6 125-15</inkml:trace>
  <inkml:trace contextRef="#ctx0" brushRef="#br0" timeOffset="20345.68">24443 1138 1308 0,'18'-7'0'0,"0"-2"0"0,-8 7 0 0,-2 1 0 0,-5 1 0 0,-2 0 0 0,-1 10 363 0,0 5-153 0,-2 3-92 0,-9 2 589 0,-1 4-338 0,-1-3-167 0,1 3 168 16,2 2-158-16,4-2-140 0,1 0-72 0,2 0-204 16,3 1 57-16,0-2 92 0,5 2 54 0,7-7-382 15,5-3 210-15,5-3 104 0,3-6-895 0</inkml:trace>
  <inkml:trace contextRef="#ctx0" brushRef="#br0" timeOffset="20495.12">24760 1388 1361 0,'0'0'0'0,"0"0"0"0,-1 0 0 0,-1 0 0 0,-1 0 0 0,-1 0 165 0,2 0-55 0,-1 0 609 16,-2 8-342-16,-1 1-169 0,1 2-87 16,-2 2 83-16,-1-1-89 0,3 2-39 15,-1 1 0 1,-3 0-532-16,4-2 246 0,-1 1 133 0,0-3 52 0,2-2-822 15,1-3 427-15</inkml:trace>
  <inkml:trace contextRef="#ctx0" brushRef="#br0" timeOffset="20624.65">24779 1277 1774 0,'0'0'0'0,"2"0"0"0,0 0 0 0,2 0 0 0,-2 0 0 0,1 0 0 0,3 2 0 0,0 3 401 0,0 0-182 0,3-1-91 0,2 4 54 0,-1 0-78 0,2-1-33 0,1 4 0 0,1-1-648 15,-2-1 307-15,2 0 162 0</inkml:trace>
  <inkml:trace contextRef="#ctx0" brushRef="#br0" timeOffset="20810.5">25074 1234 1825 0,'-2'0'0'0,"-3"0"0"0,-2 4 0 0,1 0 0 0,-1 5 0 0,-2 2 428 31,1 4-201-31,-3 6 446 0,-1 6-319 0,-2 4-158 0,0 5-71 0,-3 2-37 0,4 2-73 0,-2-1-15 16,2-1 0-16,-2-1-247 31,4 1 79-15,1-7 97-16,1-6 54 0,0-2-770 0,4-5 412 0,2-8 206 0</inkml:trace>
  <inkml:trace contextRef="#ctx0" brushRef="#br0" timeOffset="20982.41">25242 1081 2018 0,'11'0'0'0,"8"2"0"0,-4 8 0 0,-1 2 0 0,0 9 0 0,-4 4 0 0,2 4 462 0,-4 9-204 0,-8-1-115 0,0 6-54 0,0 3 322 0,-5-2-188 0,-10-1-93 0,-4 7-230 0,-3-12 63 16,-3-1 36-16,-2-2-725 15,0-4 381-15,-4 0 190 0,3 1 105 16</inkml:trace>
  <inkml:trace contextRef="#ctx0" brushRef="#br0" timeOffset="21160.7">25670 1663 1349 0,'1'0'0'0,"2"0"0"0,1 0 0 0,-2 0 0 0,-1 0 0 0,1 3 0 0,-2-2 0 0,0 1 0 0</inkml:trace>
  <inkml:trace contextRef="#ctx0" brushRef="#br0" timeOffset="21657.38">27240 1055 1008 0,'-10'-11'0'0,"1"1"0"0,-4 4 0 0,7 6 0 0,0 0 0 0,-1 9 404 0,-1 10-183 15,1 6-92 1,0 8-36-16,3 1 475 0,3 4-265 0,1 2-133 0,0-2-66 0,1 7 142 0,9-10-109 0,4 3-50 0,5-3-243 15,3-4 97-15,2-2 48 0,4 0-590 0,-7-9 315 16,5-6 161-16,-3-4 82 0,-1-4-386 0,-2-6 221 16,3 0-7-16</inkml:trace>
  <inkml:trace contextRef="#ctx0" brushRef="#br0" timeOffset="21857.32">27489 1208 1793 0,'0'-14'0'0,"0"3"0"0,3 1 0 0,9 0 0 0,4 6 0 0,3 1 0 0,6 3 0 0,2 0 0 0,6 7 0 0,2 7 545 0,-4 3-259 0,-3 0-124 0,-3 3 68 16,-3 1-97-16,-5 2-48 0,-1 3-106 0,-11-2 25 15,-3 0-1-15,-2 1 34 0,-11 1-123 0,-9 1 62 0,-9 2 39 0,-3-7-8 32,-4-2-25-32,-1-4 28 0,0-4 0 0,3-3-7 0,4-6-326 0,11-3 115 15,5-1 99-15,9-13-468 0,5-4 270 16,2-12 134-16,20-9-518 0</inkml:trace>
  <inkml:trace contextRef="#ctx0" brushRef="#br0" timeOffset="21996.92">27892 1081 2746 0,'0'0'0'16,"0"0"0"-16,0 0 0 0,-1 0 0 0,-2 7 0 0,-9 5 0 0,4 2 0 0,-4 7 553 0,-1 4-258 0,2 4-129 16,2 1 5-16,1 6-171 0,6-5 0 0,2 5 0 15,0-6 0-15,10 3 0 0,7-8 0 0,7 5 0 16,3-10 0-16,2-5-134 0,2-5 20 0,1-1-1061 15</inkml:trace>
  <inkml:trace contextRef="#ctx0" brushRef="#br0" timeOffset="22164.62">28173 1426 1930 0,'0'0'0'0,"0"-3"0"0,0 2 0 0,0-2 0 0,0 3 0 0,0 0 0 0,-2 0 0 0,2 0 788 0,-1 0-367 16,1 4-197-16,-4 7-94 0,0 1-32 0,1 5-31 15,-6 0 0 1,-2 4-184-16,-2 1 72 0,-1 1 40 0,-2 1 1 0,-2 2-551 0,-4-1 296 0,-7 5 157 16,6-8-740-16,-6 0 408 0,4-5 179 0</inkml:trace>
  <inkml:trace contextRef="#ctx0" brushRef="#br0" timeOffset="22440.55">28310 1180 2554 0,'3'0'0'0,"-1"0"0"0,1 0 0 0,0 0 0 0,2 0 0 0,-2 0 0 0,0 2 0 0,-1 1 600 0,4 1-273 16,1 1-149-16,0 2 94 0,4 3-272 0,0 2 0 0,4 0 0 16,5 5-11-16,-1-2-160 109,0 2 104-109,3 0 51 0,0-2-731 0,-1-1 392 0,1 0 205 0,-9-3 89 0,2-5-873 0,-4-1 448 0,-1-5 225 0</inkml:trace>
  <inkml:trace contextRef="#ctx0" brushRef="#br0" timeOffset="22545.88">28650 1141 1422 0,'1'-7'0'0,"-1"-1"0"0,0 2 0 0,0 3 0 0,0 1 0 0,0 2 0 0,0 2 769 0,0 12-356 0,-7 8-193 0,-1 7 169 0,-4 5-176 0,-4 7-88 15,2 7-35-15,-5-1 136 0,0 6-162 0,-3 0-64 0,-2 3 0 0,0 0-209 0,-4 4 27 0,8-14 105 0,1-3-734 0,3-7 424 47,4-9 212-47,4-10 78 0,1-6-870 0,5-11 470 0</inkml:trace>
  <inkml:trace contextRef="#ctx0" brushRef="#br0" timeOffset="22728.67">28810 976 1647 0,'17'-7'0'0,"4"7"0"0,-1 0 0 0,1 9 0 0,-3 11 0 0,2 4 0 0,-2 6 662 0,2 6-304 0,-7 0-165 0,-3 5-79 0,-1 5 310 0,-4 3-195 15,-3 1-96-15,-2 4-86 0,-4-8-11 16,-10 0 0-16,-7-1-332 0,-4-4 165 0,-4-2 84 0,-3 2 50 16,1-12-263-16,0-7 148 0,3-5 74 15,4-6 36-15,1-10-918 0,3-1 433 16,10-5 231-16</inkml:trace>
  <inkml:trace contextRef="#ctx0" brushRef="#br0" timeOffset="22867.72">29267 1131 1410 0,'27'0'0'0,"0"0"0"0,1 0 0 0,3 0 0 0,3 0 0 0,-7 4 582 0,-3-1-273 0,-2 1-137 0,2 0 57 0,0 1-96 16,2 0-41-16,-7 2-32 0,-2 2-767 0,-6 1 367 0,-2 0 183 0,-7 1 91 15,0-1-586-15</inkml:trace>
  <inkml:trace contextRef="#ctx0" brushRef="#br0" timeOffset="23021.64">29209 1363 2074 0,'-6'0'0'0,"5"0"0"0,1 0 0 0,1 0 0 15,16 0 0-15,7 0 0 0,7 0 0 0,6 0 296 0,6 0-131 0,6 0-56 0,-2 0 201 0,4 0-137 0,0 0-69 16,-5 0-558-16,-3 0 244 0,2-2 132 0,-18 0 52 15,-10 1-821-15,-6 1 406 16,-10-2 202-16,-1 1 103 0,-10-6-286 0</inkml:trace>
  <inkml:trace contextRef="#ctx0" brushRef="#br0" timeOffset="23161.85">29698 998 1583 0,'0'0'0'0,"0"-2"0"0,0 0 0 0,-2 2 0 0,-3 0 0 0,-8 14 0 0,-3 13 167 0,-10 14-58 0,-3 5-40 15,-9 14 682 17,-8 9-358-32,-6 7-179 0,-1 2-80 0,-5 5-41 0,13-16-33 0,10-3 0 0,6-3-883 0,6-5 429 0,1-6 215 0</inkml:trace>
  <inkml:trace contextRef="#ctx0" brushRef="#br0" timeOffset="23516.02">30232 1017 2052 0,'-22'6'0'0,"-3"10"0"0,6 1 0 0,-1 8 0 0,0 1 0 0,0 8 0 0,2 0 0 0,-5 7 0 0,12-6 0 0,2 0 426 0,6-1-195 0,3-3-97 0,0-1-270 16,10 3 96-16,9-11 33 0,3 0 1 0,5-3-607 15,5-8 324-15,1-4 161 0,4-3-371 0,-7-4 246 16</inkml:trace>
  <inkml:trace contextRef="#ctx0" brushRef="#br0" timeOffset="23706.89">30434 1138 1430 0,'0'-21'0'0,"1"5"0"0,2 0 0 0,3 7 0 0,3 6 0 0,-1 1 0 0,5 2 344 0,2 5-145 16,-1 9-86-16,1 5-38 0,0 3 219 15,0 6-129-15,-4 2-64 0,-1 0-83 16,-6 2-9-16,-3-2 28 16,-1 2-278-16,0-1 139 0,-10-1 70 0,-3 3 43 15,-5-9-330-15,-3-2 172 0,-2-5 86 0,-5-5-9 0,5-5-182 0,-4-2 43 16,5-5 90-16,5-5 42 0,6-13-282 0,3-7 161 16,7-11 81-16,1-6-152 0</inkml:trace>
  <inkml:trace contextRef="#ctx0" brushRef="#br0" timeOffset="24074.71">30725 957 1780 0,'3'-5'0'0,"0"5"0"0,-2 0 0 0,-1 0 0 0,0 17 0 0,-7 7 0 0,-10 6 0 0,-2 6 360 0,-2 5-161 0,0 1-82 0,-1 5 589 0,1 5-335 0,3 0-158 16,8-6-28-16,5-7-185 0,5-5 0 0,0-6 0 16,8-5 0-16,13-4 0 0,4-7 0 0,3-12 0 15,4 0 0-15,1 0 0 0,1-6 0 16,2-7-311-16,-4-2 93 0,-6-1 90 0,-1-1 77 0,-7 2-311 15,-5 2 163-15,-1 2 73 0,-10 5 240 0,-2 4-74 16,0 0-39-16,-2 0 1 0,-9 2 388 0,-1 0-209 16,-1 9-108-16,-1 2-53 0,5 1 278 0,-1 3-75 15,4 2-170 1,3-2-53-16,3 0 0 0,0-3 0 0,0 1 0 0,6-2 0 16,7-2 0-16,1-5 0 0,5-2 0 0,-2-2 0 15,3 0-17-15,-4-3 12 0,4-9-254 0,-6 0 127 16,-3-4 4-16,-4-4 51 0,-2 1-9 0,-4-4 26 15,-1-1-10-15,0 3 64 0,-4-1-30 16,-10 4-1-16,0 0 107 0,3 6-54 0,-5-4-35 16,3 8 9-16,0 3 92 0,2 2-54 15,6 1-2-15,-2 2 0 0,4 0-582 0,3 4 265 16,0 6 124-16,1 2 66 0</inkml:trace>
  <inkml:trace contextRef="#ctx0" brushRef="#br0" timeOffset="24216.86">31336 1491 1912 0,'0'3'0'0,"0"2"0"0,0 1 0 0,0-5 0 0,-1 7 0 0,-8-3 0 0,0 2 0 0,-5 2 565 16,-3 2-270-16,-1-1-130 0,-3 1 142 0,-1 0-136 0,-1 0-68 0,-3 1-25 0,6-1-498 16,7-5 227-16,-1 1 115 0,2-2 57 15,7-3-875-15</inkml:trace>
  <inkml:trace contextRef="#ctx0" brushRef="#br0" timeOffset="24409.59">31330 1165 2136 0,'9'0'0'0,"1"0"0"15,3 0 0-15,3 1 0 0,0 8 0 0,1 1 0 0,-1 2 312 0,5 4-138 0,-1 1-60 16,-3 1 36-16,1 0-57 0,0 0-28 0,-1 1-1 0,-1 0-639 0,3-2 316 15,-5-1 142-15</inkml:trace>
  <inkml:trace contextRef="#ctx0" brushRef="#br0" timeOffset="24548.36">31857 1063 1581 0,'-12'7'0'0,"1"-1"0"0,-2 5 0 0,-3 4 0 0,0 7 0 0,-8 6 138 0,-3 12-42 0,-7 2-34 15,-2 9 450-15,-2 5-237 0,-1 3-120 0,1-1-59 16,-1 7 10-16,10-15-40 16,2-2 1-16,4 0-505 0,2-5 237 0,2-4 119 15,5-1-831-15,11-18 446 0</inkml:trace>
  <inkml:trace contextRef="#ctx0" brushRef="#br0" timeOffset="24792.43">31746 1589 1662 0,'0'-9'0'0,"0"2"0"0,2 4 0 16,3 2 0-16,0-1 201 0,-1 2-82 0,2 0-32 0,-1 2-9 0,0 6 170 0,2 1-105 16,1 1-54-16,2 0-26 0,0-1 110 0,0-2-73 15,3 1-32-15,-1-4-129 16,1-2 49-16,0-2 23 0,-2 0 10 0,1 0-105 16,-7 0 60-16,2-4 30 0,-5-6-130 0,0 1 80 15,-2-3 50-15,0 0-50 0,-11 3 91 0,-1-1-77 16,-3 2 26-16,-1 2-40 0,-2 0 100 15,0 4-35-15,4 1 0 0,1 0-82 0,1 1 29 0,1 0 20 16,3 0 12-16,6 0-412 16,1 0 196-16,1 0 90 0,0 0-505 0,3 0 288 15</inkml:trace>
  <inkml:trace contextRef="#ctx0" brushRef="#br0" timeOffset="24956.45">32201 1183 1821 0,'7'-1'0'0,"3"-1"0"0,3-1 0 0,6 3 0 0,4 0 0 0,1 9 0 0,2 8 0 0,-3 3 652 0,0 6-308 0,-4 4-153 0,-4 4 140 0,-4 1-147 0,-4 9-65 15,-7-2-46-15,-3 4 54 0,-17-3-46 0,-7 1-73 16,-8-3-246-16,-5 5 109 16,-6-12 79-16,1 0 43 0,-4 4-798 0,2-6 421 0</inkml:trace>
  <inkml:trace contextRef="#ctx0" brushRef="#br0" timeOffset="25151.4">32492 1893 0 0,'-1'-10'0'0,"-2"8"0"0,3 2 0 0,0 0 0 16,1 7 0-16</inkml:trace>
  <inkml:trace contextRef="#ctx0" brushRef="#br0" timeOffset="30438.64">19499 2213 1759 0,'-7'-5'0'16,"-2"-5"0"-16,1 6 0 0,2 2 0 0,3 2 0 0,-1 0 173 0,3 4-68 0,0 9 474 15,1 5-275-15,0 1-134 0,0 6-66 0,0 4 68 0,0 0-67 16,0 7-25-16,0-1-9 0,0 0-295 16,0 5 130-16,-2 1 66 0,0-1 33 0,-1 7-490 15,2-12 256-15,-2-2 134 0,-1-6-650 0,0-4 336 16,1-6 185-16,0-3-136 0</inkml:trace>
  <inkml:trace contextRef="#ctx0" brushRef="#br0" timeOffset="30697.4">19450 2139 1098 0,'-10'-25'0'0,"5"12"0"0,5 1 0 0,0 4 0 0,0 0 0 0,12 0 631 0,5-2-288 0,7 3-158 15,2 2-74-15,7-1 302 0,1 1-188 0,5 0-94 16,9-1-38-16,-7 4-81 0,2 0 25 16,-2 1 0-16,-2 1-124 0,-2 0 62 0,1 0 40 0,-12 6-22 15,-5 6-1-15,-3 5 45 16,-5 2 1-16,-3 7 114 0,0 7-48 0,-8 2-38 15,-1 6-1-15,-1 4 156 16,0 3-177-16,0-1-44 0,0 9 0 0,0-7 0 0,0 2 0 0,0-3 0 16,0-1 0-16,0-4-110 0,0 5 68 0,2-14-627 15,-1-5 314-15,2-4 171 0,0-7 86 0,-1-5-327 16,1-3 185-16,-3-8 106 0,0-2 48 0</inkml:trace>
  <inkml:trace contextRef="#ctx0" brushRef="#br0" timeOffset="30847.91">19514 2414 1834 0,'-23'-8'0'0,"7"0"0"0,-1-1 0 0,14 4 0 0,3 1 0 0,1-2 0 0,18-2 0 0,5 1 0 0,10-4 234 0,1 2-103 16,3 1-203-16,0 1 55 0,-3-1 26 15,0 3 1-15,3-3-599 0,-10 7 295 0,-4 1 148 0,-4 0 75 0</inkml:trace>
  <inkml:trace contextRef="#ctx0" brushRef="#br0" timeOffset="31193.53">19665 2250 977 0,'-3'-6'0'0,"-3"-2"0"0,0 4 0 0,1 0 0 0,2 1 0 0,1 3 0 0,2 0 223 0,0 3-93 0,0 11-47 16,0 0 285-16,0 6-156 15,0 4-92-15,0 0-112 0,0 3 0 0,0-1 29 16,0 3 1-16,0 3-209 0,0-6 99 0,0-1 55 15,0-4 27-15,0-1-92 0,-1-4 59 0,-2-1 40 16,1-8-242-16,0-4 118 16,2-3-7-16,0 0 51 15,0-2-15-15,0-6-9 0,0-4 38 0,0 2 252 0,2 2-117 0,0 0-58 0,-1 1-19 16,1 1 277-16,-1 3-125 0,1-1-78 0,0 2-5 0,1 2 91 16,0-3-49-16,-1 1-46 0,5 2 0 0,-1 0-75 15,1 0 0-15,0 0 38 16,4 0-242-1,-1 0 117-15,-1 0 62 0,2 0-320 0,-3 0 176 0,1 0 88 0,-1 5 0 0,-1-3-105 16,-2 3 75-16,-2-3 37 0,-1 5 1 0,-2 1 144 16,0-2-63-16,-2 1-18 0,-8 1 1 0,-3 1 12 15,-3-2 0-15,-1 0-39 0,-3 3-117 16,3-4 63-16,-2 2 26 0,2-1-266 0,0 2 147 0</inkml:trace>
  <inkml:trace contextRef="#ctx0" brushRef="#br0" timeOffset="31357.03">19538 2689 976 0,'-5'3'0'0,"0"0"0"0,1 3 0 0,-2-3 0 0,4-1 0 0,-2 1 0 0,1 0 538 0,0-1-251 0,2 0-124 16,1 0-54-16,0-2 386 0,0 0-230 0,1 0-113 15,7 0-58-15,5 0 126 0,4 0-82 0,2-2-55 16,4-2-458 0,3 1 207-16,2 0 102 0,4 0 52 0,2-2-336 0,-5 4 190 31,6-1 98-31,-1 1-860 0</inkml:trace>
  <inkml:trace contextRef="#ctx0" brushRef="#br0" timeOffset="31508.64">20373 2070 1846 0,'-7'-5'0'0,"-2"-3"0"0,-4-1 0 0,7 5 0 0,0 1 0 0,1 1 0 0,2 0 514 16,-1 2-239-16,2 0-109 0,2 0-174 0,0 4 1 15,0 6 44-15,2 1-290 0,3 2 145 0,0 4 81 0,2 0 28 0,-4 2-797 0</inkml:trace>
  <inkml:trace contextRef="#ctx0" brushRef="#br0" timeOffset="32105.19">20226 2348 1386 0,'-14'3'0'0,"-1"-3"0"0,-1 4 0 0,7 0 0 0,1 0 0 0,2-4 0 0,3 2 0 0,0-2 0 0,2 1 268 0,1-1-121 16,0 0-55-16,0 0-274 0,5 0 109 15,5 0 56-15,0 0 35 0,1 0-413 0,2-1 213 16,2-5 106-16,0-2-248 16,1-1 152-16,0-2 81 0,1 4 39 0,0-3-21 0,-1 1-1 15,1 2 37-15,0-3-9 0,-1 3 229 0,-2 0-109 0,0 3-56 16,-4 1 322-16,2-2-172 0,2 4-54 0,-6 1 208 16,-3 0-121-16,-1 0-82 0,-1 6-42 15,-3 4 53-15,0 1-37 16,0 4-33-16,-8 3 0 0,-1-3-26 0,-1 4 3 0,0-2 0 0,1 0 9 15,2-4-91-15,2-1 40 0,-2 0 1 16,5-3-199-16,1-1 121 0,1 1 42 0,0-4-209 16,0 0 108-16,0-3 66 0,2 1 0 0,4-1 18 15,-1-2-31-15,0 3 51 0,-2-2 1 0,-2 3 164 16,0 0-83-16,-1-1-41 0,0 3-9 16,0 0 102-16,-3 1-51 0,-5 0-35 31,-2 0 256-31,1 2-130 0,0-1-27 0,2 0 32 0,0-1-45 0,1-1-30 0,2 0 0 0,1-2-125 15,3 4 56-15,0-5 15 0,0 1 0 16,0 1-157-16,5-2 85 0,3-1 46 16,1 1 12-16,0 1-114 0,-1-1 39 0,-1 0 43 0,2 3-157 0,-3-1 81 15,-3 1 19-15,-2 1 31 16,-1 0 45-16,0 0 1 0,0 3-24 0,-1-4 96 0,-7 1-43 0,-3-2-25 16,-1 1 6-16,1-4 67 31,-4 1-36-31,2-3-29 0,-1 0 12 0,1 0 14 0,0 0 1 0,2 0 0 0,-1-3 116 0,0 1-64 15,4-2-24-15,2 1 182 0,1 2-98 0,0 1-53 16,1 0-16-16,0 0 129 0,2 0-85 0,2 4-38 16,0 2 0-16,0 3 84 31,0 0-61-31,2 2-21 0,2 1-10 0,5-3 2 0,1 2 0 0,1-1-32 0,3 1-26 0,0-1 10 16,1-2 15-16,1-1-261 0,3 0 130 0,0 0 66 15,1 0 33-15,5-2-579 0,-2 1 259 0,6-3 154 16,1 0 23-16,4-3-529 0</inkml:trace>
  <inkml:trace contextRef="#ctx0" brushRef="#br0" timeOffset="32284.75">20841 2401 1777 0,'-5'-3'0'0,"-3"-1"0"0,1-4 0 0,6 6 0 0,1 1 0 0,0 1 239 0,0 0-102 0,5 0-40 0,6 8 499 0,2 2-279 0,2-1-141 0,1 2-69 0,0 3-198 32,5 0 72-32,-5-1 24 0,2 0 0 0,-3-2-693 0,1 4 363 0,-3-6 180 0,2 4-747 0</inkml:trace>
  <inkml:trace contextRef="#ctx0" brushRef="#br0" timeOffset="32473.9">21161 2144 1992 0,'0'-4'0'0,"-1"2"0"0,-1 1 0 0,0 1 0 0,-1 1 0 0,-1 16 0 0,0 9 494 0,-3 14-229 0,1 10-115 0,-4 10-56 0,-3 15 490 0,0 15-265 0,0-1-286 15,-4 1-33-15,0-1 0 0,0-1 0 0,-1-6 0 16,-1 7 0-16,3-19-49 16,0-4-28-16,4-6-653 0,4-11 383 0,2-11 192 0,6-9 105 0,0-23-602 15,0-6 309-15</inkml:trace>
  <inkml:trace contextRef="#ctx0" brushRef="#br0" timeOffset="32629.69">21216 2449 2399 0,'4'-14'0'0,"0"6"0"0,3 2 0 0,4-1 0 0,0 3 0 0,3 3 0 0,1-1 0 0,3 2 0 0,-1 0 308 0,3 0-137 0,2 0-68 0,2 6-379 0,0 0 165 0,-2 2 68 0,0 3-948 15,-5 0 478-15</inkml:trace>
  <inkml:trace contextRef="#ctx0" brushRef="#br0" timeOffset="32749.53">21312 2602 1637 0,'-16'0'0'0,"7"0"0"0,4 0 0 0,3 0 0 0,2 0 0 0,0 0 0 0,3 0 314 0,14 0-144 0,2 0-67 15,3 0-34-15,4 0 161 16,0-2-98-16,4 0-40 0,-2 1-625 0,-4 0 284 15,2-3 142-15</inkml:trace>
  <inkml:trace contextRef="#ctx0" brushRef="#br0" timeOffset="32913.17">21635 2311 1709 0,'-4'0'0'0,"1"0"0"0,3 0 0 0,0 0 0 0,0 0 0 0,0 0 0 0,11 1 668 0,2 8-316 16,7 4-158-16,0-1-79 0,2 5 35 0,5 0-48 0,-2 1-38 0,0 0-427 0,1 0 198 0,-5 3 101 0,3-4-780 0,0 1 423 0,-10-5 211 0</inkml:trace>
  <inkml:trace contextRef="#ctx0" brushRef="#br0" timeOffset="33071.68">22031 2155 1352 0,'-2'-4'0'32,"-1"3"0"-32,-5-1 0 0,1 2 0 0,0 4 0 0,-7 16 0 0,-3 11 557 0,-3 12-261 0,1 12-130 0,-8 12-65 15,-3 8 273-15,-4 16-160 0,1-8-94 0,0-5-47 0,2 1 0 0,3-11-38 0,5-5-331 0,2 2 175 0,10-19 74 16,3-7 41-16,7-12-758 0,1-11 400 16</inkml:trace>
  <inkml:trace contextRef="#ctx0" brushRef="#br0" timeOffset="33297.43">21943 2774 1799 0,'5'0'0'0,"-1"0"0"0,3 0 0 0,-1 0 0 0,0 0 0 0,-1 4 0 0,1 2 0 0,2 3 0 0,1-1 388 0,1 1-181 16,-1 3-86-16,2-4-112 0,0-2 26 0,3 0 1 0,-2-2-118 31,1-4 54-31,-1 0 32 0,1 0 0 0,-4-2-215 0,0-8 123 0,-2-2 71 16,-4 0 22-16,-3-5-70 0,0 1 39 0,-3-1-44 15,-8 0 31-15,-5-1 257 0,-1 7-113 0,-5 1-72 32,2 3 352-32,-2 4-173 0,3 1-94 0,-1 2-13 0,8 0-40 0,0 6 1 15,5 6-30-15,4 1-431 0,3 2 215 0,0 2 117 0</inkml:trace>
  <inkml:trace contextRef="#ctx0" brushRef="#br0" timeOffset="33432.94">22543 2914 2380 0,'0'0'0'0,"0"0"0"0,0 0 0 15,-2 0 0-15,-2 0 0 0,3 0 0 0,-3 0-98 0,0 0 22 0,2 0-828 16</inkml:trace>
  <inkml:trace contextRef="#ctx0" brushRef="#br0" timeOffset="36069.81">13788 3219 963 0,'0'-5'0'0,"0"-2"0"0,0 2 0 0,0 0 0 0,0-1 0 0,-3-1 0 0,3 2 0 0,0 1 0 0,0-1 107 0,0 1-33 0,0-3 10 0,0 4 31 16,0 2-37-16,0-2-1 15,3 2-36-15,-1-2 129 0,3 1-54 0,-1 1-43 0,1 1 1 0,1 0 66 16,0 0-49-16,2 0 0 0,3 0 37 0,-1 0-48 0,-1 0-1 16,3 0 16-16,-1 3-27 0,3 1 0 15,-1-1-17-15,2 1 78 16,-2 0-44-16,-1-1-1 0,5 1-43 0,-6-3 45 31,6 3 10-31,-2-1-55 0,0-2 1 0,-1 1 72 0,1 0-37 0,1-1 1 0,3-1 11 16,-3 0-48-16,1 0 0 0,0 0-17 15,0 0-24-15,6 0 0 0,-4 0 0 0,0 0 0 0,1-1 0 0,-1-1 0 16,2 0 0-16,4 1 0 16,-3-2 0-16,-3 3 0 0,1-2 0 0,2 0 0 15,-3 1 0-15,4 0 0 0,-4 1 0 0,-4 0 0 16,2-3 0-16,-1 3 0 31,1 0 0-31,2 0 0 0,-5 0 0 0,0 0 0 0,1 0 0 0,-2 0 0 0,2 0 0 0,3 0 0 0,-3 0 0 0,1 0 0 16,1 0 0-16,0 0 0 15,0-2 0-15,5 1 0 0,-5 0 0 0,3-2 0 32,-1 3 0-32,0-3 0 0,-1 2 0 0,6-2 0 0,-8 2 0 0,2-2 0 15,-2 3 0-15,1 0 0 0,-1 0 0 0,2 0 0 0,-4 0 0 0,2 0 0 16,-4 3 0-16,4-2 0 0,-2 6 0 16,6-4 0-16,-3-1 0 0,-1 3 0 0,4-4 0 0,-1 0 0 15,3 1 0-15,2-2 0 0,-2 2 0 16,-1-2 0-16,2 0 0 0,-1 0 0 78,1 0 0-78,1 3 0 0,-2-2 0 0,-2 1 0 0,-1 0 0 0,1-1 0 0,0 0 0 0,3 2 0 16,-3-2 0-16,1 1 0 0,-1-2 0 0,0 0 0 0,8 0 0 0,-8 0 0 0,1 0 0 0,2 0 0 0,-1 0 0 0,1-2 0 0,4-2 0 0,-8 2 0 0,1-2 0 0,-3 3 0 0,3-2 0 0,-3 3 0 15,4-2 0-15,-4 0 0 0,-2 2 0 16,4 0 0-16,-3 0 0 0,4 0 0 15,3 0 0-15,-3 0 0 0,-1 0 0 0,4 0 0 0,-1 0 0 0,0 0 0 16,5 0 0-16,-4 0 0 0,0 0 0 16,2 0 0-16,-1 0 0 0,2 0 0 15,2 0 0-15,-4-1 0 0,1 0 0 0,-1 1 0 0,-2-3 0 0,3 1 0 16,5 2 0-16,-7-1 0 16,0 1 0-16,0 0 0 0,0 0 0 0,-2 0 0 15,4-1 0-15,-6 1 0 0,0 0 0 0,-3 0 0 16,2 0 0-16,-1 0 0 0,2 0 0 0,-4 0 0 15,0-3 0-15,0 3 0 0,1 0 0 0,-1 0 0 16,4-3 0-16,-3 2 0 16,-2-2 0-16,3 3 0 0,-1-1 0 0,0-2 0 0,5 1 0 0,-6 1 0 15,1 1 0-15,0-3 0 16,0 3 0-16,5-3 0 0,-6 3 0 0,1 0 0 16,1 0 0-16,-3 0 0 0,2 0 0 0,4 0 0 15,-7 0 0-15,2 0 0 0,-2-2 0 0,0 2 0 16,1 0 0-16,2-3 0 0,-2 3 0 0,-2 0 0 15,0-3 0-15,0 2 0 16,-3 1 0-16,3 0 0 0,-5 0 0 0,-3 0 0 0,0 0 0 0,-3 0 0 47,1 0 0-47,-1 0 0 0,-1 0 0 0,0 0 0 0,-6 0 0 0,-4 0 0 0,-5 0 0 0,-1 0 0 0,-2 0 0 0,-3 0-937 0</inkml:trace>
  <inkml:trace contextRef="#ctx0" brushRef="#br0" timeOffset="36594.47">12046 3023 1591 0,'-6'-14'0'0,"0"7"0"0,5 2 0 0,1 0 0 0,0 5 0 0,0 0 0 0,5 5 636 0,6 7-299 0,3 2-140 16,2 1-84-16,1 3 156 15,4 0-115-15,1 1-58 0,0-2-2 0,2 7-18 16,-2-6-10-16,1 5-334 0,-3-2 153 0,-1 2 77 16,-2-1 38-16,1 0-570 0,-8-1 299 0,-2-8 155 15,-3 2 35-15,-1-6-762 0</inkml:trace>
  <inkml:trace contextRef="#ctx0" brushRef="#br0" timeOffset="36784.89">12409 2796 1856 0,'0'0'0'0,"0"-1"0"0,0 1 0 0,-5 0 0 0,0 7 0 0,-2 16 0 0,-1 7 244 0,0 13-108 0,-4 9 672 15,0 14-385-15,-5 12-193 0,-1 6-95 0,-2 11-36 0,4-13-99 31,-1 1 0-31,5-4 0 0,1-5 0 0,4-1 0 0,2 1 0 0,5-25 0 0,0-6-174 16,0-10-148-16,7-7 181 16,1-6-361-16,6-9 160 0,-3-11 170 0</inkml:trace>
  <inkml:trace contextRef="#ctx0" brushRef="#br0" timeOffset="36923.76">12416 3163 1027 0,'3'-18'0'0,"0"4"0"0,3 4 0 0,3 3 0 0,2-2 0 0,3 7 597 0,0-1-279 16,5 3-140-16,0 0-70 0,1 4 216 0,5 2-133 16,-3 6-81-16,0 0-574 0,-1 5 250 0,-3-4 127 0,-1 6 63 15,-3-2-885-15</inkml:trace>
  <inkml:trace contextRef="#ctx0" brushRef="#br0" timeOffset="37043.08">12485 3410 2057 0,'-23'3'0'0,"7"0"0"0,2-1 0 0,6-1 0 0,3-1 0 0,2 0 0 0,3 0 359 0,0 0-165 0,6 0-78 0,12 0 88 16,4-1-83-16,3-1-41 0,7-4 9 0,0 5-336 16,2-2 142-16,1 2 72 0,-1-1 35 0,-1 2-890 15</inkml:trace>
  <inkml:trace contextRef="#ctx0" brushRef="#br0" timeOffset="37214.37">12863 3127 2715 0,'0'-17'0'0,"0"5"0"0,0 3 0 0,0 7 0 0,0-1 0 0,6 3 0 0,4 0 0 0,2 12 349 16,0 1-146-16,4 3-87 0,-2 4-275 0,3 4 99 0,-1 0 49 0,2 3 25 0,-1 3-286 0,-3-5 150 0,1 2 80 16,-2-6-840-16,0 3 426 0,1-4 214 15</inkml:trace>
  <inkml:trace contextRef="#ctx0" brushRef="#br0" timeOffset="37391.64">13218 2925 1563 0,'-9'-14'0'16,"1"8"0"-16,1 6 0 0,-5 0 0 0,4 12 0 0,-4 14 332 0,-5 8-138 0,3 12-82 0,-5 8 461 0,-1 8-267 0,-1 4-134 15,-2 13-66-15,-3 6 49 0,2-9-64 0,0 1-25 16,3-4-1-1,1-4-93-15,4-9 33 0,2 3-566 0,10-26 295 0,4-7 152 16,0-12 76-16,1-10-897 0,12-4 398 0</inkml:trace>
  <inkml:trace contextRef="#ctx0" brushRef="#br0" timeOffset="37622.61">13158 3555 1669 0,'4'-7'0'0,"2"5"0"0,0 2 0 0,-1 0 0 0,2 0 0 0,1 13 0 0,-1 5 0 0,1 2 627 16,4 4-294-16,0-2-148 0,1 2-63 0,4-3 67 15,-1-3-75-15,4-1-37 0,2-6-89 0,1-3 25 16,4-3 10-16,-4-5 16 0,-1-2-239 16,-2-9 119-16,-4-9 59 0,-6-3-117 0,-2-1 99 15,-6-2 34 1,-2-1-1 0,-8 1 3-16,-10 4 5 0,-5 2-50 0,-7 3-4 0,-3 5 360 15,0 11-154-15,-3 1-65 0,3 0 73 0,4 1-51 0,1 7-31 0,9 5-106 16,8 0 33-16,5 4-1 0,6 3 34 0,0-1-710 0,6 3 347 15,12-1 152-15</inkml:trace>
  <inkml:trace contextRef="#ctx0" brushRef="#br0" timeOffset="42286.18">24039 2353 705 0,'-3'-19'0'0,"-2"1"0"0,3 0 0 0,-3-3 0 0,5 3 47 0,-1-9-36 0,1 4 197 0,0 1-84 0,0-1-43 15,0 2 0-15,0-1-26 16,0-3-6-16,0 7-10 0,0 2 0 0,0 2 14 0,0 3-14 15,-6 5 0-15,-2-1 10 16,0 7 70-16,-6 0-40 0,2 8 0 0,-3 8 3 0,-1 9 0 0,-3 5-34 16,4 5 112-16,4 3-61 0,0 4-30 15,6 7 0-15,2-2 163 0,3 9-86 0,0-7-59 16,0 1 0-16,3 2-54 0,4 0 6 0,4 3 0 16,-2 9 10-16,2-14-189 0,-4 1 90 0,0 0 44 15,-1-2-101-15,-5-3 73 16,-1 9 46-16,0-16-332 15,-7-1 163-15,-4-4 39 0,-4-2 54 0,-1 0-262 0,0-17 149 0,-4-3 68 16,0-8 36-16,2-4-265 0,-2-3 149 0,-3-10 66 16,7-8-231-16,-1-5 158 0,0-6 78 0</inkml:trace>
  <inkml:trace contextRef="#ctx0" brushRef="#br0" timeOffset="42419.97">23536 2687 1107 0,'-14'-19'0'0,"2"2"0"0,5 5 0 0,2 4 0 0,4-2 0 0,1 6 0 0,7 1 455 0,14-4-208 0,8 2-104 0,4 0 275 0,5-2-180 15,2 5-104-15,-1-1-22 16,3 0-37-16,3 1 1 0,-2 2-37 0,9 0-405 16,-12 0 197-16,-1 2 104 0,1 4 52 0,-4 3-629 15,-4-3 340-15</inkml:trace>
  <inkml:trace contextRef="#ctx0" brushRef="#br0" timeOffset="42578.87">24175 2462 1806 0,'-11'-2'0'0,"-4"0"0"0,5 2 0 0,2 0 0 0,-1 4 0 0,3 9 0 0,1 3 0 0,0 3 327 16,4 5-149-16,1 4 40 0,0 2-90 0,1 1-44 15,7 1-1-15,6 2-187 0,-3-7 66 16,7-1 38-16,-3-4 1 0,2-2-519 16,0 2 288-16,-2-9 130 0,-3-2 69 0,3-9-679 0</inkml:trace>
  <inkml:trace contextRef="#ctx0" brushRef="#br0" timeOffset="42778.36">24267 2551 1325 0,'-2'-19'0'0,"2"1"0"0,0 7 0 0,0-1 0 0,2 5 0 0,10 2 0 0,1 1 0 0,6 2 0 0,1 2 192 32,3 4-76-17,0 9 75-15,-1 4-76 0,-1 1-40 0,2 5 10 0,-8 0-166 0,-5-1 59 0,-4 2 29 0,-3 3 1 0,-3-2-45 16,0 4 47-16,-6-6-9 0,-9 1 36 0,-1-5-118 0,-6-2 54 0,1-3 32 0,-6-3-201 15,3-7 100-15,-1-1 11 0,5-3-160 0,-2 0 93 16,5-7 61-16,3-6 2 0,9-6-194 16,5-8 122-16,0-6 61 0</inkml:trace>
  <inkml:trace contextRef="#ctx0" brushRef="#br0" timeOffset="43171.87">24520 2374 1725 0,'0'0'0'0,"0"0"0"0,0 0 0 0,0 1 0 0,0 6 0 0,-3 7 0 0,-7 6 0 0,-1 6 618 15,-2 5-295 1,-1 6-142-16,1 1-71 0,2-1 83 0,6-1-77 0,1 3-29 0,4-12-73 0,0-4 24 16,13-3-2-16,6-7-327 15,4-4 164-15,3-4 92 0,-3-5 31 0,4 0-430 16,0-12 236-16,-3-3 118 0,0-3-31 0,-1-2-192 0,-7 0 119 0,-4 3 73 16,-1 0 46-16,-4 2 1 15,-5 4 25-15,1-1-8 0,-3 5 190 0,0 6-91 16,0-1-45-16,-5 2 329 31,-3 2-185-31,-3 8-104 0,2 2 14 0,0 5 333 0,5 0-146 0,-1 2-107 0,3-2-44 0,2 2 14 0,0-4-42 0,0-2 1 16,5 1-32-16,6-4-38 0,2-3-1 0,4 0 49 15,0-7-205-15,-1 0 98 0,2 0 49 0,0-5-158 16,-1-4 77-16,-2-3 23 16,-2-1 38-16,-5 1-133 0,0-2 73 0,-5 2 4 15,-2-3 29-15,-1 1 8 47,0 2 11-47,-3 2 0 0,-9 3 101 0,-2-3-49 0,-2 6-24 0,-3-2 6 0,0 4 23 0,1 0-11 0,-1 2 0 0,3 0-83 0,0 0 24 0,6 0 18 0,2 0 19 0,3 4-389 16,4 2 184-16,1-2 85 0,0 0 38 0,3 2-395 15,11-4 227-15</inkml:trace>
  <inkml:trace contextRef="#ctx0" brushRef="#br0" timeOffset="43309.79">24980 2662 526 0,'13'2'0'0,"-2"2"0"0,0 0 0 0,-5 4 0 0,6-2 0 0,-9 2 545 0,-1 1-254 0,-2 0-126 15,0 0 279-15,0 4-203 0,-5 0-93 16,-8 0-59-16,3-2-88 0,-4 2 0 16,2-1 37-16,2-2-191 0,-3 0 105 0,4-4 38 31,2-1 24-31,1-2-613 0,-1-3 318 0</inkml:trace>
  <inkml:trace contextRef="#ctx0" brushRef="#br0" timeOffset="43458.74">25038 2427 1713 0,'2'0'0'15,"2"0"0"-15,-2 3 0 0,2 0 0 0,1 2 0 0,4 0 0 0,2 4 304 0,0 3-137 0,5 1-65 0,-1 1 77 0,3 3-70 16,1 0-36-16,1 2-392 0,-1-2 174 0,-2-2 91 0,-2 1 44 16,-2-5-295-16,-3 0 171 0,1-1 95 0,-6-4 34 0</inkml:trace>
  <inkml:trace contextRef="#ctx0" brushRef="#br0" timeOffset="43636.91">25325 2331 2073 0,'0'0'0'0,"0"0"0"0,0 0 0 0,0 4 0 0,0 4 0 0,-5 6 0 0,-1 6 0 0,-2 5 0 0,-7 11 289 0,2 7-126 16,-7 8-62-16,-2 9 14 15,-1-4-43-15,1 2 0 0,-2-2-36 0,3-5-74 16,-2 2 38-16,2-2 9 15,7-16 26-15,3-5-456 0,8-3 229 0,3-12 114 16,0-4-751-16</inkml:trace>
  <inkml:trace contextRef="#ctx0" brushRef="#br0" timeOffset="43865.18">25323 2822 1102 0,'5'0'0'0,"5"0"0"0,-3 0 0 0,-1 0 0 0,-1 3 0 0,2-1 270 0,0 1-116 0,1 1-49 0,-2-1 207 0,4 2-138 0,-2-3-69 15,2 1-34-15,0-1-59 0,5-2 34 0,-4 0-10 0,2 0 1 16,-1 0-52-16,-4-3 27 0,4-4-1 0,-4-2-68 16,-4-2 42-16,-2 2 27 0,-2-3-1 15,0-2-18-15,-2 5 1 16,-7-2 10-16,-7 0 44 0,0 5-30 0,-4 1-5 16,2 1-25-16,-2 3 66 0,0 1-35 0,7 0-6 0,-1 0 16 15,2 0-276 1,5 1 128-16,2 4 63 0,-3-1-253 0,8 1 151 0,0-2 58 0,0 1-515 0</inkml:trace>
  <inkml:trace contextRef="#ctx0" brushRef="#br0" timeOffset="44051.76">25641 2433 1859 0,'6'-9'0'0,"1"4"0"0,6-1 0 0,0 3 0 0,0 3 0 0,6 3 0 0,1 10 0 0,3 4 637 0,-1 9-305 0,-2 1-147 16,-1 4-74-16,-4 4 120 15,-4 3-97-15,-6 8-40 0,-5-3-325 0,0 3 133 0,-16 0 66 0,-10 3-219 16,-2-6 143-16,-7 5 81 31,-1-12 27-31,-1-5-657 0,-2-1 336 0,-2-3 62 0</inkml:trace>
  <inkml:trace contextRef="#ctx0" brushRef="#br0" timeOffset="44572.41">26156 2484 1155 0,'-13'0'0'0,"0"0"0"0,5 5 0 0,1 2 0 0,7 0 0 0,0 0 197 0,15 4-80 0,9-1-40 16,6 0 0-16,6 0 253 0,5 0-137 0,0-2-82 0,-1-1-45 0,4-1-29 31,-1 0 1-31,-1-4-103 0,5 4 60 0,-9-5 17 0,-4 0 0 0,-6 1-55 0,-7 0 40 0,-6 1 1 15,-4 1 49-15,-11 1-39 0,0 2-7 0,-19 6 29 16,-8-1-65-16,-5 5 47 0,-8 2-26 0,-1 3 20 16,0-1-116-16,-3 2 55 0,3 0 30 0,3 2-372 15,-2 4 178-15,9-4 101 32,4 2 36-32,2 1-504 0</inkml:trace>
  <inkml:trace contextRef="#ctx0" brushRef="#br0" timeOffset="45084.76">27333 2427 828 0,'0'-23'0'0,"0"2"0"0,0 1 0 0,0-8 0 0,0 4 0 0,0 1 0 0,0-4 243 0,0 2-102 0,0 1-52 16,0-7-16-16,0 10 48 0,0-1-41 0,-6 0 0 16,-1 3-59-16,-2 6 17 0,-3-3 9 0,-2 10-46 15,0 4 0-15,-2 2 37 0,1 5 0 0,-2 14 37 16,2 6 9-16,6 10-46 16,3 8 0-16,2 9 92 0,4 3-45 0,0 6-1 31,0 10-37-31,1-8 92 0,8 0-50 0,-4 2-26 0,3 0-51 0,-1 1-1 15,-2 11 37 1,-1-14-109-16,0-3 50 0,-3-3 24 0,-1-3 0 0,0-4-235 16,-1 3 133-16,-8-22 33 0,-2-2 39 0,0-9-309 0,-3-6 155 0,0-7 40 15,-1-2 44-15,3-5-219 32,0-8 134-32,-1-10 67 0,1-5-233 0,4-3 149 0,-6-8 67 0,4 2-67 0,-1-6 76 0</inkml:trace>
  <inkml:trace contextRef="#ctx0" brushRef="#br0" timeOffset="45225.69">26906 2634 1357 0,'-14'-17'0'0,"-1"3"0"0,8 3 0 0,0-1 0 0,7 5 0 0,0-1 0 0,14 2 226 0,10-1-93 0,5 3-48 16,5-3 157-16,2 3-106 0,4-1-49 0,-1 4-25 15,2 0 26-15,1 1-26 0,4 0 11 0,-5 0-35 16,-5 7-411-16,0 2 206 0,-2 1 103 0,-3 3-571 16,2 0 335-1</inkml:trace>
  <inkml:trace contextRef="#ctx0" brushRef="#br0" timeOffset="45411.85">27765 2342 2317 0,'-22'3'0'0,"1"5"0"0,-2 7 0 0,6 6 0 0,-1 0 0 0,6 7 0 0,0 3 0 0,4 3 0 0,1 5 339 0,7-5-155 0,0 0 7 15,5 0-76-15,9-6-39 0,2 1 0 0,4 0-356 16,-1-9 154-16,2-3 82 0,-1 0 41 0,-1-5-245 16,-1 0 142-16,3-1 82 0,-6-5 26 0,2-6-794 0</inkml:trace>
  <inkml:trace contextRef="#ctx0" brushRef="#br0" timeOffset="45619.97">28000 2469 1706 0,'9'-14'0'0,"-1"2"0"0,2 7 0 0,5-2 0 0,-5 7 0 0,4 0 0 0,1 3 0 0,2 12 272 0,-3 3-118 16,2 4-48-16,-4-1 135 0,-2 7-102 0,-1-1-50 15,-6 1-26-15,-1 2-72 0,0 2 32 0,-2-5-9 16,-4 0 24-16,-11-1-95 0,-1-1 48 16,-7-4 0-16,-2 0-176 0,-3-7 107 0,0-5 57 0,-2-2-372 15,0-5 158-15,2-2 114 0,0 0-15 16,9-2-247-16,3-8 172 0,8-11 87 0,4-3 43 15,4-10-273-15</inkml:trace>
  <inkml:trace contextRef="#ctx0" brushRef="#br0" timeOffset="45786.44">28259 2314 1039 0,'19'-13'0'0,"-9"7"0"0,-4 5 0 0,-3 1 0 0,-2 4 0 0,-1 9 456 0,0 7-213 16,-7 4-103-16,-6 4 258 0,-3 2-180 15,5 2-90-15,-3 7-36 0,2-7 318 16,5 4-188-16,-1 0-94 0,7-4-174 0,1 1 41 15,0 0 9-15,5-9 30 16,10-3-534-16,5-2 268 0,2-7 135 16,5-3 66-16,5-2-779 0,0-7 401 0,-2 0 120 0</inkml:trace>
  <inkml:trace contextRef="#ctx0" brushRef="#br0" timeOffset="45930.61">28645 2600 1409 0,'0'0'0'0,"0"-2"0"0,0 1 0 0,0 0 0 0,-1 1 0 0,-4 0 0 0,2 2 363 0,-2 10-164 16,-2 2-80-16,0 6 174 0,-3-1-128 0,0 4-55 0,-1-3-41 0,2 4-287 0,-3-2 128 0,3 0 63 0,-2-5 33 15,2 2-580-15,2-4 294 0,1-6 148 0</inkml:trace>
  <inkml:trace contextRef="#ctx0" brushRef="#br0" timeOffset="46097.77">28756 2460 1913 0,'5'-3'0'0,"4"1"0"0,-3 2 0 0,5 0 0 0,0 0 0 0,1 0 0 0,2 11 214 0,-4-2-94 0,4 6-42 0,-2 0 132 16,0 1-87 0,1 2-43-16,1-1 8 0,-4 0-557 0,0 0 252 0,-2-2 127 0,-1 0-764 15,0-4 408-15,1 2 197 0</inkml:trace>
  <inkml:trace contextRef="#ctx0" brushRef="#br0" timeOffset="46270.14">29123 2348 1742 0,'-4'0'0'15,"1"-2"0"-15,-1 2 0 0,-1 0 0 0,-1 0 0 0,-3 14 0 0,-3 8 314 0,-5 5-144 0,0 7-66 0,-3 12 122 0,-4 4-94 0,-4 8-48 0,-3 7-15 0,4-8 2 0,1-1 1 16,5-4-36-16,3-6-388 0,3-5 194 0,5 2 106 15,5-16 40-15,5-6-681 0,0-5 361 0,0-13 90 16,9-3-370-16</inkml:trace>
  <inkml:trace contextRef="#ctx0" brushRef="#br0" timeOffset="46502.48">29159 2791 525 0,'1'10'0'16,"0"-1"0"-16,5-1 0 0,-1 1 0 0,0 1 377 0,4 0-171 0,1 2-75 0,3-4-52 31,0 0 116-31,3-2-79 0,2-3-40 0,1-2 0 0,5-1 150 0,-3 0-99 16,0-1-77-16,-3-8-13 0,-1-3-1 0,-4-1 0 0,2-1-64 0,-10 0 27 15,-3-2 1-15,-2 3 36 0,0-2-49 0,-4 4 25 16,-9-3 9-16,-1 6 15 16,-2 1-33-16,0 3-17 0,-1 1 40 0,3 2 6 0,-2-1-10 0,5 2-21 15,1 0 13-15,2 0-140 0,3 3 69 16,2 3 34-16,1-1-474 0,2-2 233 15,0 0 122-15</inkml:trace>
  <inkml:trace contextRef="#ctx0" brushRef="#br0" timeOffset="46696.09">29775 2355 1933 0,'9'2'0'0,"0"1"0"0,4 7 0 0,3 4 0 0,-4 6 0 0,3 7 0 0,-2 8 0 0,-5 4 515 0,0 7-239 0,-5 5-110 16,-3-2 66-16,0-3-98 0,-11 2-49 0,-6-2-24 16,-3-3-442-16,-6 4 218 0,0-11 96 0,-4-3 51 15,-2 1-749-15,2-3 386 16</inkml:trace>
  <inkml:trace contextRef="#ctx0" brushRef="#br0" timeOffset="46812.43">30113 3117 0 0,'-20'0'0'0,"11"0"0"0</inkml:trace>
  <inkml:trace contextRef="#ctx0" brushRef="#br0" timeOffset="52494.2">30562 2580 827 0,'0'-16'0'0,"0"-2"0"0,4 3 0 0,1 1 0 0,3 0 0 0,7 4 0 0,1 1 0 0,7 2 447 0,3 2-204 0,6 2-101 0,7 3 180 0,-2 0-146 0,-1 3-68 0,-2 9-34 0,-2 5 41 94,-5 3-37-94,-2 1 10 15,-12 2-90-15,-8 2 42 0,-4 2 1 0,-1 0-1 0,-9 0-94 0,-11 6 58 0,-8-6-11 0,-8 2 47 0,-1-1-117 0,-4-3 58 0,0-1 27 0,-2-1-255 0,8-8 105 0,3-2 74 0,10-8 3 0,2-3-317 0,12-2 156 0,4 0 83 31,6-14-104-31,23-12 104 0,14-4 51 0</inkml:trace>
  <inkml:trace contextRef="#ctx0" brushRef="#br0" timeOffset="52679.65">31139 2391 981 0,'-12'-7'0'16,"2"6"0"-16,-2 1 0 0,-3 0 0 0,-4 11 0 0,-3 4 492 0,-5 7-215 0,4 4-124 0,3 3-56 0,0 5 430 0,2 2-244 31,5 6-111-31,12-2 106 0,1 2-119 0,7-3-60 0,16 1-29 0,4-6-162 0,9 3 76 0,2-13 23 16,1-5-402-16,3-4 218 0,1-3 108 15,0-7 55 32,2 4-268-47,-9-9 83 0,-3 0 106 0,-4-6-79 0,-3-7-511 0,-6-5 322 16</inkml:trace>
  <inkml:trace contextRef="#ctx0" brushRef="#br0" timeOffset="52793.5">31333 2517 1563 0,'-4'-10'0'0,"2"1"0"0,2 2 0 0,0 0 0 0,2 4 0 0,13 1 0 0,3 0 0 0,6 2 0 0,4 0 388 0,0 0-163 0,1 0-98 16,-2 4-305-16,1 1 109 0,-3 5 55 0,-3-1 27 0,0 2-577 0,-8 3 291 16,-6-2 147-16,-7 2 73 0</inkml:trace>
  <inkml:trace contextRef="#ctx0" brushRef="#br0" timeOffset="52926.82">31372 2663 1135 0,'-14'0'0'0,"0"0"0"0,0 0 0 0,6 0 0 15,3 0 0-15,5 0 0 0,0 0 0 0,5 1 183 0,11 2-62 0,5-1-45 0,3 0 268 0,5 2-153 16,0-4-75-16,1 5-37 0,1-5-230 16,-4 2 91-16,-2 0 50 0,-2 0-466 0,-2-1 258 15,-1 1 129-15,2-2 74 0</inkml:trace>
  <inkml:trace contextRef="#ctx0" brushRef="#br0" timeOffset="53109.3">31594 2312 1122 0,'0'0'0'0,"0"0"0"15,0 0 0-15,-1 5 0 0,1 5 0 0,-3 8 0 0,-3 9 0 0,-5 10 565 0,-3 11-267 16,-6 9-129-16,-4 8 206 0,-2 4-167 16,-3-1-84-16,-1 4-32 0,2-16-219 0,7-5 83 15,1-5 42-15,3-7 1 0,6-10-494 0,1 1 277 0,10-19 125 0,0-5-266 16,0-6 132-16</inkml:trace>
  <inkml:trace contextRef="#ctx0" brushRef="#br0" timeOffset="53318.08">31763 2472 1135 0,'30'-5'0'0,"-1"4"0"0,6 1 0 0,-2 1 0 0,5 13 0 0,-10 3 0 0,-7 2 454 0,-1 5-208 15,-3 3-103-15,-9 2-51 0,1 4 149 0,-9-3-106 0,-2-1-47 0,-15 1-114 16,-9-1 32-16,-6-2 1 0,-8 3 43 0,3-13-100 16,-2 0 45-16,-2-4 0 15,1-3 45-15,-2-5 0 0,-1-2 10 16,13-3-10-16,1 0-743 0,10-4 344 0,3-8 110 0,11-5 107 0,5-4-271 0</inkml:trace>
  <inkml:trace contextRef="#ctx0" brushRef="#br0" timeOffset="53702.43">32168 2398 1372 0,'-12'0'0'0,"1"0"0"0,-6 6 0 0,-2 6 0 0,-3 5 0 0,-7 5 0 0,4 4 611 0,0 3-285 0,0 10-143 16,6 0 99-16,6 3-121 0,3 0-50 0,10-5-41 0,0-4 35 16,16-6-32-1,4-1-1-15,8-2-22 0,0-9-169 0,3-7 79 0,-1-4 40 0,4-4-313 16,-3 0 176-16,1 0 99 0,-5-10 33 15,-4-4-351-15,-1 0 174 0,-6-1 10 0,-2-1 20 0,-6-1 46 16,-6 4 39-16,-2 1-1 0,0 4 130 0,-13 2-51 31,-1 4-25-31,-1 1-11 0,-1 1 311 0,2 0-160 0,3 7-82 0,0 5 420 16,4-1-226-16,4 5-54 0,3-2-81 0,0 1 132 47,2-2-97-47,8 3-50 0,7-4-63 0,3 0 24 0,6-4-9 0,1-3 0 0,-2-4-39 0,1-1-1 15,-4 0 40 1,1 0 10-16,-6-3-119 0,-7-8 54 0,-1-1 28 0,-6-4-176 0,-1-1 94 0,-2-3 18 0,0 3 31 0,-11-2-128 16,-2 2 70-16,-3 1 12 31,3 2 48-31,-1 2-16 0,2 3 12 0,1 3-14 0,3 2-16 0,1 1-9 0,2 3 33 0,1 0-14 0,4 0-368 0,0 11 186 16,0 6 92-16</inkml:trace>
  <inkml:trace contextRef="#ctx0" brushRef="#br0" timeOffset="53858.46">32589 2960 2492 0,'0'-10'0'0,"0"3"0"0,0 2 0 0,0-2 0 0,0 5 0 0,0 2 0 0,-1 0 0 0,-4 0-219 0,-3 9 129 31</inkml:trace>
  <inkml:trace contextRef="#ctx0" brushRef="#br0" timeOffset="61621.01">23220 3667 1955 0,'-12'0'0'0,"-1"0"0"0,-1 0 0 0,4-3 0 15,4 1 0-15,-2-1 0 0,6 3 0 0,2-3 0 0,0 3 285 0,10 0-125 16,12 0-61 0,4 0 154-1,5 0-113-15,5 0-52 0,-1 0 201 0,3 0-127 0,0 0-63 0,1 0-22 0,-5 0-48 0,-3 3 7 0,-2 0 0 16,0-1 1-16,-4 1-359 0,0 1 188 0,-7-2 81 0,-2 1-662 0,-5-2 318 15,-1-1 198-15,-2 0 12 0</inkml:trace>
  <inkml:trace contextRef="#ctx0" brushRef="#br0" timeOffset="61786.76">23843 3387 380 0,'0'1'0'0,"0"-1"0"0,0 3 0 0,0-2 739 0,0-1-351 0,0 1-176 0,0-1-79 16,8 2 639-16,7-2-368 0,5 0-184 0,4 0-91 15,4 0 70-15,-1 0-72 16,6 0-50-16,-2 0-512 0,1 0 235 0,-1 0 119 0,-1 0-751 16,-7 0 431-16,-4 0 218 0,-8 0 110 0</inkml:trace>
  <inkml:trace contextRef="#ctx0" brushRef="#br0" timeOffset="61941.51">23882 3588 1378 0,'-32'8'0'0,"1"1"0"0,2 0 0 0,9-2 0 0,7-4 0 0,7-1 0 0,4-2 549 0,2 0-256 0,2 0-120 0,18 0-72 0,7 0 90 16,4 0-78-16,6-1-38 0,3-3 1 0,2-5 125 16,-3 3-87-16,-3-1-38 15,0 3-356-15,-3-3 159 0,-5 3 78 0,6 0 49 0,-13 1-691 0,-1 1 361 16,-3 2 118-16,-8 0-617 0</inkml:trace>
  <inkml:trace contextRef="#ctx0" brushRef="#br0" timeOffset="62092.51">24000 3626 1394 0,'-11'6'0'0,"0"0"0"0,1-1 0 0,0 4 0 0,0 6 0 0,-3 0 0 0,3 3 0 0,-1 3 519 15,1 3-242-15,0 2-120 0,1 3-60 0,-4 2 49 0,7-3-60 0,0 0-24 16,3-3-257 0,3-3 116-16,0 1 67 0,0-13-590 0,4 0 319 0,9-8 160 15,3-2 79-15</inkml:trace>
  <inkml:trace contextRef="#ctx0" brushRef="#br0" timeOffset="62270.42">24083 3718 962 0,'0'0'0'0,"0"0"0"0,0 0 0 0,0 5 0 0,0 2 0 0,-1 1 646 0,-2 6-296 0,3 2-162 16,0 4-75-16,0 3 196 0,0 3-137 0,1 0-67 0,11 0-26 0,1-3-305 16,1-4 131-16,3 0 66 0,3-8-236 0,1-2 151 15,6-7 84-15,0-2-636 0,1-5 327 0,0-12 164 16,0-7 82-16,0-3-341 31,-1-6 190-31</inkml:trace>
  <inkml:trace contextRef="#ctx0" brushRef="#br0" timeOffset="62740.67">24584 3391 498 0,'13'-27'0'0,"-1"13"0"0,-5 2 0 0,0 3 0 0,0 3 0 0,-1 6 412 16,0-2-179-16,0 2-103 0,0 0-46 0,1 5 204 46,0 4-126-46,0 3-54 0,-1 3-40 0,-1 2 148 0,0 0-89 0,-4 5-46 0,0 2 47 0,-1 5-37 0,0 2-32 0,0 1 23 0,0-2-1 0,-2 5-44 16,-2-1-1-16,3 4 17 0,-1-5-16 0,2-2-1 31,0-1 0-31,0-3-167 0,0-2 83 0,3 0 51 0,3-9-8 0,2-4-320 16,0-4 169-16,-4-4 52 0,2-2-149 0,-3 0 85 16,-2-2 72-16,-1 0 36 0,0-4 24 0,-11-3-1 0,-1-1 1 0,-7 0 98 15,-1 0-45-15,-2-4-26 0,1 3-1 0,0-4 153 16,2 1-90-16,-3-1-34 15,5 4-20-15,6-3 255 0,2 3-126 0,1-1-24 16,7 3-84-16,1-4 35 16,0 2-25-16,10 2-117 0,8-2 59 0,3 0 34 31,4 2 1-31,2 1-300 0,0-1 148 0,2 0 54 0,-2 1 45 0,1 1-153 0,-3-1 84 0,0 2 15 16,-7 1 36-16,-2 1 152 0,-7 0-63 0,-1 2-30 15,-5 0 319-15,-2 0-174 0,-1 0-80 0,-9 0 444 16,-10 7-243-16,-1 0-90 0,1 1-69 0,-2 4 110 15,1-4-92-15,4 1-42 16,-1-1 0-16,5 0 83 0,1 0-54 0,3-1-39 0,4 0-1 0,4-2-139 16,0 5 53-16,0-3 29 15,7 0-224-15,9-2 120 0,2 1 66 0,2-4-525 16,1 2 248-16,-2-1 150 0,1-1 6 0,-3-2-211 47,-3 2 162-47,-3-1 80 0,-4 2 41 0,-4-1-456 0</inkml:trace>
  <inkml:trace contextRef="#ctx0" brushRef="#br0" timeOffset="62961.08">24444 3676 1714 0,'-6'8'0'0,"-2"4"0"0,2 4 0 0,-5 4 0 0,4 2 0 0,0 3 0 0,-3 1 0 0,3 3 281 0,-4 3-123 0,0 1-51 0,2-6 143 0,2 0-106 0,1-4-55 16,3-6-25-16,0-1 50 0,3 0-29 0,0-8-10 0,5-3-38 15,8 0 131-15,8-3-66 0,7-2-32 16,3 0 172-16,0 0-108 0,2 0-48 0,0 0-95 16,0-2 1-16,5 1 36 15,-6 0-28-15,1 1-320 0,-3-3 151 0,3 3 103 0,-7 0 51 0,9 0-338 16,-12 0 135-16,-3 0 109 0,-2 0-24 0,-1 4-622 16,-6-1 359-16,0-1 171 15</inkml:trace>
  <inkml:trace contextRef="#ctx0" brushRef="#br0" timeOffset="63117.76">24911 3732 2437 0,'2'-12'0'0,"0"0"0"0,-2 2 0 0,1 0 0 0,1 4 0 0,-1 5 0 0,1 1 0 0,0 0 0 0,0 17 433 0,2 5-190 0,-3 5-108 0,1 5 235 16,-2 3-168-16,0 3-91 31,0-1-111-31,0 5-314 0,0-9 128 0,0-1 110 0,2 2 57 0,-1-5-410 0,2-7 232 0</inkml:trace>
  <inkml:trace contextRef="#ctx0" brushRef="#br0" timeOffset="63249.54">25193 3392 1930 0,'5'0'0'0,"0"0"0"0,0 0 0 0,1 0 0 0,2 0 0 0,-2 1 0 0,2 2 0 0,1 4 97 0,-1 0-31 0,5 5 1 15,0-1-31-15,2 1-809 0</inkml:trace>
  <inkml:trace contextRef="#ctx0" brushRef="#br0" timeOffset="63478.68">25549 3439 1473 0,'-12'0'0'15,"0"3"0"-15,-3-3 0 0,-1 4 0 0,-7 0 0 0,0 2 0 0,-5 2 0 0,-3 2 191 16,-4 4-77-16,-2 0-49 0,-11 4 9 0,8-1-38 0,-2 3 0 0,-4-2-119 15,1-1 59-15,6 0 30 0,2-3 10 0,19-7-25 32,9-2 1-32,7-2 44 0,2 0 0 0,9-3 66 0,11 2-23 0,12-2-20 0,10 0 165 0,1 0-94 15,7-2-47-15,-1-1-34 0,4-3-5 0,-5-1-8 16,-4 0 0-16,0 1-352 16,-3 0 180-16,-2-1 86 0,6-1 52 0,-16-1-619 15,-2 2 304-15,-9 2 109 16,-8-1 90-16</inkml:trace>
  <inkml:trace contextRef="#ctx0" brushRef="#br0" timeOffset="63645.33">25327 3214 1493 0,'-2'0'0'0,"0"0"0"0,2 3 0 31,-1 0 0-31,1 6 0 0,0 4 330 0,0 7-147 0,0 7-73 0,3 7 230 0,7 7-152 0,-2 11-67 0,0-4-47 0,-3 5 172 0,0 0-106 0,-2 0-52 15,-2-6-26-15,-1 4-447 0,0-13 205 0,0-6 109 16,-2-6-677-16,-4-9 387 0,3-5 194 0</inkml:trace>
  <inkml:trace contextRef="#ctx0" brushRef="#br0" timeOffset="63763.83">25301 3662 1545 0,'-6'-3'0'0,"-2"0"0"0,2 2 0 0,-6-2 0 0,4 3 0 0,-5 0 0 0,-2 3 222 0,4 9-93 0,-3 0-47 0,0 1-94 15,3 7 24-15,-3-2 8 16,6-3 16-16,1 2-263 0,4-3 131 0</inkml:trace>
  <inkml:trace contextRef="#ctx0" brushRef="#br0" timeOffset="63901.92">25347 3723 1384 0,'3'1'0'0,"0"0"0"0,0 1 0 0,4 3 0 0,-3-2 0 0,3 1 0 0,1 4 0 0,2-1 378 0,0-2-171 0,1 4-76 0,1-2-342 32,0 1 124-32,-1 0 61 0,-1-2 31 0,0 0-670 0,-1 0 315 0,-5-2 166 0</inkml:trace>
  <inkml:trace contextRef="#ctx0" brushRef="#br0" timeOffset="64408.62">25320 3821 987 0,'-11'6'0'0,"0"1"0"0,2-2 0 0,2 2 0 0,-3 6 0 0,5-2 0 0,4 1 0 0,-1 3 264 0,2 0-115 15,0-1-56-15,0 6-7 0,0-5-8 16,2 1-42-16,0 0 0 0,2-3-166 0,2-3 84 0,-2 1 49 0,0-5-296 16,-1-3 156-16,3-3 77 0,3 0 39 0,-1 0-176 15,3-6 94-15,1-8 48 0,0-6-28 0,5 0-21 16,1-4 30-16,5-7-9 16,-2 2 13-16,2-4 34 15,2-2 0-15,1-2 0 0,3-3-22 0,1-7-9 0,-1 6 31 0,-1-2 151 16,1-3-90-16,-3 5-30 15,-4 4 0-15,-2-1 419 0,-8 17-209 0,-7 6-82 16,-3 7-61-16,-2 4 495 0,0 4-261 0,-7 0-121 0,-5 3 214 0,-1 7-177 16,-1 7-88-16,-1 1-44 0,4 2 76 0,0 4-52 15,4-2-38-15,4 1 30 0,3 2-30 0,0-1 0 16,0 2-30-16,2 3-47 16,7-5 19-16,2-2 0 0,5 5 28 0,-2-5-223 0,5 3 111 15,1 3 66-15,-2-6-113 0,-1 3 49 16,-2 0 44-16,-3 0-19 0,-6 1 24 0,-3 4-35 15,-3-7 45-15,0-1 80 0,-9 1-40 0,-8-4-15 16,-3 0-30-16,-3-2 67 0,0-9-28 16,0-3-3-16,-2-4 0 0,3-1-151 0,-2 0 64 15,0-2 44-15,6-15-212 0,0-2 106 0,2-5 56 0,7-6 12 16,4 4 10-16,1 0 10 16,4 3 9-16,0 5 157 0,6 4-78 0,4 3-40 0,6 3 1 15,0 1 377-15,3 6-195 0,1 1-81 0,2 0-56 16,0 4 277-16,6 8-136 0,-2-1-81 0,-2 2-198 15,1 1 62-15,1 1 32 0,-2 0-1 32,5 1-639-32,-6 1 322 0,1-4 171 0,-5 0-391 0,1-2 257 0,-3-4 81 0</inkml:trace>
  <inkml:trace contextRef="#ctx0" brushRef="#br0" timeOffset="65077.48">21336 3425 1740 0,'0'0'0'0,"0"-2"0"0,1 1 0 0,1-2 0 0,-2 2 2 0,8 1 172 0,1 0-70 0,2 1-35 16,3 7 9-16,2 4 42 0,7 3-42 0,0-1-1 15,4 2-178-15,-1 0 69 0,5 1 42 0,-4-3-587 16,-1 1 276-16,-1-6 138 0,-2-1 69 16</inkml:trace>
  <inkml:trace contextRef="#ctx0" brushRef="#br0" timeOffset="65317.22">21755 3338 1305 0,'0'-3'0'0,"0"-3"0"0,0 3 0 0,-2 0 0 0,-4 3 0 0,0 0 0 0,1 3 0 0,-4 9 0 0,-4 5 297 0,-1 7-130 0,-3 0-66 0,-2 6-24 0,-1 0-51 16,-3-1 9-16,1 2 1 0,-6-1-36 0,1-1 35 16,-5 1 10-16,5-10 32 31,2-2-1-31,4-4-40 0,3-7-1 0,1 2 232 0,10-8-120 0,5-1-56 0,2 0-28 0,0 0 194 15,11 0-111-15,10-2-46 0,6-7-37 0,6-2 13 16,1 4-1-16,2-4-39 47,2 2-264-47,3 1 140 0,-6 1 58 0,-3 2-650 0,0 2 351 0,-4 0 148 0,-2 2 94 0,2 1-434 0</inkml:trace>
  <inkml:trace contextRef="#ctx0" brushRef="#br0" timeOffset="65458.9">21462 3870 1342 0,'-13'2'0'0,"0"1"0"0,4-3 0 0,5 0 0 0,2 0 0 0,2 0 0 0,0 0 0 0,13 0 460 15,7 0-213-15,8-9-105 0,2 1 30 0,2 0-60 0,-1-1-42 0,1 2-552 32,-3 1 259-32,-1 0 129 0,-1 1 65 0,0 2-322 0,-9 0 185 0</inkml:trace>
  <inkml:trace contextRef="#ctx0" brushRef="#br0" timeOffset="65615.63">21602 3700 769 0,'-9'0'0'0,"1"0"0"0,0 4 0 0,0 1 0 0,-2 4 241 0,0 4-94 0,1 3-60 16,-2 4-25-16,0 6 506 0,-1 5-266 0,-2 4-134 16,1 6 42-1,-1-3-91-15,1 0-42 0,0-1-404 16,3-3 182-16,1-4 90 0,0 2 54 0,7-14-724 0,2-6 368 0</inkml:trace>
  <inkml:trace contextRef="#ctx0" brushRef="#br0" timeOffset="65734.59">21549 3953 1610 0,'0'5'0'0,"0"-2"0"0,0 0 0 0,1 3 0 0,0 0 0 0,2 0 0 0,2 5 0 0,1 2 655 16,4 1-300-16,2 1-165 0,3 2-77 0,2 2 26 15,3-2-52-15,4 1-25 16,1 0-482-16,0-5 223 0,1-4 116 0,-2-6-887 0</inkml:trace>
  <inkml:trace contextRef="#ctx0" brushRef="#br0" timeOffset="65898.59">21923 3609 1831 0,'11'-7'0'0,"1"1"0"0,1-2 0 0,9 4 0 0,-2 1 0 0,0 2 0 0,5-2 0 0,2 1 414 0,1 2-189 0,4 0-86 15,-2 0 35-15,1 0-69 16,-2 0-35-16,0 6 1 0,-2-3-35 0,2 1 8 0,-12 3-8 0</inkml:trace>
  <inkml:trace contextRef="#ctx0" brushRef="#br0" timeOffset="66049.5">22067 3803 1117 0,'-7'0'0'0,"1"0"0"0,0 0 0 0,3 0 0 0,3 0 0 0,0-1 579 0,1-1-276 15,13 0-133-15,5-3-68 0,4 3 185 0,4-4-125 16,2 4-55-16,-3-5-222 0,1 5 76 31,-5-1 37-31,0 3-773 0,-3-3 394 0,-2 3 200 0</inkml:trace>
  <inkml:trace contextRef="#ctx0" brushRef="#br0" timeOffset="66223.42">22124 3673 1251 0,'-5'-11'0'0,"2"1"0"0,-1 5 0 0,4 1 0 0,0 4 0 0,0 0 0 0,0 7 0 0,0 13 583 0,6 8-274 0,1 5-136 16,0 4-69-16,-2 5 397 15,-2 4-224-15,-2-3-125 0,1-1 18 0,-2 2-67 0,0 3-34 0,0-5-130 16,-6 5 58-16,-5-12 14 0,1-8 1 16,-2-3-408-16,-1-13 217 0,-1-3 106 15,0-6 64-15,5-2-750 0,-2-21 376 0,5-6 103 0</inkml:trace>
  <inkml:trace contextRef="#ctx0" brushRef="#br0" timeOffset="66406.97">22412 3605 1531 0,'40'-3'0'0,"-3"1"0"0,0 2 0 0,3 2 0 0,-10 10 0 0,-5 0 0 0,-3 3 284 0,-3 3-124 0,-4 0 222 15,-2 3-163-15,-10-1-97 16,-3 0-43-16,-8 1-61 0,-11 3 18 0,-6 2 8 15,-1-8-8-15,-5 0-130 0,0-5 65 0,-4-2 32 0,1-2 0 0,-5 0-278 16,10-7 151-16,5-2 80 0,2 0-595 0,6-2 311 16,7-10 155-16</inkml:trace>
  <inkml:trace contextRef="#ctx0" brushRef="#br0" timeOffset="66576">22784 3425 1970 0,'-10'5'0'0,"-5"7"0"0,2 0 0 0,-1 5 0 0,-3 7 0 0,-1 6 1044 0,2 3-504 0,3 8-243 16,7-2-217-16,6 0-80 0,0 0 0 0,12 1 0 0,13-5 0 16,8 2 0-1,7-11 0-15,6-5 0 0,7-4 0 0,3-7-63 0,1-2-7 0,6-2-1220 32,-8-6 654-32</inkml:trace>
  <inkml:trace contextRef="#ctx0" brushRef="#br0" timeOffset="66686.21">23303 3941 3538 0,'0'0'0'0,"0"-6"0"16,0-3 0-16,4 4 0 0,0 1 0 0,3-1-1037 0</inkml:trace>
  <inkml:trace contextRef="#ctx0" brushRef="#br0" timeOffset="73341.67">27082 3234 785 0,'0'0'0'0,"0"-3"0"0,0-2 0 0,0-1 0 0,0 3 0 0,0-1 0 0,0-2 105 0,0 1-31 31,0 0 11-31,2 1 92 0,2 2-66 0,0-1-35 0,3 0 1 0,-2 2 14 0,2-2 12 0,0 1-60 16,1 1 99-16,0 1-49 0,1 0 0 0,2 0-50 15,0 0 109-15,3 0-59 0,0 0-1 0,1 0 13 16,3 0-31-16,1 3 0 0,1 0-20 0,0 2 20 16,3-1-1-16,-1-1-30 0,1 1 1 0,1 1 31 15,7-1-21-15,-3 0-11 16,8 0 28-16,2-4 0 0,8 2-28 0,5-1 46 15,13-1 11-15,-6 0-56 0,7 0-1 0,4 0-46 16,2 0 46-16,5 0 0 0,17 0 11 0,-15 0-59 16,7 0 0-16,3 0 49 0,5 0-1 0,2 0-32 15,19 0 2-15,-21 0 9 0,1 2-45 0,-3 2 27 16,-1 1-20-16,2-2 44 0,11 5-34 0,-19-2-17 16,-3 1 41-16,-2 0-29 15,-6-1 25-15,-2 1 2 0,6 2-3 0,-19-5-52 16,-5 3 46-16,-3-5 1 0,-6 3-2 0,1-1 17 0,-16-1-17 0,-5-3-2 0,-2 3 17 15,-5-3-15-15,-3 0 0 16,-2 0-6-16,-6 0 0 0,-2 0 0 31,-2 0 0-31,-1 0 0 0,3 0 0 0,-2 0 0 0,-2 0 0 0,0 0 0 0,1 0 0 16,-1 0 0-16,2 0 0 0,-1-3 0 0,-1-3 0 0,0 2 0 0,0 1-131 16,-3 2-349-16,-11-2 236 15,-6 3 81-15</inkml:trace>
  <inkml:trace contextRef="#ctx0" brushRef="#br0" timeOffset="74518.6">27104 3633 925 0,'0'-12'0'0,"0"-2"0"0,0 2 0 0,-2-3 0 0,1-1 0 0,-1-2 0 0,2-2 95 0,0 3-28 0,0-4 16 0,0 1 1 0,0 2-45 0,0-5 10 0,2 6 2 0,-1 0-12 0,1 4 0 0,-2 0 0 0,0 3 45 31,0 0 10 1,0 7-55-32,0 2 0 0,0 1 68 0,-5 0-34 0,-3 12 0 0,-1 10 146 0,3 4-96 0,0 9-41 0,1 2 76 0,1 8-60 0,0 5-19 0,4-2-11 0,0 4 78 0,0-1-53 15,0 2-27-15,2 1-1 16,0 7-95 0,2-7 29-16,-1 2 1 15,-1 0 39-15,-2-2-184 0,0 0 92 0,0 1 56 0,0-10-173 0,-5-7 79 0,-7-2 56 0,1-7-110 0,-3-4 71 0,-4-3-9 0,1-11 35 16,1-8-208-16,-3-3 109 0,1 0 53 0,1-13 28 15,-4-4-252-15,6-6 144 0,0-6 68 16,1-5 33-16,-1-7-328 0,2-8 181 0</inkml:trace>
  <inkml:trace contextRef="#ctx0" brushRef="#br0" timeOffset="74648.32">26718 3858 1297 0,'-9'-12'0'0,"5"3"0"0,1 2 0 0,3-1 0 0,0 7 0 0,3-3 0 0,13 4 0 0,5 0 470 15,7 0-216-15,4 0-97 0,2 0 256 0,2 0-187 16,1 3-94-16,5 4-288 15,0 0 97-15,8 0 59 0,-9 2 15 0,-1 0-297 16,-1-1 161-16,-3 0 79 0,-3 1 41 0,3-4-718 0</inkml:trace>
  <inkml:trace contextRef="#ctx0" brushRef="#br0" timeOffset="74815.83">27352 3652 1963 0,'-11'-2'0'0,"2"-1"0"0,0 1 0 16,2 2 0-16,-6 0 0 0,7 11 0 0,2 6 0 0,-1 2 347 0,1 7-154 0,1 1 150 0,2 7-142 0,1-2-86 16,0 3-38-16,1 3-410 0,11-2 186 0,3 1 93 15,0 2 56-15,2-8-326 0,0-1 181 0,1-6 91 16,-2 0 46-16</inkml:trace>
  <inkml:trace contextRef="#ctx0" brushRef="#br0" timeOffset="75022.88">27467 3817 1148 0,'0'-17'0'0,"0"4"0"0,0 1 0 0,2 0 0 0,3 5 0 0,5 5 0 0,2 0 275 0,2 2-118 0,4 0 210 15,-1 10-154-15,-2 4-92 0,0 5-41 0,-3 3 51 0,1-1-45 16,-6 4-1-16,1 1-36 0,-7 1-128 16,-1-2 59-16,0-3 29 15,-10 0 1-15,-4 2-18 0,1-6 18 0,-6-3 1 16,-4-3-149-16,-1-4 88 0,0-2 20 0,-4 0-299 15,2-6 133-15,5 0 92 0,1-3 1 16,5-11-258-16,8-5 161 0,-1-3 71 0,8-9 50 0</inkml:trace>
  <inkml:trace contextRef="#ctx0" brushRef="#br0" timeOffset="75185.47">27702 3649 873 0,'0'0'0'0,"0"1"0"0,0 1 0 0,0 1 0 0,0 1 0 0,-3 7 765 16,-4 3-363-16,-5 5-181 0,-2 3 352 0,2 7-256 15,1 0-145-15,0 1-66 0,4 3-9 0,6-1-28 16,1-1-1-16,1 1-355 0,14-9 158 16,4-2 85-16,4-2 41 0,2-5-740 31,4-2 392-31,0-4 204 0,-2-4 89 0</inkml:trace>
  <inkml:trace contextRef="#ctx0" brushRef="#br0" timeOffset="75320.82">27951 3930 1949 0,'-6'-2'0'0,"-2"0"0"0,3 1 0 0,0 1 0 0,0 0 0 0,-2 0 0 0,0 6 359 0,2 4-161 0,-2 2-79 0,2 2 35 0,-2 1-57 0,-3 3-19 0,5-1-148 15,-1-1 55-15,-1 1 26 0,3-1 1 0,-4-3-530 0,1 0 288 16,3-2 130-16,-1-5 69 0,0-2-714 16</inkml:trace>
  <inkml:trace contextRef="#ctx0" brushRef="#br0" timeOffset="75480.17">27963 3696 1697 0,'3'0'0'16,"1"0"0"-16,4 0 0 0,-2 0 0 0,1 4 0 0,1 0 0 0,2 4 0 0,-2 1 484 0,2 1-223 0,5 4-101 0,-5 0-93 0,3 3-28 0,0 2 0 15,1 0 0 1,-1 1-478-16,4 0 249 0,-2-5 109 0,-2-2 60 0,-1-3-783 0</inkml:trace>
  <inkml:trace contextRef="#ctx0" brushRef="#br0" timeOffset="75644.41">28291 3563 1243 0,'0'-8'0'0,"0"1"0"0,0 2 0 0,0 5 0 0,0 0 0 0,0 14 0 0,-6 9 0 0,-6 9 507 0,-3 11-223 0,-2 5-128 15,-4 5 117-15,-1 8-117 0,-5 6-58 0,-2 2-30 0,-5 13-52 16,5-12 23-16,2-7 0 0,2-1 0 15,6-10-310-15,-2-6 155 0,3 2 88 16,8-19-557-16,3-9 309 0,6-9 85 0</inkml:trace>
  <inkml:trace contextRef="#ctx0" brushRef="#br0" timeOffset="75882.28">28254 4146 1297 0,'1'0'0'0,"2"2"0"15,-2-1 0-15,2 0 0 0,0 3 0 0,0-2 259 0,0 2-110 0,3-1-56 16,-2 2 136-16,2 1-101 0,0-2-44 0,1 1-1 0,3-1-85 16,-2-2 1-16,4 1 49 15,1-3-221-15,-3 0 107 0,2 0 51 0,-3-3 27 0,0-3-141 0,-1-3 94 16,-6-2 31-16,0-1-12 0,-2 0-9 0,0 0 1 16,-5 1-27-16,-11 0 256 0,-1 1-113 0,-4 3-48 15,0 3 1-15,0 1 13 0,0 1-7 16,3 0-4-1,2 2-167-15,6 0 71 0,0 0 42 0,5 0 37 0,3 2-654 0,2 2 308 0</inkml:trace>
  <inkml:trace contextRef="#ctx0" brushRef="#br0" timeOffset="76048.66">28595 3730 972 0,'5'-16'0'0,"0"2"0"0,5 4 0 16,-3 2 0-16,5 2 0 0,-2 3 672 15,4 3-317-15,1 0-158 0,-1 15-79 0,-1 6 360 0,5 4-210 0,-5 6-119 0,-5 4 33 16,-2 3-72-16,-5 2-35 0,-1 3-1 16,0 7-172-16,-5-8 63 0,-11 4 37 15,-4 2-768-15,-5 2 402 0,-2-2 202 0</inkml:trace>
  <inkml:trace contextRef="#ctx0" brushRef="#br0" timeOffset="83783.8">30281 3791 996 0,'3'-20'0'0,"2"8"0"0,-3 0 0 0,5-1 0 0,0 2 0 0,1-4 0 0,1-2 96 0,-3 5-10 0,3-3-47 0,-1 0 216 0,-3-1-108 16,2 1-54-16,-2-1-16 0,-2 2 115 0,-2 1-76 16,1 2-38-16,-2 0 0 15,0 1 68-15,0-2-43 0,0 4-37 0,-6 2 128 0,0 2-78 16,-4 1-38-16,1 2 52 0,-1-3-35 16,1 4-10-1,-1 0-45-15,0 0 128 0,1 12-65 0,-2 2-21 0,5 3-10 0,3 3 128 0,0 4-200 16,1 5 0-16,2 2 0 31,0 8 0-31,0 0 0 63,0-1 0-63,3 5 0 0,0 2 0 0,1 1 0 0,-2 5 0 0,0-2 0 0,1 4 0 0,-3-2 0 0,0 3 0 0,0-3 0 0,-10 4 0 0,1-13 0 0,-1-4 0 0,-1-3 0 0,0-5 0 15,-4-6 0-15,3 2 0 0,1-10 0 0,0-7 0 0,0 0 0 0,2-7-183 0,0 1 66 0,-3-2-365 0,3-1 227 0,-1 0 107 0,2-1 54 16,-3-7-247-16,2-4 151 0,-5 2 65 0,6-6 47 47,-4-2-554-47,5-4 295 0,-3-6 150 0</inkml:trace>
  <inkml:trace contextRef="#ctx0" brushRef="#br0" timeOffset="83918.89">29881 4092 2228 0,'-8'-15'0'0,"4"6"0"0,2 0 0 0,2 4 0 0,0-2 0 0,6-2 0 0,11 4 0 0,8 2 0 0,3-3 0 0,6 2 315 0,4 1-137 15,4-1 101-15,-3 1-124 0,3 3-58 0,-1 0-28 0,-2 0-448 16,4 0 220-16,-13 8 94 0,-3 4 53 0,-3-1-323 0,-5 2 187 16,-2 1 94-16,-4 3-818 15</inkml:trace>
  <inkml:trace contextRef="#ctx0" brushRef="#br0" timeOffset="84148.38">30350 4195 2415 0,'3'0'0'0,"1"0"0"0,1 0 0 0,-1 0 0 0,6 0 0 0,-2 0 0 0,0 0 0 0,5 4 0 0,0 4 0 0,-1 1 0 0,2 1 0 0,-1 2 257 0,1 0-98 15,-6 4-65-15,-1-3-27 0,0 4-96 0,-6-2 34 16,-1 2 0-16,0 1-53 0,-11-1 39 0,-4-4 0 16,-2-1 48-16,-4 0-270 0,0-5 135 0,-2-1 78 15,1-5-417-15,1-1 170 0,1 0 124 0,3 0-10 16,4-1-219-16,2-5 155 0,7-4 93 0,4-1 41 15,0-5-340-15,6-2 201 16</inkml:trace>
  <inkml:trace contextRef="#ctx0" brushRef="#br0" timeOffset="84311.33">30647 4213 1455 0,'0'0'0'0,"0"0"0"0,0 0 0 0,0 0 0 0,0 0 0 0,0 0 0 0,-2 0 0 0,-7 0 691 0,-2 2-325 0,-4 4-164 0,1 4 145 16,-3 1-144-16,4 3-87 0,-1 0 100 15,2 3-89-15,5 1-43 0,3 2-1 16,-1 2-310-16,5-2 127 0,2 1 71 0,14-2 33 0,4 1-576 16,6-4 305-16,2 2 164 0,3-8-680 0,-1-1 348 0,2-3 197 15,1-3 100-15,-4-3-178 16</inkml:trace>
  <inkml:trace contextRef="#ctx0" brushRef="#br0" timeOffset="84663.7">30859 3889 0 0,'0'-2'0'0,"-7"-3"0"0,2 1 0 0,0 1 0 0,-1 0 0 0,-2 1 0 0,0 2 468 0,1 0-214 16,0 5-108-16,-2 6-53 0,-1 3 315 0,3 4-174 0,1 5-102 15,1 0 86-15,5 4-90 0,0 0-44 0,0 2 1 0,0 3-224 16,5-2 84-16,8-2 48 31,3 1-420-31,1-3 233 0,3-5 117 0,1 4 68 0,-4-10-301 0,1-4 91 16,-3-3 105-16,-1-5 53 0,0 0-278 0</inkml:trace>
  <inkml:trace contextRef="#ctx0" brushRef="#br0" timeOffset="84865.48">30898 3985 366 0,'2'-9'0'0,"-1"-3"0"0,1 5 0 0,6 2 0 0,2 1 0 0,3 2 0 0,4 2 177 0,2 0-68 15,6 2-25-15,-1 9 262 0,3 4-153 0,-2 2-77 16,-2 1 68-16,-3 3-72 0,1-1-26 0,-7-2-10 16,-7 2-86-16,-2 1 50 15,-5 0 0-15,0-2-1 0,-10 3-71 0,-9-5 30 16,-9 0 1-16,-2-4-61 0,-6-3 51 0,1-2 25 16,-2-2 10-16,3-3-299 0,2-3 144 15,1 0 34-15,6 0-294 0,3-7 161 0,3-3 86 0,13-3 52 16,6-3-192-16,1 0 142 0</inkml:trace>
  <inkml:trace contextRef="#ctx0" brushRef="#br0" timeOffset="85303.62">31363 3882 1074 0,'-8'-4'0'0,"-9"1"0"0,2 0 0 0,-2 3 0 0,-3 0 0 0,-2 6 0 0,-4 5 0 0,-3 9 0 0,7-1 475 0,1 6-217 0,2 1-110 0,6 1 136 0,6 5-122 0,3 4-52 0,4-5-40 16,9 1-59-16,8-3-1 0,7-3 29 0,6 3 11 16,-1-11-266-16,2-2 127 0,-1-5 65 0,1-3-126 0,-2-4 95 0,1-1 57 15,-7-3-10 1,-2 0-350-16,0-6 173 0,-6-5 16 0,-1-3 17 0,1-3 46 31,-9-1 38-31,-2 0 1 0,-3-1 95 0,-1 4-34 0,0 0 0 0,-6-1-44 31,-6 8 123-31,0 5-57 0,-3 0-28 0,1 3 325 0,1 0-167 0,1 0-44 0,-1 12-1 0,7 0 144 0,0 3-80 16,3 2-64-16,0-2-34 0,3 5 9 0,0-3-37 0,0-1 0 16,6-1-96-16,2-2 49 15,5 1-1-15,-2-2 57 16,2-7-134-16,1 0 61 0,-1-3 7 0,-2-2-35 0,1 0 14 0,-3 0 29 16,-1-4-23-16,-2-7-26 0,-3-1 13 0,-2-3 1 15,-1-1-46-15,0-1 35 0,0 0-9 0,-2 0 47 16,-6 1-99-16,-2 0 46 0,-1 0 18 15,-1 2-7-15,-1 4-18 0,3 0 44 16,-1 5-14-16,-2-1-29 0,6 3-1 0,-4 0 30 16,5 3 9-16,4 0-137 15,2 0 69-15,0 6 34 0,1 2-319 0,10 2 191 0</inkml:trace>
  <inkml:trace contextRef="#ctx0" brushRef="#br0" timeOffset="85445.21">31728 4247 107 0,'-2'0'0'0,"2"3"0"0,-4-3 0 0,3 5 0 0,-5-4 0 0,1 3 593 0,-1 2-277 0,-3-2-129 0,0 5-79 0,-5-1 443 0,2 3-255 0,-5-1-129 0,3 4-183 0,-5-1 37 0,3-2-9 0,0 2 27 0,6-2-654 0,-2-4 327 0,4 2 163 0,-1-1-340 0</inkml:trace>
  <inkml:trace contextRef="#ctx0" brushRef="#br0" timeOffset="85618.23">31715 3963 1567 0,'0'0'0'16,"0"0"0"-16,0 0 0 0,0 0 0 0,0 0 0 0,3 0 0 0,3 1 0 0,-1 6 0 0,7-1 272 0,-4 5-122 0,5 0-55 0,0 0-211 0,-1 3 77 0,5 0 49 15,-3 0-232-15,2 0 130 0,-2-1 66 0,3 0 33 16,-2 0-724-16,4-1 343 0</inkml:trace>
  <inkml:trace contextRef="#ctx0" brushRef="#br0" timeOffset="85785.08">32084 3902 1183 0,'-7'-7'0'0,"0"1"0"0,2 6 0 0,0 0 0 0,1 0 0 0,1 0 0 0,-2 15 0 0,-3 2 0 0,1 5 306 0,0 6-134 0,-5 3-67 0,-5 5 325 16,-1 2-196-16,-7 9-88 15,-1-3-131-15,-5 0 25 0,-5 2-1 0,1-3 0 0,5-1-226 0,-1 2 124 16,12-13 45-16,7-6 29 16,11-7-655-16,1-6 342 0,6-6 170 0</inkml:trace>
  <inkml:trace contextRef="#ctx0" brushRef="#br0" timeOffset="86051.01">32062 4317 897 0,'0'0'0'0,"0"0"0"0,-2 0 0 0,-2 0 0 0,1 0 0 0,3 0 0 0,0 3 0 0,0 2 0 0,0 5 506 0,0 0-224 0,0 2-126 0,9-3 11 0,2 2-63 0,1 0-33 0,3 1 0 15,1-4-168-15,-2-2 62 0,4 0 38 0,-3-1-1 0,-1-3-53 0,-2-2 45 16,3 0 9-16,-8 0-126 0,-3 0 80 0,-2-2 35 16,-2-9 0-16,-2 2-183 0,-11-2 92 0,-5-2-12 15,-3 2 124-15,-2 0-22 0,0-1-22 0,6 4-4 16,-2 0 151-16,5 2-60 15,0 1-36-15,7 3-5 0,1 1-12 0,4-2 14 16,2 3-22-16,0 0-318 0,13 0 153 0,6 0 78 16,3 3 38-16,7-3-471 15,3 0 258-15,1 0 138 0</inkml:trace>
  <inkml:trace contextRef="#ctx0" brushRef="#br0" timeOffset="86234.64">32384 4020 580 0,'7'-10'0'0,"0"4"0"0,6 4 0 0,3 2 0 0,0 0 0 0,3 7 0 0,3 8 606 0,-3 4-288 0,-6 6-140 0,2 5-69 0,-7 2 346 16,0 5-198-16,-7-3-114 0,-1 1 53 15,-6 3-78-15,-17-1-40 0,-7 1 0 0,-9 4-79 16,-3-8 15-16,-6-5 0 0,1 0-308 0,2-5 167 16,8-6 82-16,-3 0 52 0,17-12-698 0,7-6 352 15,7 0 80-15,6-11 120 16,3-9-508-16,5-6 318 0</inkml:trace>
  <inkml:trace contextRef="#ctx0" brushRef="#br0" timeOffset="86361.96">32552 4156 748 0,'20'0'0'0,"2"-2"0"0,7-1 0 0,-5 2 0 0,8 1 0 0,-2 0 210 0,4 0-86 16,-5 1-43-16,5 5 57 0,-7 0-54 0,-3-2-1 15,-5 4-280-15,1 0 118 0,-12 1 58 0,1 3 38 16</inkml:trace>
  <inkml:trace contextRef="#ctx0" brushRef="#br0" timeOffset="86490.24">32570 4325 497 0,'0'0'0'0,"0"0"0"0,0 0 0 0,2 0 0 0,7 0 0 0,4 0 305 0,1 0-138 0,6 0-65 0,2 0 17 15,4 0-41-15,1 0 0 0,5 5-22 0,-5 0-591 16,2-2 271-16,-1 1 136 0</inkml:trace>
  <inkml:trace contextRef="#ctx0" brushRef="#br0" timeOffset="86734.07">32954 4318 342 0,'0'0'0'0,"0"0"0"0,0 0 0 0,-1 2 0 0,1 0 0 0,0 1-76 16,0 3-10-16,1 1 49 0,5 1 708 0,6 3-317 15,3-2-158-15,1 1-79 0,3 2 247 0,0-3-167 16,-1 1-80-16,2-3-197 0,-1 0 59 0,0-1 29 15,-2-1 9-15,-2-3-212 0,-2-2 115 0,-3 0 60 16,-3 0-201-16,-4-4 118 16,-2-8 74-16,-1 1-44 0,-4-5-95 0,-12-2 9 15,-1-1 63-15,-4 0 12 0,-2-2-1 0,0 5 9 16,-1 0 38-16,1 4 119 0,4 0-59 16,0 4-30-16,1 3 113 0,8 2-58 15,-1 3-39-15,3 0-1 16,3 8-148-16,1 6 69 0,3 3 22 0</inkml:trace>
  <inkml:trace contextRef="#ctx0" brushRef="#br0" timeOffset="107694.64">9778 9718 817 0,'-28'-3'0'0,"4"2"0"0,5 1 0 0,-1 0 0 0,6 0 0 0,2 0 0 0,0 0 295 16,6 0-134-16,3 0-61 0,3 0-30 0,0 0 225 15,0 0-128-15,0 0-55 0,0 0-41 0,6 1 154 0,3 0-93 16,5 1-47-16,1 2 83 0,5-1-55 15,-1-2-42-15,3 1 167 0,3-2-100 0,4 5-50 16,-1-3-25-16,7 3 120 0,-2 0-77 0,2-3-34 16,3 3 0-16,6-1 15 0,5 0-85 0,1 2-2 31,8-3 0-15,4 0 0-16,8 0 0 0,10 1 0 0,13-2 0 0,-4-2 0 0,6 0 0 0,6 0 0 46,0 0 0-46,2 0 0 0,18-2 0 0,-20-2 0 0,1 3 0 0,4-1 0 0,0-1 0 0,4 3 0 0,18 0 0 0,-26 0 0 0,6-2 0 0,1 1 0 16,9-1 0-16,4-2 0 0,14-4 0 0,-23 1 0 16,9-3 0-16,4 1 0 15,4-2 0-15,-3 0 0 0,19-3 0 0,-20 0 0 0,4 1 0 0,4-1 0 0,6 1 0 16,5 1 0-16,11-2 0 0,-28 2 0 0,5 2 0 0,2 3 0 16,-8 1 0-16,-7 2 0 0,7 0 0 0,-30 1 0 15,-5 3 0-15,-5 0 0 16,-15 0 0-16,-8 0 0 0,2 4 0 0,-21-1 0 15,-4 2 0-15,-10 0 0 47,-5-3 0-47,-12 1 0 0,-1 1 0 0,-12-2 0 0,-1-2 0 0,0 0 0 0,0 0 0 0,0 0 0 0,-8 0 0 0,-2 0 0 16,-6-6 0-16,-3 1-265 0,-2-1-96 0,-2 2 152 0,2 4 90 0,2 0-422 0,0 10 251 0</inkml:trace>
  <inkml:trace contextRef="#ctx0" brushRef="#br0" timeOffset="108775.25">19014 9814 810 0,'-24'-13'0'0,"1"5"0"0,0-2 0 0,13 8 0 0,6 0 0 0,2 2 403 0,2 0-183 0,0 0-91 16,0 0-35-16,10 0 223 15,5 0-140-15,9 0-69 0,4 0 104 0,6 0-77 0,0 0-53 0,6 0 0 16,2 0 233-16,4 0-139 0,2 0-68 0,10 0 257 16,0 0-169-16,2 0-194 0,11-3-2 0,8 2 0 15,3 0 0-15,17 1 0 0,-14 0 0 0,4 0 0 16,3 0 0-16,5 0 0 16,2 0 0-16,13 0 0 0,-21-2 0 0,2-3 0 0,-1 2 0 15,2 2 0 1,-1-2 0-16,12 1 0 0,-23 1 0 0,2 1 0 0,1 0 0 0,5 0 0 15,-3 0 0-15,10 1 0 0,-19 4 0 0,1-1 0 16,5-2 0-16,5 1 0 31,3-1 0-15,9-1 0-16,-18-1 0 0,0 0 0 0,6 0 0 0,1 0 0 0,2 0 0 0,9-1 0 0,-23-1 0 0,2-1 0 0,5 1 0 0,-1-1 0 0,4 2 0 16,5-4 0-16,-21 4 0 0,3 0 0 0,-3-3 0 0,4 4 0 15,1-3 0-15,7-1 0 16,-14 4 0-16,-1-2 0 0,2-1 0 0,1 2 0 15,3-3 0-15,13 3 0 0,-17 0 0 0,1-1 0 16,-3-1 0-16,-4 3 0 0,-2 0 0 0,11 0 0 16,-15 0 0-16,5 0 0 0,0 0 0 0,-2 0 0 15,9 0 0-15,-15 0 0 0,1-2 0 16,1 1 0-16,3-2 0 0,1 0 0 16,7 2 0-16,-15-1 0 0,0 1 0 0,-3 1 0 15,0 0 0-15,-2 0 0 0,8 0 0 0,-13 0 0 0,2 0 0 16,0 3 0-16,3-2 0 0,-4 3 0 15,4-1 0-15,-13-1 0 0,-3 1 0 0,-1-1 0 16,1 0 0-16,-3 2 0 0,6-3 0 0,-5 4 0 16,-1-5 0-16,5 4 0 0,-1-1 0 0,-1 1 0 15,3-3 0-15,-10 2 0 16,-3 0 0-16,-5-2 0 0,-1 1 0 0,-3-1 0 0,-1 1 0 0,-6-2 0 16,-1 0 0-16,-2 3 0 0,-1-3 0 0,1 0 0 15,2 0 0-15,-3 0 0 16,-1 0 0-16,0 0 0 0,0 0 0 0,-1 0 0 15,2 0 0-15,-1 0 0 0,-1 0 0 16,-1 0 0-16,0-3 0 0,0-3 0 0,-6 0-411 0,-5 1-198 0</inkml:trace>
  <inkml:trace contextRef="#ctx0" brushRef="#br0" timeOffset="116292.38">6349 3886 1405 0,'-7'-6'-1'0,"0"1"0"0,4 2 1 16,-4 0 0-16,4 1 0 0,1 1 412 0,1-2-184 0,1 3-81 16,0-3-57-16,0 3 113 0,3 0-80 0,8 0-39 15,4 0 195-15,0 0-106 16,3 0-71-16,4 0 60 0,3 0-60 0,2 0-28 0,2 0-1 31,5 0 150-31,-1 0-170 0,4 3-53 0,2-3 0 0,6 0 0 0,4 3 0 0,7-2 0 0,-2 1 0 16,2-1 0-16,0 1 0 0,3 1 0 0,1-3 0 0,10 0 0 15,-10 3 0-15,-1-3 0 47,3 0 0-47,1 0 0 0,2 0 0 0,9 0 0 0,-12 0 0 0,-3 0 0 0,1 0 0 0,-1 0 0 16,2 0 0-16,12-3 0 0,-14 3 0 0,4-3 0 0,0 1 0 0,-2 1 0 0,0-1 0 16,9 1 0-16,-17-2 0 0,2 3 0 15,1 0 0-15,0 0 0 0,-1 0 0 0,7 0 0 0,-13 0 0 0,-2 0 0 16,2 0 0-16,-1 0 0 0,0 0 0 15,9 0 0 1,-8 0 0-16,1 0 0 0,4 0 0 0,1 0 0 0,6 0 0 0,-6 0 0 31,-1 0 0-15,2 0 0-16,-1-3 0 0,1 1 0 0,6 0 0 0,-11 0 0 0,0 0 0 0,-5 1 0 0,3 1 0 0,-4 0 0 0,8 0 0 31,-13 0 0-31,0 0 0 0,1 0 0 0,0 0 0 0,0 0 0 0,5 0 0 0,-9 0 0 16,0 0 0-16,-4 0 0 0,2 1 0 0,-1 1 0 0,5 2 0 0,-7-3 0 15,-2 0 0-15,0 2 0 0,-2-3 0 0,1 0 0 16,0 3 0-16,-8-2 0 0,0 1 0 0,-3-1 0 16,1 4 0-16,-3-5 0 0,1 5 0 15,-5-1 0-15,-4-1 0 0,2-1 0 0,-4 1 0 16,0 0 0-16,1 1 0 0,-5-1 0 0,3-1 0 16,-4-1 0-16,1 0 0 0,-1 2 0 15,-1-2 0-15,0-1 0 0,0 0 0 0,0 0 0 0,0 0 0 16,0 0 0-16,0 0 0 0,0 0 0 15,0 0 0-15,0 0 0 16,0 0 0-16,-1 0 0 0,-2 0 0 0,1 0 0 0,-2-1 0 16,3-2-5-16,-3 2-113 0,1-4-790 0,0 4 439 15,-4-3 215-15</inkml:trace>
  <inkml:trace contextRef="#ctx0" brushRef="#br0" timeOffset="128975.56">21826 12180 829 0,'-9'-1'0'0,"-5"-6"0"0,8 3 0 0,0 1 0 0,2 1 0 0,1 1 379 0,3-1-169 0,-2 2-76 0,2 0-52 0,0 0 230 0,0 0-136 0,0 0-68 31,2 0 115-31,1 0-82 0,5 0-56 0,0 0 0 0,3 0 112 0,-2 0-78 0,2 3-40 15,3 2 56-15,-1-1-53 0,3 1 1 0,1 0-44 0,1 2 121 16,1-4-61-16,6 8-19 16,-3-8-11-16,4 4-44 0,-1-1-25 0,9 1 0 15,2-3 0-15,9 4 0 0,1-3 0 0,3-2 0 32,1 2 0-32,5-4 0 0,1 3 0 0,6-3 0 15,-9-1 0-15,-1 0 0 0,2 0 0 0,2 0 0 0,3 0 0 0,10 0 0 0,-10 0 0 0,4-1 0 16,2-4 0-16,2 0 0 0,-3-1 0 0,13 2 0 15,-12 1 0 1,3 0 0-16,-2 3 0 0,-1-2 0 0,9 0 0 0,-17 2 0 16,2 0 0-16,1 0 0 0,1 0 0 0,5 0 0 0,10 0 0 0,-13 0 0 0,-2 2 0 15,4-2 0-15,-3 2 0 16,2-2 0-16,11 0 0 0,-14 0 0 0,3 0 0 16,-2 0 0-16,-3 0 0 31,-3 0 0-31,7 0 0 0,-19 0 0 0,3 0 0 0,0 0 0 0,3 3 0 0,1-1 0 0,9-1 0 0,-13 1 0 0,1-1 0 15,0-1 0-15,4 0 0 0,-1 0 0 0,8 0 0 16,-10 0 0-16,7 0 0 0,1 0 0 16,2 0 0-16,-1 0 0 0,8 0 0 15,-16 0 0-15,0 0 0 16,-2 0 0-16,3 0 0 0,-5 1 0 0,11 2 0 0,-12-3 0 0,2 2 0 16,-4-1 0-16,1 0 0 0,-3-1 0 0,4 3 0 15,-13-2 0-15,-3 0 0 0,2 1 0 16,-4-2 0-16,-1 2 0 0,3-1 0 0,-8 1 0 15,-1 0 0-15,-1 1 0 16,2-1 0-16,-5 1 0 0,3 0 0 0,-6-2 0 0,-1 4 0 0,-3-3 0 0,0-1 0 16,1 4 0-16,-7-2 0 15,3-1 0-15,-1 0 0 0,-1 2 0 0,-2-3 0 16,0 3 0-16,-1-2 0 0,1-2 0 16,-2 1 0-16,0-1 0 0,0 0 0 0,0 0-711 15,-3 0 245-15,-14 0 213 0,-2 0 106 0</inkml:trace>
  <inkml:trace contextRef="#ctx0" brushRef="#br0" timeOffset="135921.21">10906 12243 684 0,'-16'0'0'0,"-1"-3"0"0,1 2 0 0,3-2 0 0,1 2 0 0,3-4 315 0,-3 3-129 0,7 0-79 16,0-2-36-16,3 3 305 0,0-1-170 15,2 1-85-15,-2-1-32 0,2 2 207 32,0-1-130-32,0 1-64 0,5-2 135 0,6 0-99 0,2 0-42 0,3-3 79 0,4-1-70 0,4 0-33 15,1 3-1-15,5-4 126 0,8 0-76 0,-2 0-121 0,5 1 0 0,4-1 0 16,2 2 0-16,2-2 0 0,13 0 0 0,-4 3 0 15,3-2 0-15,6 6 0 16,5-3 0-16,6 3 0 0,11 0 0 0,-11 0 0 16,1 0 0-16,3 0 0 15,4 0 0-15,-1 3 0 0,14 2 0 0,-17 0 0 0,0 2 0 0,3-3 0 16,1 3 0-16,0-1 0 0,16-4 0 0,-17-2 0 16,5 0 0-16,2 0 0 0,6 0 0 15,2-2 0-15,20-8 0 0,-18 3 0 0,2-3 0 0,0 0 0 16,8 2 0-16,5 2 0 15,9-1 0-15,-24 2 0 0,0 4 0 0,1-3 0 16,3 4 0-16,-4 0 0 0,4 0 0 0,-21 0 0 16,1 5 0-16,4 0 0 15,-2 2 0-15,-4-2 0 0,3 2 0 0,-23-2 0 0,0 1 0 0,-2 1 0 16,-1 1 0-16,6-1 0 0,-19 1 0 0,-4-2 0 16,-5 1 0-16,-4 0 0 0,-8 0 0 15,1-1 0-15,-12-3 0 0,-5 3 0 0,-6-4 0 0,-1 1 0 0,-3-3 0 16,-1 0 0-16,0 0 0 0,0 0 0 15,0 0 0-15,0 0 0 0,-7 0 0 16,0 0 0-16,-2-3 0 16,0 0 0-16,-4-5 0 0,4 4 0 0,-2 2 0 0,0 0 0 0,0 2-43 15</inkml:trace>
  <inkml:trace contextRef="#ctx0" brushRef="#br0" timeOffset="137155.88">14623 9944 865 0,'-20'-4'0'0,"6"4"0"0,0 0 0 0,-2 0 0 0,1 11 0 0,-1 3 0 0,-2 7 500 16,1 4-236-16,3 4 159 0,1 7-193 0,-1 6-97 0,3 6-48 0,1 5 168 16,6-2-113-16,4 0-51 15,0-3-26-15,11-4 116 0,6-2-72 0,8 1-25 16,2-15-9-16,2-3-118 0,4-6 41 0,0-1 0 47,1-4-77-47,4 2 68 0,-7-10 20 0,0 4 0 0,-2-4-395 0,-4-3 208 0,-1 1 53 0,-1-1-623 0,-9-3 361 0,-2 0 176 0</inkml:trace>
  <inkml:trace contextRef="#ctx0" brushRef="#br0" timeOffset="137791.74">14826 10322 984 0,'-12'-4'0'16,"4"1"0"-16,1 2 0 0,3 1 0 0,4 0 389 0,0 0-180 0,4 0-85 0,11 0-43 0,3-3 454 15,4 3-248-15,3-1-114 16,0-2 51-16,1 0-92 0,2-2-47 0,-1 0-160 0,-2 5 57 0,5 0 39 31,-7-4-11-31,0 4-398 0,2 0 213 0,-6 0 107 0,-2 0 54 0,2 0-596 16,-7 4 253-1,-2 2 167-15,0-2 37 0,-1-1-146 0,-3 0 130 0</inkml:trace>
  <inkml:trace contextRef="#ctx0" brushRef="#br0" timeOffset="138182.22">15755 9921 1214 0,'0'-24'0'16,"0"3"-1"-16,0-3 1 0,0 7 0 0,0-3 0 0,0-1 0 0,-5 3 0 0,-1-1 298 0,-2-3-121 0,2 10-73 47,-2 0 62-47,-2 5-64 0,3 2-32 0,-4 3 170 0,1 2-92 0,3 0-59 0,1 7-25 0,2 7 167 0,-2 7-97 0,5 3-47 47,-1 6 9-47,2 5 184 0,0 5-120 15,0 5-61-15,2 7-30 0,-1 6 35 0,5 6-104 0,-4-2 0 0,0 0 0 0,-1 3 0 0,1 6 0 0,0 0 0 0,-1 13 0 0,-1-16 0 125,0-3 0-125,0-2-197 0,0-10 82 0,0-4 73 0,0-5-7 16,-3-16-298-16,0-10 126 0,0-9 93 0,-2-3 22 0,2-6-312 0,-2 0 179 0,-1-8 104 0,-2-9-187 0,2-5 141 0,-4 0 71 0</inkml:trace>
  <inkml:trace contextRef="#ctx0" brushRef="#br0" timeOffset="138309.4">15329 10161 2600 0,'-3'-14'0'0,"2"7"0"0,1-4 0 0,1 5 0 0,14 1 0 0,6-2 0 16,7 2 0-16,5-2 0 0,4 1 736 0,4 0-353 0,-1 5-173 0,3-1-208 0,2 0-2 0,-5 2 0 0,7 0 0 0,-10 0-73 0,-2 0 55 0,-3 4 28 0,-4 2-673 47,-3 1 351-47,2 2 184 0,-13 1 78 0,-2-1-936 0</inkml:trace>
  <inkml:trace contextRef="#ctx0" brushRef="#br0" timeOffset="138858.15">15898 10383 1874 0,'0'-14'0'0,"-1"2"0"0,1 4 0 0,0 4 0 0,4 1 0 0,6 1 0 0,3 2 0 0,0 0 280 0,5 0-126 0,-5 7 37 15,4 3-77-15,-1 5-39 0,1 3 0 0,-1 5-127 47,-3-1 40-47,-3-2 24 0,-4 5 0 0,-4 0-72 0,0-1 47 0,-2 5 35 0,-4-5-10 0,-8 0 52 0,-8 0 1 0,-4 0-29 31,-4-2 38-31,-6 2 8 0,3-11-85 0,-2-1-187 0,3-4 94 0,2-4 54 0,7-4 27 0,1 0-558 63,13-7 271-63,7-11 139 0,0-8 53 0,13-6-540 0</inkml:trace>
  <inkml:trace contextRef="#ctx0" brushRef="#br0" timeOffset="139012.31">16158 10324 2011 0,'4'-7'0'0,"0"1"0"0,-3 5 0 0,-1 1 0 0,0 0 0 0,-1 0 0 0,-8 8 0 0,-2 6 0 0,-3 3 856 15,1 3-410-15,2 0-204 0,-1 2 126 0,3 2-360 0,4-2-8 0,3-1 0 32,2 3 0-32,0-4 0 15,9 2 0-15,7 2 0 0,6-10-87 0,2 4 0 16,2-4 61 15,4-4-813-31,2 0 447 0,-2-6 95 0,1-2 146 0</inkml:trace>
  <inkml:trace contextRef="#ctx0" brushRef="#br0" timeOffset="139159.96">16509 10514 1558 0,'0'-4'0'0,"3"1"0"0,-1 1 0 0,-1 0 0 0,1 2 197 0,-1 0-80 0,1 2-32 0,-2 10 647 0,0 0-347 0,0 6-175 15,0 3-87-15,0 1-48 0,-3 2 10 0,-5 4-49 0,0-2 0 0,-4 0-578 16,1 2 289-16,-3-3 145 0,-2 6-1016 0</inkml:trace>
  <inkml:trace contextRef="#ctx0" brushRef="#br0" timeOffset="139624.53">16857 10333 1153 0,'-15'-15'0'0,"2"1"0"0,5 7 0 0,6 4 0 0,2-2 471 16,2-1-217 0,14 3-108-16,1-7-46 0,9 5 171 0,2-1-117 0,1 0-67 0,3 4-21 0,-3-2 149 15,5-1-80-15,-4 4-53 0,-2 0-228 0,0 1 92 16,0 0 45-16,-4 0-545 0,2 4 305 0,-6 5 139 15,-3-1 73-15,-3 1-794 0</inkml:trace>
  <inkml:trace contextRef="#ctx0" brushRef="#br0" timeOffset="139902.63">17820 9767 922 0,'0'-28'0'0,"0"0"0"0,-3 0 0 0,-3 5 0 0,0 2 0 0,-7 4 212 0,4 7-92 0,-5 8-42 0,3 2 314 31,0 0-178-31,-1 8-88 0,2 10-34 0,7 3 274 0,3 9-164 0,0 2-82 0,0 9-41 0,5 5 280 16,6 7-151-16,1 0-90 16,-1 4-18-16,0 2-31 0,1 2 0 0,-3 11-54 15,0-11-10-15,-2 7 32 0,-4 2-9 0,-2 2-288 16,-1 1 143-16,0 4 87 15,-4-15 29-15,-6-6-551 0,-3-9 278 0,-2-5 73 0,-1-12 90 0,-1-5-419 16,3-19 251-16,-2-6 121 0,2-6-172 0,-2-16 147 16</inkml:trace>
  <inkml:trace contextRef="#ctx0" brushRef="#br0" timeOffset="140054.7">17440 10111 1792 0,'-14'-22'0'0,"5"7"0"0,4 5 0 0,5-2 0 0,0 5 0 0,14 2 0 0,10-1 0 0,5 3 779 0,4 0-370 0,4 3-177 16,1 0-101-16,0 0 166 0,5 0-129 16,-3 5-66-16,4 6-632 15,3 2 292-15,-9 2 134 0,-2 2 71 0,-3 2-969 0,-2 0 501 0</inkml:trace>
  <inkml:trace contextRef="#ctx0" brushRef="#br0" timeOffset="140203.12">18036 10304 1460 0,'0'0'0'16,"0"0"0"-16,-2 0 0 0,0 2 0 0,1-1 0 0,1 1 0 0,0 0 669 0,0 4-306 0,0 1-168 0,3-1-78 0,5 3 60 15,2 1-69-15,2 1-35 0,-1 5-666 0,2-2 310 32,-1 2 161-32,3-2 79 0</inkml:trace>
  <inkml:trace contextRef="#ctx0" brushRef="#br0" timeOffset="140372.35">18339 10268 2647 0,'0'-7'-2'0,"0"2"0"0,0 0 0 0,0 4 0 0,-1 1 0 0,-1 1-1 0,-4 13 1 0,3 9 458 0,-5 3-201 0,0 7-115 0,-3 4-53 0,-1 7 166 0,-3 4-145 16,2 0-108-16,-4 10-164 0,0-4 33 0,1-1 82 0,-1 2 43 15,3-5-722-15,0-8 383 16,1 4 199-16,5-20-742 0,1-6 413 0</inkml:trace>
  <inkml:trace contextRef="#ctx0" brushRef="#br0" timeOffset="140580.37">18528 10535 1762 0,'0'-1'0'0,"0"-2"0"0,0 1 0 0,0 1 0 0,0 1 0 0,0 0 0 0,0 0 499 0,-2 7-237 16,2 5-113-16,-4 2-57 0,2 1-34 0,-1 3-23 15,-2 2 9-15,0 1-8 16,1-2-308-16,-2 3 154 0,-1-3 77 0,3 1-686 0,-3 1 345 16,4-8 187-16</inkml:trace>
  <inkml:trace contextRef="#ctx0" brushRef="#br0" timeOffset="140871.12">18891 10149 2282 0,'0'-21'0'0,"0"8"0"0,0 1 0 0,2 4 0 0,1 0 0 0,-1 7 0 0,2-3 0 0,-1 4 889 0,0 0-427 0,0 10-212 16,0 9-202-16,-1 5-48 0,-1 7 0 0,1 3 0 16,1 2 0-16,-1 2 0 15,2 2 0-15,-1-1 0 0,0 4 0 0,1-7 0 16,-1-1 0-16,-1 0 0 0,-1-2 0 0,2 0 0 47,-3 1 0-32,0-10-59-15,0-3-231 0,-4-6 59 0,-1-3 98 0,-2-3-483 0,0-3 281 0,2-6 153 0,2 0-619 0</inkml:trace>
  <inkml:trace contextRef="#ctx0" brushRef="#br0" timeOffset="141105.18">19168 10044 1821 0,'0'-13'0'0,"3"3"0"0,2 3 0 0,1 4 0 0,2 2 0 0,3 1 0 0,0 0 636 31,6 4-304-31,2 13-148 0,2 3 351 0,3 5-249 0,-2 7-149 0,1 7-137 0,-3-3 0 0,-4 7 0 16,-2 1 0-16,-3 7 0 0,-7 0 0 15,0 9 0-15,-4-5 0 0,-5 0 0 0,-12 0 0 16,-10-1 0-16,-3-4 0 0,-2 6 0 0,1-16 0 31,-2-5 0-31,5-6-128 0,0-3-225 0,3-11 170 0,0 2-784 16,12-13 470-16,1-4 230 0</inkml:trace>
  <inkml:trace contextRef="#ctx0" brushRef="#br0" timeOffset="141257.19">19720 10872 1593 0,'0'-1'0'0,"0"-3"0"0,0-2 0 0,0 5 0 0,0-1 0 0,-2 0 0 0</inkml:trace>
  <inkml:trace contextRef="#ctx0" brushRef="#br0" timeOffset="144090.15">21443 10093 1860 0,'-8'-9'0'15,"0"1"0"-15,1 4 0 0,-1 1 0 0,-1 3 0 0,-1 0 0 0,0 0 0 0,0 5 0 0,-1 13 0 0,-1 5 210 0,1 5-86 0,-5 7 118 0,7 5-106 16,-2 1-48-16,6 4-1 0,-1 0 10 0,5 4-30 0,1 4 11 16,0-11-39-16,10-4-150 15,8-4 75-15,4-5 38 0,5-3 0 0,6-2-98 16,0-10 63-16,0-4 36 0,1-6-481 16,-1-2 242-16,-2-2 69 0,6 0-429 15,-13 0 283-15,2-12 137 0,-3-3 67 0</inkml:trace>
  <inkml:trace contextRef="#ctx0" brushRef="#br0" timeOffset="144351.04">21743 10322 982 0,'-2'-11'0'0,"-3"7"0"0,-1 1 0 0,-2 3 0 15,-1 0 0-15,-1 5 381 0,1 8-161 0,-1 5-96 0,5 2-43 0,1 4 307 32,4 3-175-32,0-1-87 0,0 1-34 0,4-3 13 0,11-2-33 0,2-3-1 15,5-2-101-15,4-4 34 0,4-2 10 0,-2-6-189 16,0-5 107-16,0 0 53 15,-1-7 27-15,-2-8-121 0,0-7 83 0,-10-2 28 16,-4-3-46 0,-5-1 12-16,-4-2-13 0,-2-2 0 0,0-1-6 0,-13 6 197 15,-6-2-83-15,-2 5-38 0,-4 0 91 0,-5 7-59 16,-4 0-8-16,2 12 37 0,1 2-17 0,3 3 0 0,0 0 0 0,5 7-209 16,0 4 99-16,10 4 36 0,7 4 1 15,6 0-487-15,0 0 235 0,11 4 125 0,8 0 32 0,4-4-641 0</inkml:trace>
  <inkml:trace contextRef="#ctx0" brushRef="#br0" timeOffset="144544.1">22272 10519 2106 0,'2'3'-1'0,"-1"-1"-1"15,1 3 1-15,-1 1-1 0,-1 1 1 0,0 0 0 0,0 3 265 0,-6 0-114 0,-6 3-58 0,1 2 318 0,-3-1-192 0,0 3-92 0,-1-1-45 0,-1 1-157 0,0-1 56 0,0 1 38 0,2-2-9 0,3-3-635 0,0-3 332 0,1 3 166 0,2-5-792 0,2 1 437 0</inkml:trace>
  <inkml:trace contextRef="#ctx0" brushRef="#br0" timeOffset="145025.66">22690 10526 1606 0,'0'-4'0'0,"0"-1"0"0,0 2 0 0,0 0 0 15,0 2 0-15,0 1 0 0,0 0 302 0,0 0-124 0,0 0-75 16,0 8-34-16,0 3 146 0,-3 3-89 0,-4-2-45 0,-1 5-76 0,0-2-9 16,-2 1 40-16,-1-1-200 0,3-3 100 0,-4 2 50 15,1 0 35-15,1-4-245 0,1-4 129 0,1-1 63 16,0-2-27-16,4-3-94 0,-2 0 8 0,6-3 64 15,0-8-18 1,4-7-146-16,7-3 104 0,2 1 52 0,4-4-110 0,0 2 86 0,-1 1 38 16,3 1 87-16,-3 0-23 0,1 3-1 0,-1-1-33 0,-4 8 354 15,-2 0-172-15,-2 5-86 16,-3 0-44-16,-2 3 479 0,1 2-213 0,-4 0-131 16,0 0-8-16,0 5 129 0,-2 4-114 0,-3-1-56 15,0-1 270-15,0 1-169 0,2-2-78 0,0-1-54 16,-1 2 1-16,1-2-18 15,2 0-8-15,1-2-383 0,0 1 191 0,-4 0 96 16,4-1 47-16,0 1-625 0,0-3 285 0,0 2 179 0,0-3 4 16,0 2-269-16</inkml:trace>
  <inkml:trace contextRef="#ctx0" brushRef="#br0" timeOffset="145500.35">22699 10424 826 0,'-2'-6'0'0,"2"1"0"0,-1-1 0 0,-1 0 0 0,-2 3 0 0,2-2 0 0,-1 1 299 0,-1 1-132 0,2 1-65 0,-3 1-33 0,-1 1 198 15,-2 0-121-15,0 3-54 0,-1 11-29 0,1 1 225 16,-4 5-126-16,5 5-54 0,1 0 76 0,0 3-74 16,4 1-36-16,2-2 158 15,0 4-89-15,0-7-58 0,7 2-25 0,5-4-1 0,7 0 0 0,0-6-23 16,5 1 9-16,0-9-109 47,2-6 51-47,-1-2 24 0,1 0 0 0,-2-4-161 0,3-11 103 0,-2-3 36 0,-4-8-198 0,-2-4 88 0,-2 0 61 0,-4-4-44 0,4-3 39 0,-11 4-6 0,-1-1-1 0,-4-3 58 15,-1-1-22-15,0 6 0 16,-11-9-9 0,-7 13 115-16,-1 4-53 0,-3 4-21 0,-4 4-1 0,-4 5 263 0,-3 1-136 0,1 9-45 15,0 1 124 1,0 0-77 0,0 11-51-16,1 2-15 0,0 6 9 0,8 2-25 0,10-2-6 0,1 5 0 15,7-1 0 16,5 1 0-31,0 2 9 0,3-4-928 0,13 2 436 0,1-1 181 0,6-2 121 0</inkml:trace>
  <inkml:trace contextRef="#ctx0" brushRef="#br0" timeOffset="145660.19">23265 10582 2027 0,'4'0'0'0,"-1"0"0"0,1 0 0 0,-2 0 0 0,0 0 0 0,-2 0 0 0,0 0 519 0,0 10-241 0,-8 1-113 31,-2 3-69-31,-5 3 203 0,0 0-131 0,-1 1-67 0,-2 2-32 0,-1 0-278 0,2-2 119 0,0-2 62 0,1 1-581 0,-2-4 322 16,3-2 162-16,-2 1-735 0,8-7 416 0,3-5 204 0</inkml:trace>
  <inkml:trace contextRef="#ctx0" brushRef="#br0" timeOffset="145847.2">23573 10326 1499 0,'3'0'0'0,"0"0"0"16,-1 0 0-16,0 4 0 0,1 1 0 0,-2 3 0 0,1 6 907 0,-1 1-440 0,1 3-216 15,-2 7 370-15,0 6-435 16,0 1-186-16,0 8 0 0,0-4-7 0,0 2-25 0,0-2 34 0,0-2-780 0,0-3 407 16,0 1 212-16,0-13 94 15,0-2-485-15,0-7 274 0</inkml:trace>
  <inkml:trace contextRef="#ctx0" brushRef="#br0" timeOffset="146089.71">23909 10118 2335 0,'19'-12'0'0,"6"9"0"0,5 3 0 0,3 0 0 0,4 3 0 0,-7 13 0 0,-1 2 400 0,-2 9-181 0,-2 0-92 0,-4 8 323 0,-2 4-198 0,-9-1-113 0,-7 5-130 0,-3 6-9 0,0 4 0 0,-13-1 0 0,-9 9 0 31,-6-11 0-15,-6-3 0-16,-3-2 0 0,-2-4 0 15,-1 1 0-15,-4 0 0 0,6-13-357 0,1-1 13 0,1-5 190 0,5-5-23 0</inkml:trace>
  <inkml:trace contextRef="#ctx0" brushRef="#br0" timeOffset="146193.95">24700 10864 2578 0,'0'0'0'0,"0"0"0"0,0 0 0 0,1 0 0 0,4 0 0 0</inkml:trace>
  <inkml:trace contextRef="#ctx0" brushRef="#br0" timeOffset="155153.07">6036 13929 1125 0,'-14'-12'0'0,"2"4"0"0,7 2 0 0,-1 3 0 0,6 0 0 0,0 1 0 0,0-1 456 15,0-1-208-15,4 1-105 0,5-3-43 0,3 0 294 16,2-1-178-16,3 2-89 0,3-4 139 16,5 1-114-16,2-2-48 0,-1 3 114 0,2 1-90 15,6-2-45-15,-2 0 1 0,5-1 3 16,9 1-87-16,-4-1 0 0,3 2 0 0,6 0 0 0,1 1 0 0,2-1 0 16,8-2 0-1,-12 5 0-15,5-3 0 0,-1 0 0 0,2 3 0 0,-3-3 0 47,8-1 0-47,-16 3 0 0,2 4 0 0,-3-1 0 0,0 0 0 0,-3 2 0 0,8 0 0 0,-11 0 0 0,2 0 0 0,2 2 0 16,1 1 0-16,2 3 0 0,8-2 0 0,-8-1 0 0,1 1 0 15,4-4 0-15,-2 0 0 0,5 0 0 0,6 0 0 0,-6 0 0 32,1 0 0-32,4 0 0 0,0 0 0 0,0-4 0 15,10 1 0-15,-12-2 0 0,2 0 0 0,3 2 0 0,2-1 0 0,3-1 0 16,12 0 0-1,-12 2 0-15,1-1 0 0,2 2 0 0,3-1 0 0,9 1 0 0,-11 0 0 16,5-1 0-16,3 1 0 0,4-2 0 0,-2 0 0 0,14-2 0 0,-15 0 0 16,8-2 0-16,2-1 0 15,3 1 0-15,2-1 0 0,10 0 0 0,-15-3 0 16,9 1 0-16,0 2 0 0,2-3 0 31,-2 2 0-31,16 1 0 0,-19 4 0 0,8-2 0 0,-2 2 0 0,3-2 0 0,2-1 0 0,16 3 0 16,-18-2 0-16,2-1 0 15,0 2 0 1,7-3 0-16,2 3 0 0,12-3 0 16,-23 4 0-16,3-2 0 0,5 1 0 0,2-1 0 0,-1 3 0 0,11-1 0 0,-24 0 0 0,5 3 0 15,3-1 0-15,-1 2 0 16,-4-3 0-16,12 2 0 16,-19 0 0-16,6 1 0 0,0-1 0 0,-3 2 0 0,0-3 0 0,10 2 0 0,-16-1 0 0,1 1 0 15,-1-2 0-15,-3 1 0 0,-4 2 0 0,11 0 0 0,-20 0 0 0,3 0 0 16,-4-3 0-16,-2 3 0 15,-4 0 0-15,6-3 0 0,-13 2 0 0,-3 1 0 0,1 0 0 32,-5-2 0-32,-5 2 0 0,4 0 0 0,-16 0 0 0,-2 0 0 0,-2 0 0 15,-2 0 0-15,3 0 0 0,-12 0 0 16,1 0 0-16,-5 0 0 0,-2 0 0 0,-2 0 0 0,-4 0 0 0,-3 0 0 16,-6 0 0-16,0 0 0 0,-1 0 0 15,-2 0 0-15,0 0 0 0,0 0 0 0,0 0 0 31,0 0 0-31,0 0 0 0,0-1 0 0,-2-4 0 0,-1 2 0 0,0-3 0 0,-2 1-53 0,-1 1-354 32,1 2 185-32,0 1 83 0</inkml:trace>
  <inkml:trace contextRef="#ctx0" brushRef="#br0" timeOffset="188602.57">17445 18154 1190 0,'-12'0'0'0,"0"0"0"16,5 0 0-16,-2 0 0 0,4 0 0 0,-2 0 0 0,4 0 0 0,-3 0 418 0,4 0-195 0,1 0-94 0,-2 0-46 0,3 0 257 0,0 2-152 16,0 0-67-16,0-2 13 15,0 2-49-15,3 2-24 0,2-1-1 0,0 0 187 16,5 2-97-16,1-2-62 0,0 3 232 0,2-3-226 16,1 2-94-16,-2-2 0 0,5 1 0 0,-3 2 0 15,3-3 0-15,-2 1 0 16,4-1 0-16,0-2 0 0,2 2 0 0,-1-3 0 0,1 3 0 15,2-3 0-15,1 0 0 0,3 0 0 0,6 0 0 16,-4 0 0-16,2 0 0 0,4 0 0 31,1 0 0-15,2 0 0-16,6 0 0 0,-4 0 0 0,4 0 0 0,2 0 0 0,2 1 0 0,1 1 0 0,11-1 0 0,-12 2 0 31,5-3 0-31,1 0 0 16,2 0 0-16,10 0 0 0,-10 0 0 0,-1 0 0 0,3 0 0 0,-4 0 0 0,-1 0 0 0,8 0 0 0,-14 0 0 0,1-3 0 15,3 2 0-15,-1-1 0 0,3 2 0 0,7 0 0 0,-10 0 0 0,-1 0 0 16,-1 0 0-16,-1 0 0 47,3 0 0-47,4 3 0 0,-8 0 0 0,3-2 0 0,4 0 0 0,-2-1 0 0,4 0 0 0,5 0 0 0,-15 0 0 0,-3 0 0 0,-3 0 0 0,1 0 0 16,-4 0 0-16,5 0 0 0,-9 0 0 0,0 0 0 15,-1 0 0-15,-3 0 0 0,1 0 0 0,3 2 0 16,-11 1 0-16,-1-1 0 0,-4 0 0 0,-1-1 0 15,-3-1 0-15,2 2 0 16,-5-2 0-16,-1 0 0 0,-2 0 0 0,-1 0 0 0,0 0 0 0,0 0 0 16,-3 0 0-16,0 0 0 15,-2 0 0-15,0 0 0 0,0 0 0 0,0-2 0 16,0 2 0-16,0 0 0 0,0 0 0 0,0 0 0 0,0 0 0 16,0 0 0-16,0 0 0 0,-5-1 0 15,0-3 0-15,-4 1 0 16,-2 0-407-16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11:39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20195 1814 1329 0,'-3'-8'0'0,"-6"-1"0"0,2 3 0 0,-2-1 0 0,4 3 280 15,4 4-121-15,1-3-61 0,0 2-31 0,0 0 279 16,8-1-145-16,9-1-87 0,4 2-38 0,7-1 33 16,2 1-36-1,3-2 1-15,3 3-68 0,-4 0-8 32,0 0 39-32,-3 0-115 0,-1 0 58 0,-1 3 28 0,-3 6 10 0,-9 0-75 0,-6 6 47 0,-7 5 23 0,-2 4-15 0,-5 6 65 62,-14 7-36-62,-7 0-13 0,-9 4-36 0,-3 5 350 0,-5 0-151 0,1 0-76 0,-4 5 137 0,7-10-105 0,0-3-100 0,6-1-33 0,8-6 0 0,6-7 0 0,4 2 0 0,13-14 0 16,2-4 0-16,11-2 0 31,11-5 0-31,6-1 0 0,8 0 0 0,0 0 0 0,3-3 0 0,-2-6 0 0,1 0 0 0,-3 1 0 0,3-1 0 0,-14 3 0 0,-1 0 0 0,-5 1-96 16,-7 2-259-16,-2 2 150 15,-2 0 74-15,-6 1-534 0,-1 0 314 0,-5 0 157 0,-8 0 79 0,-3 0-551 16</inkml:trace>
  <inkml:trace contextRef="#ctx0" brushRef="#br0" timeOffset="223.67">20110 2105 2769 0,'-21'0'0'0,"1"0"0"0,6-2 0 0,3 2 0 0,8 0 0 0,3 0 601 15,0 0-283-15,3 0-75 0,14 0-243 0,5 0 0 16,3 0 0-16,6-1 0 15,-1 0 0-15,7-3 0 0,-1 3 0 0,4-3 0 16,-5 4 0-16,1-3 0 63,-1 3-953-63,-3 0 377 0,3-2 293 0</inkml:trace>
  <inkml:trace contextRef="#ctx0" brushRef="#br0" timeOffset="329.77">20630 1965 3028 0,'-16'-6'0'0,"5"2"0"0,1 1 0 0,8-1 0 0,0 3 0 0,2 0 0 0,3-3 667 16,14 4-431-16,4-3-236 0,4-1 0 15,1 1 0-15,0 1 0 0,1-1 0 0,1 0 0 0,-3 2-198 0,1 1-136 0,-3 0 181 16,-3 0-1120-16</inkml:trace>
  <inkml:trace contextRef="#ctx0" brushRef="#br0" timeOffset="473.86">20697 2172 2573 0,'-19'2'0'0,"3"1"0"0,3 1 0 0,5 0 0 0,3-2 0 0,3 2 538 0,2-4-255 0,11 0-124 0,11 0 219 15,3-3-378-15,4-4 0 0,3-4 0 0,-1 2 0 16,0-2 0-16,-1 0 0 0,-2 0-714 0,-2-1 254 16,7 1 257-16,-11 2 115 0</inkml:trace>
  <inkml:trace contextRef="#ctx0" brushRef="#br0" timeOffset="678.21">21074 1959 2428 0,'9'-9'0'16,"-2"1"0"-16,5 0 0 0,0 1 0 0,2 3 0 0,5-1 0 0,2 4 0 0,5 1 0 0,4 0 401 0,-4 4-187 0,2 9-89 16,-4 1 143-16,0 6-116 0,-5 2-58 0,0 4-20 0,-12 1-82 15,-5 0 44-15,-2 4 0 0,-2-3 0 0,-13 7-119 16,-10-7 56-16,-6-2-60 0,-6 0 62 0,-2-8 30 0,1-3 1 15,-4 1-268-15,6-11 102 0,7-5 87 16,4 0-23-16,9-4-475 0,7-14 267 0,7-8 125 0,4-9 77 16,18-10-639-16</inkml:trace>
  <inkml:trace contextRef="#ctx0" brushRef="#br0" timeOffset="830.53">21468 1810 1645 0,'11'-6'0'16,"-3"4"0"-16,-4 0 0 0,-3 2 0 0,-1 6 0 0,0 7 0 0,-10 6 1057 0,-5 7-510 0,0 1-256 0,-2 6 100 0,2 5-391 0,-1-2 0 0,5 5 0 0,2-2 0 0,6 3 0 0,3-5 0 0,0 2 0 16,14-7 0-16,6-7 0 0,5-4 0 0,5-4 0 15,3-7-209-15,4-2 120 0,-3-8 58 0,0-2-1071 0,1-12 490 16</inkml:trace>
  <inkml:trace contextRef="#ctx0" brushRef="#br0" timeOffset="986.59">21756 1959 2817 0,'-15'-11'0'0,"5"2"0"15,1 2 0-15,0 2 0 0,6 1 0 0,0 2 0 0,3-1 0 0,0 3 654 0,3 0-309 0,9 0-230 0,1 6-115 0,1 2 0 0,3 2 0 16,-1 2 0-16,0 0 0 0,3 4 0 0,-5-3 0 16,2 1 0-16,-2 1-813 0,0-2 347 15,-2 1 251-15,4-2-876 0</inkml:trace>
  <inkml:trace contextRef="#ctx0" brushRef="#br0" timeOffset="1183.9">22042 1840 2778 0,'-4'-10'0'0,"0"3"0"0,1 0 0 0,1 1 0 0,0 5 0 0,1-2 0 0,1 3 586 0,0 2-276 0,-2 13-136 0,-1 7-91 31,0 8-83-16,-5 9 0-15,0 6 0 0,-5 10 0 0,-4 6 0 0,-3 7 0 0,-6 9 0 0,-8 14 0 0,-1-6 0 0,-3 3 0 0,3-1 0 16,0-7 0 0,8-6 0-16,-1 2 0 0,11-25-474 0,4-5 215 0,3-5 21 0,2-7 101 0,5-9-695 15</inkml:trace>
  <inkml:trace contextRef="#ctx0" brushRef="#br0" timeOffset="1358.3">22211 2716 3931 0,'5'0'0'16,"-2"0"0"-16,1 0 0 0,0 0 0 0,-2 2 0 0,-1-1 0 0,1 1 0 0,-1 0 0 0,-1 2 0 0,0-3 0 0,0 1 0 0,0-1 0 0,0 2 0 0</inkml:trace>
  <inkml:trace contextRef="#ctx0" brushRef="#br0" timeOffset="2660.57">23771 1843 1781 0,'-14'4'0'0,"-1"1"0"0,-1 10 0 0,-4 11 0 0,3 8 0 0,-1 10 0 0,0 6 196 0,-1 9-80 0,-1 5-39 0,0 7 198 16,7-10-123-16,2-3-58 0,6-8-28 0,5-3-104 15,0-3 47-15,16-18-10 0,4-4 38 16,5-7-131-16,3-5 65 0,4-6 33 0,2-1-481 15,-3-3 253-15,3-13 82 0,-1-6-570 16,-1-8 335-16,-4-2 169 0</inkml:trace>
  <inkml:trace contextRef="#ctx0" brushRef="#br0" timeOffset="2892.82">23945 2155 1190 0,'0'-5'0'0,"-4"1"0"0,-8 2 0 0,5 2 0 0,-5 7 0 0,3 9 0 0,1 8 261 0,1 2-112 0,3 3-46 0,4-1 340 16,0 0-203-16,0 1-102 0,8-1-50 0,10-4 32 15,2 0-32-15,4-7-10 0,2-6-40 0,0-4-224 16,3-4 111-16,-1-3 56 0,3 0-103 0,-6-7 75 16,-4-10 42-16,-1-3-184 0,-5-4 112 0,-6-2-17 15,-1 0 52-15,-8 1-73 0,0-1 43 0,-3-1-2 16,-11 1 0-16,-2 1 159 0,-3-4-70 0,-3 10-22 16,-2 0 1-16,-1 6 98 15,-3 6-57-15,0 1-5 0,0 4-3 0,3 2 6 16,6 1-1-16,1 10-218 0,5 5 90 0,6 3 50 15,2 0 0-15,5 5-542 0</inkml:trace>
  <inkml:trace contextRef="#ctx0" brushRef="#br0" timeOffset="3055.62">24404 2413 1196 0,'-5'8'0'0,"-8"4"0"16,4-3 0-16,-3 4 0 0,-3 1 0 0,0-2 738 0,-4 3-351 0,-3 2-165 0,3-3 125 0,-1 0-155 15,1-3-77-15,4 1-133 16,0-3 27-16,1-2 10 0,7-2 18 0,4-5-587 16,3 0 294-16,0 0 146 0,3-9 74 0</inkml:trace>
  <inkml:trace contextRef="#ctx0" brushRef="#br0" timeOffset="3311.12">24597 2253 1866 0,'0'3'0'0,"0"-3"0"16,0 3 0-16,0 5 0 0,-2-1 0 0,-1 4 394 0,2 5-179 0,-1 0-79 0,2 2 358 0,0 0-228 0,0 3-115 0,0-4-57 15,3 1-18-15,4-3-11 0,6-5-28 0,2-2-125 16,0-5 62-16,0-3 32 0,3 0 9 0,-1-2-314 16,0-10 168-16,-3-6 84 0,-3-4-104 0,0-1 68 15,-6-3-40-15,-3 0 57 0,-2-2 84 0,-2 1-27 0,-8 1 1 16,-2 0 108-16,-7-2-76 0,-1 8-25 15,-4 3-1-15,-2 2 13 0,1 7 13 0,-1 1 0 16,-3 2 17-16,9 5-316 0,4 0 148 0,4 0 60 16,5 9 33-16,7 1-661 0,0-1 319 0,6-6 175 15</inkml:trace>
  <inkml:trace contextRef="#ctx0" brushRef="#br0" timeOffset="3474.62">24949 2046 1501 0,'23'-3'0'0,"-2"1"0"0,1 2 0 0,-2 0 0 0,0 13 0 0,-4 3 0 0,-4 3 798 0,1 5-381 0,1 0-191 16,-2 1 412-16,3 7-292 0,-5-5-341 0,-2 2-5 0,-2 2 0 0,-5 2 0 16,-1 1 0-16,-1 7 0 0,-13-4 0 15,-2-1 0-15,-5-2 0 0,-3 0 0 16,-2-5 0-16,-4 2 0 0,1-12 0 0,-1-4-804 16,-2-1 359-16,-1-4 102 0</inkml:trace>
  <inkml:trace contextRef="#ctx0" brushRef="#br0" timeOffset="3627.12">25540 2596 3931 0,'12'-14'0'0,"-3"5"0"0,4 7 0 0,2 2 0 0,-3 0 0 0,-2 2 0 0,-8 5-44 0,-2 3 18 0,0-2-294 15,0-1 177-15,-9 0 89 16</inkml:trace>
  <inkml:trace contextRef="#ctx0" brushRef="#br0" timeOffset="70004.74">24382 15097 1268 0,'-11'-2'0'0,"5"-2"0"0,-3 1 0 0,1 1 0 0,3-1 0 0,0 0 105 0,2 2-39 16,3 1 1-16,0 0 245 0,0 0-137 0,2 0-68 0,9 0 209 0,6 0-144 15,2 4-68-15,3-4-32 0,7 3 159 0,1-1-97 16,8-2-39-16,-2 0-33 15,5 0 208-15,4 0-116 0,3-2-58 0,11-1-20 0,-2-5-27 0,6 2-49 16,6-1 0-16,1 2 0 16,5 2 0-16,12 0 0 0,-10 2 0 15,10 1 0-15,11 0 0 0,12 0 0 0,12 0 0 0,24 0 0 16,-3-1 0-16,14-5 0 0,8-5 0 0,8-1 0 16,4 4 0-16,9 0 0 0,-40 4 0 0,5 0 0 15,-2-1 0-15,-13 2 0 0,-3-1 0 16,10 2 0-16,-36-1 0 0,0 3 0 0,-6-3 0 15,-2 2 0-15,-3-1 0 0,0 2 0 0,-27 0 0 16,-6 0 0-16,-7 0 0 16,-8 6 0-16,-3 3 0 15,-2-1 0-15,-18 0 0 0,-1 2 0 0,-5-2 0 0,-8 1 0 16,1-4 0-16,-6 2 0 0,-5-5 0 0,0 2 0 0,1-4 0 0,-2 0 0 16,0 0 0-16,0 0 0 0,0 0 0 0,0 0 0 15,0 0 0-15,-2 0-228 0,-6 0 69 0,-5-2 51 16,-3 0-1089-16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13:33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22429 6324 1254 0,'-9'0'0'0,"-2"-2"0"15,2-2 0-15,3 2 0 0,4 1 0 0,0 0 0 0,2 1 0 0,0 0 0 0,0 0 292 0,3 0-132 0,7 0-62 0,0 0-30 16,5 0 96-16,-2 0-53 0,-1 0-41 16,4 0 138-16,-3 0-85 0,-2 0-42 0,2 0 131 15,1 0-78-15,-4 1-53 0,1-1 0 0,1 0 69 16,-1 0-57-16,-1 0-28 0,2 0 9 15,0 0 46-15,0 0-41 0,1 0 0 0,-1 0-43 0,2 0 42 16,3 0-58-16,-3-1-20 16,5-3 0-16,-3 3 0 0,2-4 0 0,2 3 0 15,1-2 0-15</inkml:trace>
  <inkml:trace contextRef="#ctx0" brushRef="#br0" timeOffset="785.98">22794 6295 3931 0,'17'-3'0'0,"4"-1"0"0,-1 3 0 0,-1-3 0 0,3 1 0 0,-2 0 0 0,3 0 0 0,-3-3 0 0,0 4 0 0,2-3 0 0,2 3 0 0,-3-1 0 0,0-1 0 0,-2 1 0 0,3 0 0 0,0 1 0 0,5-1 0 0,-8 1 0 0,1 0 0 0,0 0 0 0,-1 1 0 0,1-1 0 0,4 2 0 0,-6 0 0 0,3-3 0 0,-1 3 0 0,2-2 0 0,-1 2 0 0,4 0 0 0,-3 0 0 0,-1 0 0 0,1 0 0 0,2 0 0 0,1 0 0 0,3 0 0 0,-3 0 0 0,2 0 0 0,1 2 0 0,0 1 0 0,5-1 0 15,-5-1 0-15,1 1 0 0,1 0 0 0,4 0 0 16,-1-2 0-16,9 2 0 0,-7-2 0 15,3 0 0-15,0 0 0 0,3 0 0 0,0 0 0 0,9 0 0 16,-10 0 0-16,3 0 0 0,0 0 0 0,2-2 0 16,3 2 0-16,10-2 0 0,-9 0 0 15,0 0 0-15,3 2 0 0,-5 0 0 16,4 0 0-16,5 0 0 16,-12 0 0-16,1 0 0 0,2 0 0 0,2 0 0 15,2 0 0-15,7 0 0 0,-11 2 0 0,2-2 0 0,1 2 0 0,-2 2 0 16,4-3 0-16,8 1 0 0,-10-2 0 0,4 0 0 15,2 0 0-15,2 3 0 0,-1-2 0 16,9 1 0-16,-12 0 0 0,0 0 0 0,2-2 0 16,1 1 0-16,3-1 0 0,8 2 0 0,-12 0 0 15,2-2 0 1,0 2 0-16,-1 1 0 0,1-1 0 0,9 0 0 0,-11 1 0 0,3-3 0 0,2 1 0 16,1 0 0-16,-2 2 0 0,10 1 0 0,-16-1 0 15,5-1 0-15,0 2 0 0,4-3 0 16,1 0 0-16,11-1 0 0,-10 2 0 15,-1-2 0-15,0 0 0 0,3 0 0 0,9 0 0 0,-13 0 0 16,6 0 0-16,-2 0 0 16,-1 0 0-16,-2 0 0 0,7 0 0 0,-20 0 0 0,2 2 0 0,-1-2 0 15,1 1 0-15,0 1 0 16,8 0 0-16,-12-2 0 0,3 2 0 0,-4-2 0 16,4 0 0-16,-4 0 0 0,6 0 0 15,-8 0 0-15,0 0 0 0,3 0 0 0,0 0 0 0,-1 0 0 16,9-2 0-16,-14 0 0 0,-1 2 0 0,-1 0 0 15,0 0 0-15,1 0 0 0,4 0 0 16,-8 0 0 0,0 0 0-16,1 0 0 0,2 0 0 0,-1 0 0 0,9 0 0 0,-10 0 0 15,1 0 0-15,0 0 0 16,1 0 0-16,0 0 0 47,8 0 0-47,-10 0 0 0,2 0 0 0,-1 0 0 0,4 0 0 0,4 0 0 0,8 0 0 0,-12 0 0 0,5-2 0 0,-5-1 0 0,-4-1 0 0,0 0 0 0,6 0 0 0,-12 3 0 0,-1-1 0 0,1 0 0 15,-4 1 0-15,1-1 0 0,3 2 0 0,-8-1 0 47,-2 1 0-47,0 0 0 0,-2 0 0 0,-5 0 0 0,3 0 0 0,-10 0 0 0,0 0 0 0,-4 0 0 0,0 0 0 0,0 0 0 16,-5 0 0-16,3 0 0 0,-1 1 0 0,0 2 0 31,0 1 0-31,1-1 0 0,-1 0 0 0,0 2 0 0,0-1 0 0,0 1 0 0,0 0 0 16,4-2 0-16,-4 3 0 0,1-1 0 0,-1-2 0 0,1 2 0 15,-1 0 0-15,2 0 0 0,-3-2 0 16,2 1 0-16,-1 0 0 0,0-4 0 0,-1 3 0 16,-1 0 0-16,1-3 0 0,-1 1 0 0,-1-1 0 0,0 0 0 15,0 0 0 1,0 0 0-16,0 0 0 0,-3 0 0 0,-10 0 0 0,-4 0 0 16,-6-1 0-16,-10-2-910 0</inkml:trace>
  <inkml:trace contextRef="#ctx0" brushRef="#br0" timeOffset="43910.01">3653 11581 1105 0,'-22'0'0'0,"-1"0"0"0,-1 0 0 0,4 3 0 0,-1 3 0 0,7 5 106 0,1-1-33 0,2 0 0 78,3-1 249-78,4-1-141 0,-2-2-62 0,6 2 161 0,0-4-121 0,0 2-61 0,6-4-29 0,4 4 183 0,4 0-97 0,1-6-64 0,4 3-25 0,2-1 201 0,0-2-118 0,7 0-56 0,4 0-17 0,0 0 95 0,1 0-145 16,4-2-26-16,2-5 0 0,3-1 0 0,8-1 0 0,-2 4 0 0,1-7 0 15,8 3 0-15,12-5 0 0,14 0 0 0,-4 2 0 16,7-2 0-16,5-1 0 0,7 1 0 0,3 4 0 15,19-3 0-15,-19 5 0 0,8 2 0 0,3-2 0 16,8 3 0-16,7-2 0 0,18 1 0 94,-20 1 0-94,8-2 0 0,8 1 0 0,-2-2 0 0,2 5 0 0,18-1 0 0,-28 0 0 0,5 2 0 0,0 1 0 0,8 0 0 0,0-2 0 0,14 3 0 15,-29-3 0-15,10-2 0 0,2 1 0 0,-11 3 0 0,-1 0 0 0,10-1 0 0,-32 2 0 0,-4 0 0 0,-8 0 0 0,-5 0 0 0,-3 4 0 0,-2 5 0 16,-20-3 0-16,-8 2 0 0,-4-1 0 0,-6 1 0 0,-9 3 0 0,-2-2 0 16,-13-2 0-16,-6 2 0 0,-6-1 0 0,-2-2 0 15,-7-2 0-15,-1-1 0 16,-1-3 0-16,0 0 0 0,-10 0 0 0,-10 0 0 0,-7 0 0 16,-11 0 0-16,-8 0 0 0,-13 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15:05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1:16:12.702"/>
    </inkml:context>
  </inkml:definitions>
  <inkml:trace contextRef="#ctx0" brushRef="#br0">15638 4475 1096 0,'0'-9'0'16,"0"3"0"-16,0-1-1 0,0-1 0 0,0 4 1 0,0-2-1 0,0 3 1 0,0 0 0 0,0 1 0 0,2-1 183 0,-2 0-76 0,1 3-35 0,-1 0 73 0,2 0-53 0,-2 0-26 0,1 0 4 16,-1 0-31-16,0 0 0 0,0 6 1 0,0 2 50 15,0 2-25-15,-3 1 9 0,-5 4-35 0,-1 2-27 16,-5 2-1-16,-2 5 28 0,-2 2 10 0,-2 1-40 16,-1 0 0-16,0 2 31 0,-1-3-7 0,1-1-2 15,-2 1 16-15,3-6 45 0,4-3-28 0,0-4-3 16,5 0-24-16,3-8-26 15,-1 5 36-15,8-10-5 0,-1 0-3 0,2 0 37 0,0 0 0 16,2 0-38-16,7-4 9 0,4-2-36 31,2-1 0-31,5 0 27 0,4 0-69 0,-1 1 32 0,5 1 10 0,-4 0-25 0,2 3 1 0,2-1 23 16,0 1 16-16,0 1-106 0,3 1 52 0,-3 0 12 16,-3 0 0-16,2 0-90 0,-5 3 53 0,0 2 18 15,1 0 0-15,-9 0-5 16,1 0 29-16,-7-1-21 0,-3 0 53 0,-2-2-4 0,0-1-35 0,-3-1-2 15,0 0 5-15,0 0-3 16,-8-7 3 0,-1-3 173-16,-3-7-79 0,-1 0-27 0,-1-4-1 0,-3 0-90 0,-2-5 0 0,2-1 61 15,-5-5-8-15,2 7-122 0,3-3 55 0,-2 3 25 16,3 2-10-16,0 3-8 0,0-3 38 0,5 7 91 31,3 4-45-31,5 0-10 0,3 3-38 0,0 2 52 0,2-3-27 0,15 5 10 0,3 1-30 16,8 3 105-1,3-2-45-15,5 1-4 0,0 2-2 0,1 0-45 0,1 0 16 0,-1 3 23 16,2 7-136-16,0 3 62 0,-8 2 20 0,-5 3-141 0,-1 2 79 0,-6 1 30 16,-3 4 0-16,-2 3-24 15,-8-4 14-15,-4 0 0 0,-2 5-4 0,0-2 59 16,-8 0-1-16,-6 6-58 0,-5-9 5 0,-4-2 214 0,-2-2-89 16,1-1-47-16,-4-4 154 0,-1 2-85 15,1-9-29-15,0 0-133 0,0-5 46 0,3-2 1 16,2-1 57-16,0 0-401 0,10 0 180 15,5-4 91 1,6-8 34-16,2-2-242 0,3-1 110 0,14-4 69 0,7 1 38 0,2-2-471 0</inkml:trace>
  <inkml:trace contextRef="#ctx0" brushRef="#br0" timeOffset="293.11">16306 4311 1482 0,'-6'-10'0'0,"-5"2"0"0,0 4 0 0,-3 1 0 0,0 3 0 0,-1 0 0 0,-5 4 270 0,-2 11-116 94,-2 5-48-94,2 4 283 0,2 3-175 0,1 4-88 16,1 3-44-16,8 0 99 0,0 3-62 0,10 0-45 0,0-2 0 0,13 0-36 0,12 1 1 0,-1-7-1 0,7 4 136 0,5-13-73 0,-2-3-31 0,2-1-330 0,1-6 149 0,-1-2 75 0,5-1 47 0,-9-3-611 47,-4-3 267-16,-1-1 166-31,-3 0 13 0,-4 0-661 0</inkml:trace>
  <inkml:trace contextRef="#ctx0" brushRef="#br0" timeOffset="1497.97">19542 4441 816 0,'-4'-6'0'0,"2"1"0"0,-4 2 0 0,3 1 0 0,0 1 0 0,-2-2 0 0,3 2 0 0,1-1 98 0,-1 2-30 0,0 0 0 15,1 0-23-15,1 0-8 0,-2 0 10 0,2 0-10 0,0 2-26 16,0 3 26-16,-1 2 1 0,1-1-37 0,-3 2 10 16,-3 2 26-16,3 0-59 0,-2 2 29 0,-2-1 1 15,0 3 15-15,-6 1 1 0,2-2-8 0,-1-1 10 16,-2 4-19-16,-1-3 92 0,0 1-38 0,-5 2 6 16,4-2-41-16,-2-2 101 0,2 1-43 15,-1-3-24-15,4-1 10 0,-4 4 9 16,7-8-41-16,3 2-1 0,0-4-7 0,1 1 7 0,5-1 1 0,0 1-51 15,1-4 20-15,0 1 1 0,1-1 29 0,10 0-49 16,3 0 23-16,1 0 9 16,3 0-6-16,3 0-35 0,4 0 14 0,-1 0 1 15,7-1 2-15,-3-2-4 0,4 0 9 0,-3 1-43 16,2-1 23-16,1 3-1 0,2-4 21 0,-6 2-87 16,-2 1 40-16,-2 1 1 0,-1 0 35 0,-7 0-31 15,5 0 24 1,-10 0-4-16,-2 0 9 0,-4 0 36 0,-3 0 0 0,-1-3-36 0,-1 0 73 15,0-1-33-15,0-3 0 0,-6-2-28 0,0-4 116 16,-3 1-56-16,-1-5-12 0,2 0 6 0,-4 0 0 31,3-2-16-31,-4 0-15 0,1 2-35 0,-3-4 14 0,0 4 27 0,2 3-4 0,-4 2-42 0,3 2 1 16,-1 1 27-16,-3-2-31 0,5 6-13 16,2 1 44-16,0 1-13 0,3 2-20 0,1-2-7 15,3 3 35-15,2 0-192 0,2 0 89 16,0 0 38-16,2 3 24 0,9 0-356 31,2 2 167-31,4 0 98 0,1-1 45 0,3-2-375 0</inkml:trace>
  <inkml:trace contextRef="#ctx0" brushRef="#br0" timeOffset="1691.58">19857 4361 1070 0,'0'0'0'0,"0"0"0"0,0-2 0 0,0 0 0 0,0-1 0 0,0 2 552 0,0 0-249 15,0 1-137-15,2 0 133 0,2 0-131 0,4 1-66 0,0 5-32 0,1 1 59 16,2 0-51-16,0 3 1 0,0 0-42 0,1 2-253 16,-2-3 127-16,2 6 72 15,-1-1-435-15,-2-1 245 0,1 2 122 0,-1 2 61 16,-1-2-525-16,0 2 211 0,-1-3 155 0,1-3-56 16,0-1 100-16,0-5 51 0,0-5 26 0,4 0-144 0</inkml:trace>
  <inkml:trace contextRef="#ctx0" brushRef="#br0" timeOffset="1907.83">20181 4256 794 0,'6'-18'0'0,"2"-4"0"0,-3 11 0 0,1 1 0 0,-3 4 0 0,-2 5 0 0,1 1 0 0,0 0 369 0,-2 4-170 15,0 11-81-15,-2 2-40 0,-6 6 325 0,-4 5-183 16,-2 8-82-16,-5 0 170 0,-1 5-135 16,-5 7-68-16,0 2-12 0,-3 6-28 0,-6 9 10 15,-1-1-38-15,-3 11-122 0,-5 0 62 0,3 0 30 16,-2 4 9-16,12-20-107 0,10-8 64 15,6-10 32-15,8-8 0 0,4-7-289 0,1 0 99 16,1-12 94-16,0-6-195 0,0 0 125 16,0-7 62-16,0 2-87 15,0-3 65-15,0 0 47 0,0 0-1 0,0-3-296 0,-4-6 167 0</inkml:trace>
  <inkml:trace contextRef="#ctx0" brushRef="#br0" timeOffset="4085.07">12335 6185 1274 0,'-8'-11'0'0,"0"4"0"0,3 1 0 0,-1 2 0 15,3 4 0-15,0 0 237 0,0 0-99 0,0 13-51 0,-4 8-24 0,-1 3 319 0,0 7-178 0,-1 3-82 0,-3 7 122 0,-2 4-102 0,-2 2-53 0,-4 9 62 0,2-5-62 0,-1 2-25 16,-1 3-1-16,-1-3-62 0,4-2 0 16,-3 2 46-16,7-14-10 0,3-6-177 0,0-3 88 15,4-7 45-15,2-5-139 16,-2 3 102-16,5-12 3 0,1-1 34 0,0-8-465 0,0 0 225 16,0 0 67-16,0 0-316 0,0-2 234 0,0-13 112 31,0-7 56-31,3-9-384 0</inkml:trace>
  <inkml:trace contextRef="#ctx0" brushRef="#br0" timeOffset="4305.64">12174 6310 1504 0,'3'-19'0'0,"-2"2"0"0,0 2 0 0,2 2 0 0,0 2 0 0,3 8 0 0,1 0 0 0,0 3 637 0,4 0-300 0,2 5-149 0,2 7-67 0,1 9 202 0,0 4-142 0,2 4-72 15,2 3 307-15,-1 7-301 0,4 3-115 0,-4 0 0 16,-2 4 0-16,2 0 0 15,-2 0 0-15,0 2 0 0,3 5 0 0,-7-9 0 0,2-1 0 0,-2-4 0 16,0-2 0-16,-1-4 0 0,0 3-265 0,-5-13 20 16,-1-5 118-16,-1-3-9 31,-4-7-128-31,1-1 113 0,-2-2 47 0,0-5-393 0,0 0 229 0,-7-6 115 16,-3-5 58-16,-1-7-480 0</inkml:trace>
  <inkml:trace contextRef="#ctx0" brushRef="#br0" timeOffset="4486.84">12193 6661 2537 0,'-15'0'0'0,"0"0"0"0,4 0 0 0,5 0 0 0,5 0 0 0,1 0 0 0,0 0 0 0,6 0 0 0,12 0 404 16,4 0-184 0,6-3-90-16,-1 2 57 0,7-3-65 0,-2 3-47 0,-3-1-178 0,2 1 70 15,-2-1 36-15,0 0-1 0,3 2-630 31,-7 0 329-31,0 0 168 0,0 0 84 0</inkml:trace>
  <inkml:trace contextRef="#ctx0" brushRef="#br0" timeOffset="4627.95">12747 6511 2081 0,'0'0'0'15,"0"0"0"-15,-3 0 0 0,2-3 0 0,1 3 0 0,0-1 434 0,0 1-189 0,3 0-108 0,6 0 139 0,5 0-120 0,2 0-59 0,2 0-30 0,3 0-260 0,-1 0 111 0,4 1 59 0,-1 3 31 0,-3-1-793 16,4 2 403-16</inkml:trace>
  <inkml:trace contextRef="#ctx0" brushRef="#br0" timeOffset="4780.84">12838 6724 1996 0,'-20'0'0'0,"2"3"0"0,-2-1 0 0,9 2 0 0,2-3 0 0,6 1-1 0,3-2 0 0,0 2 949 0,0-2-461 0,12 0-226 0,6 0-20 47,2 0-241-47,4 0 0 0,0 0 0 0,1 2 0 0,1-2 0 0,-2 2 0 0,1 1 0 0,-1 3-811 0</inkml:trace>
  <inkml:trace contextRef="#ctx0" brushRef="#br0" timeOffset="5335.44">13567 6341 944 0,'0'-20'0'0,"-3"-1"0"0,-2-1 0 0,-1 0 0 0,0-2 0 0,-1-5 0 0,-2 4 178 0,-1 1-69 0,0 0-37 0,0 2 166 0,-3 1-100 0,0 2-42 16,0 8-33-16,1 4 125 0,1 5-75 0,-1 2-38 0,3 0 0 0,-3 9 98 47,5 9-73-47,2 9-31 0,2 8 63 0,3 6-47 0,0 7-24 15,0 9 9-15,5-2 105 0,5 4-68 0,-2 3-36 0,1 2 29 0,-3 3-31 0,1 11 9 0,-4-6-41 0,-1 3-171 16,-2 2 86-16,0-2 42 109,0-5 1-109,0 6-330 0,-7-24 177 0,0-7 59 0,-1-9-337 0,0-6 179 0,-2-10 110 0,-1-3-120 0,-1-14 120 0,1-3 54 0,-2-8 28 16,-1-13-370-16,1-5 199 0</inkml:trace>
  <inkml:trace contextRef="#ctx0" brushRef="#br0" timeOffset="5477.36">13165 6575 1333 0,'-7'-23'0'16,"0"3"0"-16,4 5 0 0,1 3 0 0,2 7 0 0,2 1 0 0,10 1 645 0,6 0-305 0,3 1-151 0,6 0-66 0,0 2 444 0,2 0-265 0,2 0-133 0,3 2-331 0,-1 6 100 0,5 0 58 0,-6 0-848 0,1 2 444 0,-2 2 223 0,-3 3 111 0</inkml:trace>
  <inkml:trace contextRef="#ctx0" brushRef="#br0" timeOffset="5730.73">13616 6723 2576 0,'-3'-5'0'0,"3"0"0"0,0 1 0 0,0-1 0 0,3 0 0 0,6 5 0 0,3-3 0 0,6 3 0 0,0 0 0 0,2 0 215 0,2 3-79 0,-3 7-182 0,3 1 41 0,-4 2 1 0,-2 1 41 0,-2 3-94 0,-6 1 42 0,-7 2 26 0,-1 0 1 0,0-1-130 0,-11 1 78 0,-6 0 48 0,-4-4-10 0,-5-2-109 0,1-3-7 0,-4-4 54 0,1 0-166 0,1-3 68 0,7-4 57 0,4 0-274 0,6 0 171 0,5-11 85 0,5-4 43 15,0-4-384-15,12-6 218 0</inkml:trace>
  <inkml:trace contextRef="#ctx0" brushRef="#br0" timeOffset="5838.13">13866 6655 1260 0,'10'-6'0'0,"-6"4"0"0,0 0 0 0,-3 2 0 0,-1 0 0 0,0 12 0 0,-2 2 878 0,-10 6-425 0,1-1-208 0,-3 1-104 0,3 4 327 0,0-1-215 0,3 3-99 0,4-4-75 0,4 2-79 0,0-5 0 0,0 1 0 0,9-4 0 15,10 2 0-15,1-8 0 0,4-2 0 16,4-5-234-16,2-1 103 0,-1-2 84 0,5 0-958 0,-6-4 412 0,-3-5 280 47,-2-3 127-47</inkml:trace>
  <inkml:trace contextRef="#ctx0" brushRef="#br0" timeOffset="6026.48">14066 6733 987 0,'-8'-9'0'0,"0"3"0"0,2-1 0 0,1 2 0 0,3 1 683 0,2-2-314 0,0 4-171 0,1-1-80 0,11 0 212 31,2 3-147-31,3 0-73 0,3 0 214 0,-2 6-148 0,-1 2-70 0,0 3-100 0,1 0 31 16,-5 5 0-16,3-2 9 0,-7 2-172 15,-6 0 81-15,0 5 41 0,-3-1 1 0,0 2-109 31,-5-1 85-15,-10-3 27-16,-4 0 11 0,-4-2-121 0,-3-2-5 0,0-5 58 0,-3-1-336 0,4-5 183 0,3-3 86 0,4 0-406 0,5-11 247 16,8-6 123-16,4-5 52 0,1-6-467 0</inkml:trace>
  <inkml:trace contextRef="#ctx0" brushRef="#br0" timeOffset="6180.07">14248 6682 1595 0,'14'-3'0'0,"-8"-1"0"0,1 3 0 0,-3 1 0 0,-2 0 0 0,-2 3 0 0,0 6 0 0,-2 4 1034 0,-7 3-499 0,-1-1-249 15,-2 5-124-15,4-2 157 0,0 0-319 16,5 3 0-16,-2-3 0 0,5 0 0 0,0 0 0 0,2-1 0 16,9 2 0-16,8-5 0 47,1-1 0-47,7-1-276 0,2-3-171 0,7 2 251 0</inkml:trace>
  <inkml:trace contextRef="#ctx0" brushRef="#br0" timeOffset="6596.15">14876 6316 1218 0,'-20'-2'0'0,"1"-2"0"0,-6 4 0 0,2 11 0 0,-4 9 0 0,1 12 0 0,1 4 0 0,0 7 565 0,1 9-255 0,14-4-142 0,9-1 352 0,1-1-242 0,8-3-120 0,16-7-21 0,8 2-40 0,4-14-35 0,3-3 0 0,3-6-184 15,-3-3 80-15,0-5 40 0,0 4 8 0,-11-6-540 0,-3-3 286 0,-5 0 142 0,-4-2 71 0,-4 0-872 16</inkml:trace>
  <inkml:trace contextRef="#ctx0" brushRef="#br0" timeOffset="6784.94">14979 6517 1369 0,'0'-14'0'0,"0"-3"0"0,3 6 0 0,6-1 0 0,5 6 0 0,5-2 0 0,4 7 298 0,4-2-131 0,-2 3 237 0,6 0-174 0,-6 12-101 31,0 3-46-31,-2 1 17 0,-4 4-31 0,-4 4 0 0,-2 0-23 0,-10 1-46 0,-3 1-1 0,0 2 38 16,-12-1 1-16,-7 5-12 15,-2-10 12-15,-3 2-1 0,-6-7-59 0,-1 0 30 16,-3-5 0-16,-2 1-335 0,5-10 144 0,4-3 98 16,2 0 17-16,5-3-516 0,7-15 274 15,4-6 127-15,9-9 78 0,1-5-447 0,16-4 257 0</inkml:trace>
  <inkml:trace contextRef="#ctx0" brushRef="#br0" timeOffset="7187.58">15278 6345 1168 0,'12'-7'0'0,"-2"5"0"0,-4 2 0 0,-1 0 0 0,-4 5 0 0,-1 11 0 0,0 6 784 32,-6 3-374-32,-5 2-186 0,-1 5-93 0,1 5 298 0,0-3-200 0,2 3-97 0,2-1 291 0,4 1-422 0,3-4-1 0,0 1 0 15,7-7 0 1,9-6 0-16,6-5 0 0,2-5 0 16,6-4-137-16,5-5 81 0,-4-2 42 0,0-7-418 0,0-11 220 0,-5-2 121 15,-1-3-70-15,-1-5-118 0,-8 6 125 0,-7 0 59 0,-2 3-16 16,-4 3 37-16,-2 0 0 0,-1 2 310 47,0 9-131-47,-4-1-71 0,-6 5-36 0,-2 1 491 0,2 0-235 0,1 0-79 0,0 10-87 0,3 1 298 0,2 4-261 0,4 0-125 0,0 0 0 0,0-1 0 15,5 2 0-15,9-2 0 0,0 0 0 0,5-5 0 32,0 3 0-32,3-7-98 0,-1-3-9 0,1-2 72 0,-3 0 36 0,-1 0-338 15,0 0 156-15,-5-6 24 0,-3-3 60 0,-5-3 28 16,-2 1 32-16,-3-2 0 0,0-3 89 0,-2 2-41 31,-9 1-23-31,-6-1-1 0,1 1 49 0,-2 1-37 16,-3 2-9-16,1 1 151 0,0 4-81 0,3 0-11 0,0 1-29 0,3 3-43 0,-2-1 1 0,7 2 58 15,2 0-26-15,3 0-509 0,1 2 241 0,3 6 106 16,0 2 60-16,3 2-679 0</inkml:trace>
  <inkml:trace contextRef="#ctx0" brushRef="#br0" timeOffset="7370.57">16037 6711 1824 0,'2'4'-1'0,"-1"-1"-1"0,-1 2 1 0,0 2-1 0,0 1 0 0,0 1 199 0,-5 3-82 0,-3 3-41 0,-3 1 577 0,-2 1-314 16,-3 3-153-16,-1-2-76 0,2 2-66 0,-5 0-9 0,1 2 10 0,1-5-617 62,1-1 305-62,1-3 152 0,1-1 76 0,5-7-812 0,-3 2 446 0</inkml:trace>
  <inkml:trace contextRef="#ctx0" brushRef="#br0" timeOffset="7505.24">16065 6440 1426 0,'6'0'0'0,"2"0"0"0,0-2 0 0,1 1 0 0,3 1 374 15,-1 0-173-15,2 0-83 0,2 3-40 0,1 5 571 0,3 1-307 16,3 3-144-16,-5 0-195 0,5 0 1 15,-1 3 32-15,-2 0 0 16,1 0-667-16,2 2 342 0,-6-4 159 0,0-2-874 0,-6 0 484 0</inkml:trace>
  <inkml:trace contextRef="#ctx0" brushRef="#br0" timeOffset="7681.56">16598 6217 1575 0,'0'0'0'0,"0"0"0"0,-2 0 0 0,-3 3 0 0,-5 9 0 0,-3 12 392 0,-5 11-170 0,-7 10-97 0,-6 14 609 0,-7 12-349 0,-3 7-174 0,-5 4-88 16,-1 7 41-1,7-16-164-15,7-3 0 0,8-10 0 0,9-5-56 0,8-11 12 0,5 1 49 0,3-19-761 16,0-7 397-16,7-5 197 16,4-7 99-16,4-7-492 0</inkml:trace>
  <inkml:trace contextRef="#ctx0" brushRef="#br0" timeOffset="7922.65">16515 6803 1355 0,'2'-3'0'0,"-1"2"-1"0,1 0 0 0,0-2 1 0,-1 3-1 0,1 0 0 0,-1 0 342 0,3 8-153 0,1 2-77 0,2 2 349 0,1-1-217 16,-1 2-105-16,6-3-65 0,-2 1 0 0,4-6-39 0,1 4 9 16,1-8-187-16,-1-1 89 31,1 0 46-31,-2 0-1 0,-1-7-48 0,0-3 55 0,-6-5 16 0,-3-2-72 15,-4 1 48-15,-1-2-40 0,-1 0-54 0,-15 2 288 0,-1 2-114 0,-6 5-38 32,-1 0 214-32,-2 3-114 0,-1 5-32 15,7 0-40-15,1 1-108 0,3 0 43 0,4 2-1 0,3 8 43 0,2-3-679 0,7 3 325 0,0-5 147 0,4 2-349 16,10-5 232-16</inkml:trace>
  <inkml:trace contextRef="#ctx0" brushRef="#br0" timeOffset="8097.08">16926 6381 2478 0,'7'-11'0'0,"-1"4"0"0,4 1 0 0,0 2 0 0,3 4 0 0,2 0 0 0,2 6 0 0,3 10 489 0,2 6-218 0,-3 4-122 16,2 5 395-16,-4 5-544 0,-1 3 0 0,-3 5 0 0,-1 9 0 0,-10-2 0 47,-2 2 0-47,-4 7 0 0,-16 2 0 0,-8 0 0 0,-11 6 0 0,-9-11 0 0,-7-1-106 0,-6-5 41 0</inkml:trace>
  <inkml:trace contextRef="#ctx0" brushRef="#br0" timeOffset="13347.87">5845 9169 1318 0,'-10'-3'0'78,"1"-6"0"-78,1 2 0 0,4 1 0 0,0 1-1 0,2-2-1 0,2 1 1 0,0 1 0 0,0-2 251 0,8 2-106 0,0 0 182 0,3 0-131 0,0 3-82 0,0-1-36 0,1 2 140 0,-1 1-87 0,2 0-44 0,-1 0 11 0,-1 0 94 0,2 4-74 0,-2 1-38 0,0 2 1 0,0-2 52 0,4 2-34 0,-2 0-11 0,2-1 99 0,-1-1-173 15,3 0-13-15,1 0 0 0,3 2 0 0,0-5 0 0,-2 2 0 0,5 0 0 16,-3-1 0-16,3-3 0 0,4 5 0 0,-3-2 0 47,-1-1 0-47,5 1 0 0,-4 1 0 0,5-1 0 0,3-1 0 0,-3 1 0 0,-1 1 0 0,2 1 0 0,3-2 0 0,-1-3 0 31,10 4 0-15,-10-4 0-16,5 0 0 0,1 0 0 0,4 0 0 0,-1 0 0 0,7 0 0 0,-6-2 0 0,0 0 0 0,-2-4 0 0,0 3 0 0,8-1 0 15,-11 2 0-15,-5 1 0 0,3 0 0 0,-2 1 0 0,0 0 0 0,5 0 0 16,-9 0 0-16,1 0 0 31,3 0 0-31,2 0 0 0,-1 0 0 0,9 0 0 0,-6 0 0 0,-1 0 0 0,2 0 0 0,1 0 0 0,0-3 0 16,8 3 0-16,-6-4 0 0,2-1 0 16,0 0 0-16,5 2 0 15,-2-2 0-15,11-1 0 0,-8 4 0 0,-2-4 0 0,3 3 0 0,3-1 0 0,1 0 0 16,6 0 0-16,-7 3 0 0,4-2 0 15,2 0 0-15,6 1 0 47,1-1 0-47,10-3 0 0,-13 3 0 0,7 0 0 0,2-2 0 0,5 0 0 0,2 1 0 0,14-2 0 0,-16 1 0 0,1-1 0 16,2 1 0-16,4-1 0 0,0 2 0 0,12-1 0 0,-20 1 0 0,1 1 0 0,2 1 0 16,1 0 0-1,3-1 0-15,13 0 0 0,-16 2 0 0,1-2 0 0,2-1 0 0,1 1 0 0,5-2 0 16,11 0 0-16,-20 2 0 0,3-2 0 0,0 1 0 15,2 1 0-15,12-2 0 16,-14 1 0-16,0 3 0 0,-2-1 0 0,0 0 0 16,1 2 0-16,10-1 0 0,-16 1 0 0,2 0 0 0,0 0 0 15,-1 0 0-15,-3 0 0 0,8 0 0 16,-10 0 0-16,1 1 0 0,0-1 0 0,2 2 0 16,-2-2 0-16,7 2 0 15,-13-1 0-15,5-1 0 0,2 0 0 0,1 0 0 0,-1 0 0 0,5 0 0 16,-16 0 0-16,2 0 0 47,4 0 0-47,2 0 0 0,0 0 0 0,9 0 0 0,-18 0 0 0,1 3 0 0,-2-3 0 0,3 0 0 0,1 0 0 0,11 1 0 0,-19 1 0 0,3-1 0 0,-2 1 0 0,-1-1 0 15,-3 3 0-15,8-1 0 16,-11 1 0 0,2-1 0-16,3 2 0 15,-2-1 0-15,1 0 0 0,7 0 0 0,-15 0 0 0,4-1 0 0,1 0 0 31,-2-1 0-31,5 0 0 0,8 1 0 0,-13-1 0 0,4 1 0 0,-2 1 0 0,-3-1 0 0,1 1 0 0,5-1 0 32,-14-2 0-32,4 3 0 0,-1-2 0 0,3 1 0 0,0-2 0 0,8 0 0 15,-11 2 0-15,1-2 0 0,-3 1 0 0,1-1 0 0,4 2 0 0,-10-1 0 32,-1-2 0-17,2 2 0-15,1-1 0 0,0 1 0 0,5 0 0 0,-11 0 0 0,-1-1 0 0,-2 4 0 0,-3-5 0 0,-4 1 0 0,4 3 0 0,-12-2 0 16,0 0 0-16,0 1 0 0,-4-1 0 15,-1-2 0-15,2 4 0 0,-6-2 0 32,4-1 0-32,-1 2 0 0,-3-1 0 0,4 1 0 0,0-2 0 0,-3 0 0 0,0 1 0 0,3 0 0 15,-3-1 0-15,-1 4 0 0,5-4 0 0,-5 0 0 16,-1 0 0-16,2 1 0 31,-2 0 0-31,0 0 0 0,1 0 0 0,-4-1 0 0,0 1 0 0,0-2 0 0,-1 3 0 0,-1-1 0 0,2-2 0 0,-1 0 0 16,-1 3 0-1,1-1 0-15,-2-2 0 0,1 1 0 0,-1-1 0 16,0 0 0-16,0 2 0 0,0-2 0 0,0 0 0 0,0 0 0 16,0 0 0-16,0 0 0 0,0 0 0 0,0 0 0 15,0 0 0-15,0 0 0 0,0 0 0 0,0 0 0 0,0 0 0 0,0 0 0 32,0 0 0-32,0 0 0 0,0 0 0 0,0 0 0 0,-1 0 0 0,-4 0 0 15,-2 0 0-15,-1 0 0 16,-3 4 0-16,-5 1-312 0,-4 7 36 0,-5 0 116 0</inkml:trace>
  <inkml:trace contextRef="#ctx0" brushRef="#br0" timeOffset="35967.26">16108 14507 2457 0,'0'0'0'0,"0"0"0"0,0 0 0 0,0 0 0 0,0 0 0 0,0-3 0 0,0 1 0 0,0 0 0 0,0 2 0 0,3-3 0 0,4 1 0 0,2 0 129 0,2-2-44 0,2 1 99 31,3 0-71-31,3 0-36 0,5 0 11 0,1-3 86 0,3 1-66 0,3 0-34 0,3-2 1 0,0 1 100 16,6 0-56-16,-8 0-46 0,4 0-73 0,-4 1 0 15,0-2 0-15,-1 2 0 0,3 0 0 0,-6 1 0 16,-1 1 0-16,-2 0 0 0,1 2 0 0,-1-1 0 31,6 1 0-31,-7-2 0 0,0 2 0 16,1 0 0-16,1-1 0 0,-1 1 0 0,6-2 0 0,-3-1 0 0,0 0 0 0,1 0 0 15,0-2 0-15,1 3 0 0,4-3 0 0,-4 0 0 16,-2 3 0-16,0 1 0 47,0 2 0-47,0-3 0 0,5 3 0 0,-7 0 0 0,1 0 0 0,1 0 0 0,-1 0 0 0,1 0 0 0,7 0 0 0,-8 0 0 0,1 0 0 0,0 0 0 31,0 3 0-31,6 2 0 0,-7-2 0 0,1 0 0 0,0 0 0 0,0 0 0 0,0 0 0 0,6 1 0 16,-6 1 0-16,2-3 0 0,-1 2 0 0,1-1 0 15,-1 1 0-15,7-1 0 0,-4-2 0 0,-1 2 0 16,0-2 0-16,2 1 0 0,-1-1 0 0,8 2 0 16,-8-3 0-16,1 0 0 0,1 0 0 0,0 0 0 15,1 0 0-15,5 0 0 16,-4 0 0-16,0 0 0 0,1 0 0 0,2 0 0 15,3 0 0-15,7 0 0 0,-8 0 0 16,0 0 0-16,3 0 0 0,1 0 0 0,0 0 0 0,8 0 0 0,-8 0 0 16,-1 0 0-16,7 0 0 0,-1 0 0 0,2 0 0 15,8 0 0-15,-8-3 0 16,-4 2 0-16,5-1 0 0,-2 1 0 0,2-2 0 0,8 2 0 0,-9 0 0 16,2-1 0-16,2 1 0 15,-1 1 0-15,5-3 0 16,6 3 0-16,-12 0 0 0,1 0 0 0,3-3 0 0,3 3 0 0,1-1 0 0,11-2 0 15,-12 3 0-15,1-1 0 0,2 0 0 16,-2 0 0-16,10-1 0 0,-11 0 0 0,0 0 0 16,4 2 0-16,2-2 0 0,-3 2 0 0,9 0 0 15,-12 0 0-15,-2 0 0 0,2 0 0 16,1 0 0-16,4 0 0 0,8 0 0 16,-14 0 0-16,1 2 0 0,2 2 0 0,0-2 0 0,1-1 0 15,10 0 0-15,-8-1 0 0,1 0 0 0,1 0 0 0,4 0 0 16,-4 0 0-16,11 0 0 0,-14 0 0 15,3 0 0-15,3 0 0 0,-3 0 0 16,4 0 0-16,4 0 0 0,-15 0 0 0,0 1 0 16,4 2 0-16,3-2 0 0,0 2 0 0,10 0 0 47,-15 0 0-47,3-2 0 0,-1 0 0 0,1 2 0 0,6-2 0 0,8-1 0 0,-11 0 0 0,4 0 0 0,-2 0 0 0,2 0 0 0,0 0 0 0,10 0 0 15,-12 0 0 1,1 0 0-16,2 2 0 0,0-2 0 0,-1 1 0 0,11 2 0 15,-16-3 0-15,6 3 0 16,2-3 0-16,1 0 0 0,-1 1 0 0,6-1 0 16,-16 0 0-16,6 2 0 0,-1-2 0 0,5 1 0 0,0 1 0 0,9 0 0 15,-15-2 0-15,2 1 0 0,1-1 0 0,3 2 0 16,11-2 0-16,-13 2 0 0,0-2 0 0,0 0 0 16,-2 0 0-16,-1 0 0 0,11 0 0 0,-15 0 0 15,1 0 0-15,-3 0 0 0,-2 0 0 31,-1 0 0-31,4 0 0 0,-17 0 0 0,0 0 0 63,1 1 0-63,-3 1 0 0,1 3 0 0,0-3 0 0,-11 1 0 0,-2 1 0 0,-4-1 0 0,-3-1 0 0,-3 1 0 0,4 2 0 0,-10-3 0 0,0 0 0 0,-3 1 0 0,-2 1 0 0,0-3 0 0,4 3 0 0,-5-1 0 78,-2-1 0-78,1-1 0 0,0 1 0 0,-1-1 0 0,2 2 0 0,-3-1 0 0,0-2 0 0,-1 0 0 0,1 0 0 0,-3 0 0 0,3 0 0 0,-4 0 0 0,-1 0 0 0,1 0 0 0,-1 0 0 0,-2 0 0 0,1 0 0 0,-1 0 0 0,1 0 0 16,0 0 0-16,-1 0 0 0,1 0 0 0,3 0 0 31,-2 0 0-31,1 0 0 0,4 0 0 0,-2 0 0 0,1 0 0 0,2 0 0 0,-2 0 0 16,2 0 0-16,0 0 0 0,-3 0 0 15,3 0 0-15,-2 0 0 0,0 0 0 0,-2 0 0 16,-4 0 0-16,3 0 0 0,0 0 0 0,-3 0 0 0,-1 0 0 15,-1 0 0-15,0 0 0 0,0 0 0 0,-1 0 0 16,0 0 0-16,0 0 0 16,0 0 0-16,0 0 0 15,0 0 0-15,0 0 0 0,0 0 0 0,0 0 0 0,0 0 0 0,0 0 0 16,0 0 0-16,0 0 0 0,0 0 0 0,0 0 0 0,-1 0 0 0,1 0 0 16,-1 0 0-16,1 0 0 15,0 0 0-15,-1 0 0 0,1 0 0 0,0 0 0 16,-2 0 0-16,2 0 0 0,0 0 0 0,0 0 0 0,-1 0 0 15,1 0 0-15,0 0 0 0,0 0 0 16,0 0 0-16,0 0 0 16,0 0 0-16,0 0 0 0,0 0 0 0,0 0 0 15,0 0 0-15,0 0 0 0,-2 0 0 0,-1 0 0 0,2 0 0 0,-3 0 0 16,-1 0-704-16,1 0 43 47,-5 0 309-47</inkml:trace>
  <inkml:trace contextRef="#ctx0" brushRef="#br0" timeOffset="37784.44">5909 9242 892 0,'-11'-10'0'0,"4"3"0"0,-2 0 0 0,0 0 0 0,1 2 0 0,2-1 0 0,-1 0 0 0,1 5 0 0,2-1 191 0,2 1-75 0,1 1-37 0,1 0 97 15,0 0-57-15,0 0-43 0,7 0-1 0,4 0 68 16,3 0-51-16,3 0 0 16,0 0-39-16,2 0 211 0,4 0-111 0,-1 0-55 0,-1 0 172 0,4 0-114 15,4 1-46-15,-4 2-40 0,4-3 163 16,0 3-96-16,7-3-47 0,3 0 101 15,11 0-136-15,-1 0-55 0,5-7 0 0,2-3 0 16,3-1 0-16,1-1 0 0,9-1 0 0,-13 1 0 16,-3 5 0-16,-2-1 0 0,-1 2 0 15,-3 4 0-15,5 1 0 0,-16 1 0 16,0 0 0-16,-3 0 0 0,2 7 0 0,-1 1 0 0,9 1 0 0,-7-1 0 16,2-1 0-16,4 1 0 0,0-3 0 0,4 1 0 15,6-3 0-15,-5 0 0 16,-2-1 0-16,3-2 0 0,-4 0 0 0,4 0 0 0,1 0 0 15,-7 0 0-15,-2 0 0 0,3 0 0 16,-1 0 0-16,1 0 0 0,9 0 0 0,-9 0 0 16,6 0 0-16,0 0 0 0,2 0 0 0,9-5 0 15,-6 2 0-15,2-5 0 0,1 2 0 0,6-2 0 16,1-2 0-16,12-1 0 0,-13 2 0 0,0-1 0 0,0 0 0 16,1 2 0-16,0 2 0 0,14-2 0 15,-14 4 0-15,2-1 0 16,-1 2 0-16,0-1 0 0,1 4 0 15,9-5 0-15,-15 5 0 0,7-5 0 0,3 4 0 0,5-2 0 0,-2-3 0 16,11 2 0 0,-14 0 0-16,5 0 0 0,1-1 0 0,4 3 0 15,1 0 0-15,10-1 0 0,-20 1 0 0,1 2 0 0,1 0 0 0,0 0 0 16,5 0 0-16,7 0 0 0,-16 4 0 0,1-1 0 16,-2 2 0-16,5 0 0 0,3-1 0 0,14-1 0 15,-15-2 0-15,3 0 0 16,1-1 0-16,0 0 0 0,3 0 0 0,17 0 0 0,-14 0 0 0,-1-2 0 15,3-4 0-15,-1 0 0 16,2-1 0-16,17 0 0 0,-17 1 0 0,2-1 0 16,0 2 0-16,2-4 0 0,3 4 0 0,17-3 0 15,-17 3 0-15,0-2 0 0,0 1 0 0,0 0 0 16,15 1 0-16,-17 1 0 16,-1 1 0-16,0 1 0 0,-2 0 0 0,4 1 0 15,12 1 0-15,-19 0 0 16,2 0 0-16,2 0 0 0,-1 0 0 0,5 0 0 0,17 0 0 0,-20 0 0 0,2 0 0 0,-1 0 0 15,4 0 0-15,7 0 0 16,11 0 0-16,-23-2 0 0,2 0 0 0,-1 0 0 16,7-1 0-16,0 0 0 0,9 0 0 0,-24 0 0 15,1 0 0-15,2 0 0 0,6 1 0 0,-2 2 0 32,5-3 0-32,-22 3 0 0,-1 0 0 0,-2 0 0 0,3 0 0 0,-3 0 0 15,4 0 0-15,-21 3 0 0,-4 0 0 0,-4 2 0 0,-4-1 0 0,-5-2 0 16,-2 3 0-16,-10-2 0 0,-6 1 0 15,-5-3 0-15,-3 1 0 0,-4 0 0 0,-4-2 0 16,-2 0 0-16,-2 0 0 0,0 0 0 16,0 0 0-16,0 0 0 0,0 0 0 0,0 0 0 15,0 0 0-15,-2 0 0 0,2 0 0 0,0 0 0 16,0 0 0-16,-1 0 0 0,1 0 0 0,0 0 0 0,0 0 0 16,0 0 0-16,0 0 0 0,0 3 0 0,0-2 0 15,0-1 0-15,0 3 0 0,0-3 0 16,0 1 0-16,0-1 0 0,0 4 0 15,0-4 0-15,0 0 0 0,0 0 0 0,0 0 0 16,0 0 0-16,-2 0 0 0,-1 0 0 0,0 0 0 16,-4 0 0-16,-1 0-2 15,-4 0-620-15,-3 0 290 0</inkml:trace>
  <inkml:trace contextRef="#ctx0" brushRef="#br0" timeOffset="39463.18">19963 9457 1180 0,'0'-28'0'16,"0"14"0"-16,0 6 0 0,1 5 0 0,4 3 0 0,3 0 0 0,0 0 0 0,2 0 0 0,2 3 143 0,0 1-50 0,2-1-1 15,4-1 120-15,0 2-91 0,5 2-39 0,2-4 0 0,1 3 4 47,3 2 1-47,6-2-35 0,-3 2-11 0,-1-2 61 0,1 6-31 0,1-3 1 16,2 2 33-16,7 0-21 0,-2-2-11 0,2 0 43 0,8-2-38 0,6-2 1 0,8-3-37 0,11 2 100 16,-2-3-55-16,2 0 0 0,6 0-45 0,2-3 34 0,7 0 0 15,16-2-24-15,-19 1-11 0,3-1 40 31,0 2 1-31,3-1-41 0,2 3-25 0,13-1-1 0,-22 2-15 0,2 0 0 32,1 0 0-32,2 0 0 0,8 0 0 0,12 0 0 0,-16 2 0 0,2-2 0 0,6 1 0 0,4-1 0 0,6 0 0 15,10 0 0-15,-23 0 0 0,4 0 0 0,6 0 0 0,3 0 0 16,-2 0 0-16,10 0 0 0,-19 4 0 0,10-3 0 16,1 3 0-16,0-4 0 0,-1 1 0 0,15-1 0 31,-19 0 0-31,1 0 0 0,-1 0 0 0,4 0 0 0,3 0 0 0,16 0 0 15,-27-1 0-15,4-1 0 0,3 0 0 0,6 1 0 16,-2 1 0-16,7 0 0 0,-21 0 0 0,8 0 0 16,6 0 0-16,1 0 0 0,13-2 0 0,-27 0 0 15,13 1 0-15,2-1 0 0,-1-1 0 0,-7-2 0 16,14-2 0-16,-17 2 0 16,5 0 0-16,-2 1 0 0,0-2 0 0,0 2 0 0,19 0 0 15,-26 1 0-15,6-1 0 0,-7 3 0 0,3-4 0 0,4 5 0 16,14 0 0-16,-28-3 0 15,2 1 0-15,7 0 0 0,10-2 0 0,2 3 0 16,17-4 0-16,-31 2 0 0,9-2 0 0,12 1 0 31,2 0 0-31,-9 1 0 0,9-2 0 0,-21 5 0 0,12-3 0 0,-10 1 0 16,1 2 0-16,-9 0 0 0,16 0 0 0,-23 0 0 0,1 5 0 0,-6 0 0 16,-3 2 0-16,-5-3 0 0,9 3 0 0,-18-1 0 15,0-1 0-15,-7 2 0 0,-4-2 0 16,-5 0 0-16,1 0 0 0,-16-3 0 0,1 2 0 15,0-1 0-15,-2 1 0 32,-2-3 0-32,-4 1 0 0,-9-1 0 0,-6-1 0 0,-4 2 0 0,-3-2 0 0,-2 0 0 0,-3 0 0 0,-2 0 0 0,-1 0 0 15,0 0 0-15,0 0 0 32,0 0 0-32,0 0 0 0,0-2 0 0,-3-2 0 0,-4-3 0 0,1 3 0 0,-5-3 0 0,-2 4 0 15,-12 3-186-15,-8 0-437 16</inkml:trace>
  <inkml:trace contextRef="#ctx0" brushRef="#br0" timeOffset="41055.74">4797 11950 666 0,'-14'-25'0'0,"2"4"0"0,1-1 0 0,-3 9 0 0,6-1 0 0,-4 3 0 0,0 0 140 0,0-1-49 0,-4 0 12 15,5 3 13-15,2 2-36 0,-1 3 0 0,2 0-36 16,4 2 152-16,1 2-65 0,3 0-50 16,0 0 1-16,0 0 69 0,0 2-54 0,2 6 1 0,3 2 183 15,5 1-124 17,5-3-56-17,3 3 151-15,3-3-105 0,5 1-51 0,4-1 11 0,2-3 10 0,3 1-36 0,1-3 0 0,5 0-37 0,1-3 148 0,11 2-73 0,1-2-119 16,8 0 0-16,5 0 0 0,8 0 0 0,16-2 0 15,-10 2 0-15,1-3 0 0,3 0 0 0,2 3 0 79,2-2 0-79,13 2 0 0,-17 0 0 0,-1 0 0 0,2 2 0 0,2 4 0 0,4-1 0 0,16 1 0 0,-18-3 0 0,2 1 0 0,3-1 0 0,8-2 0 0,7-1 0 0,18 0 0 0,-21 0 0 0,7 0 0 0,11 0 0 0,7-1 0 0,-4-3 0 0,17-1 0 15,-16-2 0-15,2 2 0 16,2-1 0-16,-4 3 0 0,5-2 0 0,14 4 0 15,-31-1 0-15,0 2 0 0,3 0 0 16,3 0 0-16,-6 0 0 0,7 3 0 0,-23-1 0 0,10 2 0 16,4-2 0-16,0 1 0 0,1-3 0 0,22 0 0 15,-19 0 0-15,7-3 0 0,2-4 0 16,9-3 0-16,6-3 0 0,11-1 0 16,-25 0 0-16,9 0 0 0,4 2 0 0,-4-1 0 0,-3 3 0 15,14-1 0-15,-24 5 0 16,-5 3 0-16,2-2 0 0,4 3 0 0,0-1 0 0,8 3 0 15,-28 0 0-15,11 0 0 16,10 0 0-16,-3 0 0 0,13 0 0 0,-20 0 0 0,15 0 0 0,4 0 0 16,1 4 0-16,4-4 0 0,22 0 0 0,-29 0 0 15,4 0 0-15,9 0 0 0,2 0 0 0,-10 0 0 16,6 0 0-16,-22 0 0 0,4 0 0 16,-6 3 0-16,-6 1 0 15,0 1 0-15,13 2 0 0,-26 0 0 0,-3-1 0 0,-2-1 0 0,4 2 0 16,-1-2 0-16,7 0 0 0,-26-2 0 15,-3 1 0-15,-1 1 0 0,-4-3 0 0,0 3 0 16,-1-3 0-16,-23 1 0 0,-8-1 0 0,-6 1 0 0,-9-1 0 16,-9 2 0-16,-2-3 0 15,-14 1 0-15,-1-2 0 0,0 0 0 0,0 0 0 0,-11 0 0 16,-13 0 0-16,-8 0 0 0,-15 0 0 0,-13 5-370 16</inkml:trace>
  <inkml:trace contextRef="#ctx0" brushRef="#br0" timeOffset="60425.38">27868 11773 1689 0,'-8'0'0'0,"3"0"0"0,-1 0 0 0,3 0 0 15,0 2 0-15,0 8 0 0,2 2 148 0,1 7-59 0,-2 1-25 0,2 4 317 0,0 2-172 0,0 4-84 16,-1 4-39-16,0 0-10 0,-2 1-37 16,-1 2 0-16,-1-1-92 0,-2-2 46 15,-1 3 10-15,-1-9 36 0,2-6-75 16,-3-5 37-16,4-1 1 0,-2-5 37 0,-1 2 137 0,2-10-73 16,3 2-43-16,-1-4 115 15,4-1-80-15,1 1-31 0,0 3 251 0,1-2-305 16,10 1-10-16,4 1 0 0,-2 0 0 0,6 1 0 0,3 3 0 15,-2 0 0-15,0 0 0 0,0 3 0 16,-1-2 0-16,-1 3 0 16,3 1 0-16,-4-1 0 0,-4-1 0 0,3 0-353 0,-4 1 121 0,0-3 109 15,-4 0-589-15,-2-5 337 0,-2-2 168 0,-1-2 84 16,2 0-456-16,-3-11 261 0,-1-8 144 0</inkml:trace>
  <inkml:trace contextRef="#ctx0" brushRef="#br0" timeOffset="60998.02">28027 12091 1010 0,'0'-16'0'0,"0"-1"0"0,0 7 0 0,0 6 0 16,0 3 0-16,0 1 0 0,0 0 455 0,0 8-198 0,0 13-114 0,-2 3-52 16,-1 3 365-16,0 4-209 0,-5 4-104 0,1 2-38 15,-4-1-38-15,2 2 1 16,-5-1-29-16,2-1-362 0,-2 0 182 16,-5 4 99-16,1-10-180 0,-3-3 130 0,-2-1 66 0,-4-8 32 0,-1-6-511 15,-4 0 245-15,4-12 34 16,-2 0 93-16,-1-12-103 0,4-7 99 0,1-6 48 0,-1-8-18 0,9-2 38 0,8-3 1 15,0-1 29-15,6 5 54 16,4 0-28-16,0 1-8 0,0 11 343 0,10 2-180 0,6 6-90 0,5 2-46 16,4 5 253-16,4-1-90 15,0 4-83-15,1 3 26 16,2 1 251-16,1 0-161 0,5 0-73 0,-9 0-233 0,3 0 72 16,-1 0 35-16,0 0 0 0,-1 0-342 0,2 0 198 0,-6 1 86 15,-4 1-263-15,-2 2 135 0,-3-4 89 0,-7 4-20 16,4-1 25-1,-10 3 37-15,-2-1 13 0,1-1 0 0,-3 2 347 0,0 3-173 0,0-1-97 0,-5 1 618 16,1 0-326 0,-1-1-108-16,2 2-100 0,-1-1 331 0,2 3-197 0,2-5-113 15,-2 3-174-15,2-3 35 16,0-2 0-16,0 2 35 0,0 1-333 0,0-6 161 0,0 0 86 0,2 0 44 16,0-2-150-16,0 0 97 15,0-2 57-15,-1-7-329 0,1-6 156 0,1-4 12 0,-1 0 60 16,0-1 104-16,5-3-10 0,-3 2-33 15,4 1 303-15,0 2-151 0,3 1-77 0,2 0-37 16,3 0 288-16,-1 8-120 0,4 4-83 16,3 2 9-16,-1 3 21 0,2 0-12 0,1 3-22 0,-5 8 1 15,-1 9-42-15,-4 0-1 0,-4 4 1 0,-3-2-72 16,-4 7 45 0,-3-6-9-16,0 2-25 0,-9-1 30 0,-6-6 1 0,-3 1 12 0,-5 0-102 0,0-9 36 15,-1-1 32-15,1-7-2 0,-1-1-165 0,-1-1 74 16,4 0 53-16,7-1-539 0,1-9 277 0,5-6 138 31,4-6 69-31</inkml:trace>
  <inkml:trace contextRef="#ctx0" brushRef="#br0" timeOffset="61355.24">28474 11966 2808 0,'12'-2'0'0,"0"0"0"0,-1 2 0 0,0 0 0 0,-1 7-2 0,-2 5-3 0,-4 3 0 0,0 2 1 0,-1-1 403 0,1 2-183 0,1 3-81 78,-4-4-150-78,-1-2 25 0,2-1 1 0,-2 1 25 0,0-4-555 0,0 0 289 0,0-2 128 0,0-7-301 0,0-2 216 0,0 0 108 0,-5 0 53 0,-5-8-705 0,3-7 352 0,-3-1 170 0,-1-7-50 0,-2-4 111 16,1-2 55-16,-3-7 17 0,4 3 72 0,1-5-1 0,2 5-33 0,1-4 0 16,4 3 241-1,2-2-129-15,1 7-52 0,0 4 403 0,8 3-199 0,8 4-124 16,5 3 238-16,5 0-149 0,4 10-55 0,6 4-49 15,6 1-24-15,0 0 0 0,4 0-25 0,3 1 10 0,-6 7 548 0,-3 0-278 16,-2 4-140-16,-6-4-70 16,2 6 146-16,-12 0-112 0,-5-1-52 0,-7 4 79 0,0 1-169 15,-3 4 0 1,-1 2 0-16,-5 0 0 0,-1-2 0 0,0 3 0 0,-1 0 0 16,-5 1 0-16,1 2 0 15,-1-5 0-15,0 0 0 0,3-1 0 0,-1 2 0 0,1-7 0 16,-3 7-569-16,2-7 136 0,0-4 150 0,-2-1-569 0,-5-3 407 0,0-1 204 15</inkml:trace>
  <inkml:trace contextRef="#ctx0" brushRef="#br0" timeOffset="61510.53">28581 11957 1703 0,'-9'-7'0'0,"-1"0"0"0,6 6 0 0,2-1 0 0,2-1 0 0,0 3 0 0,6 0 206 0,9 0-75 0,5 0-51 16,5 0 426-16,-2 5-233 0,6 0-118 15,-3-2-58-15,8-1-227 0,-10 3 80 16,2 0 44-16,-1-1-665 0,-2 2 355 0,-4-2 177 0,2 3 98 0</inkml:trace>
  <inkml:trace contextRef="#ctx0" brushRef="#br0" timeOffset="61656.18">28654 12076 1341 0,'-10'0'0'0,"-1"-1"0"0,2 1 0 0,7 0 0 0,0 0 0 0,2 0 0 0,0 0 511 0,5 0-227 0,12 0-128 0,2 0-58 16,3 0 67-16,5 4-63 0,-2-3-32 0,1 4 9 16,0-5-297-16,-3 5 127 0,-3-3 65 0,-1 3-648 0,-2 0 349 15,2 2 179-15</inkml:trace>
  <inkml:trace contextRef="#ctx0" brushRef="#br0" timeOffset="61841.32">28544 12269 1309 0,'-21'0'0'0,"8"0"0"0,6 0 0 0,4 0 0 0,3 0 0 0,0 1 607 0,9 1-275 16,12-1-152-16,8 2-71 0,4-1 257 0,5-2-164 15,2 0-82-15,5 0-31 0,-6 0-65 16,-1 0 14-16,-1 0 0 0,-3 0-407 0,-2 1 203 0,2 0 112 16,-11 0-539-16,-4 4 315 0,-3-4 159 0,-6 3 12 15,-1-2-580-15,-9 1 329 16</inkml:trace>
  <inkml:trace contextRef="#ctx0" brushRef="#br0" timeOffset="62023.65">28753 11839 2437 0,'0'0'0'0,"0"4"0"0,0 5 0 0,0 5 0 0,0 9 0 0,0 6 0 0,3 13 0 0,7 8 281 0,-2 5-127 0,2 1 262 0,-2 3-189 15,-2-3-94-15,1 1-47 0,0 0-216 0,-5-13 79 0,0 0 45 0,-2-6-1 16,0-1-565-16,0-5 304 0,-4 3 162 0,-4-16 66 16,-1-5-791-16,3-9 402 0,-2-5 170 0,2 0-122 15</inkml:trace>
  <inkml:trace contextRef="#ctx0" brushRef="#br0" timeOffset="62162.23">28780 12347 1492 0,'-12'4'0'0,"0"1"0"0,2 3 0 15,-2 5 0-15,-5 4 0 0,-7 7 0 0,0 4 265 0,-5 6-113 0,-3 2-31 0,2 4-43 16,-2 0 1-16,2 1-34 0,7-12-331 0,8-7 162 16,6-5 80-16,7-8 40 15</inkml:trace>
  <inkml:trace contextRef="#ctx0" brushRef="#br0" timeOffset="62268.97">28780 12426 1659 0,'15'-9'0'0,"3"3"0"0,2 3 0 0,1-1 0 0,6 2 0 0,-4 2 0 0,0 0 0 0,-1 3 608 0,3 8-285 0,0-1-143 0,2 5-310 0,-1-3 79 16,-3 3 44-16,-1 0-316 0,0-1 181 0,-2-3 89 0</inkml:trace>
  <inkml:trace contextRef="#ctx0" brushRef="#br0" timeOffset="62463.9">29575 11852 2483 0,'-4'0'0'0,"-2"0"0"0,2 0 0 0,-2 9 0 0,-6 10 0 0,2 11 0 0,-7 8 326 0,0 7-145 16,-5 12 242-16,-1 5-193 0,-5 10-87 0,9-10-58 0,-4-3-109 0,3 0 31 16,4-6-1-16,-1-5 31 0,1 5-509 0,7-20 250 15,0-1 130-15,4-10 64 0,1-9-752 0,3-11 408 16</inkml:trace>
  <inkml:trace contextRef="#ctx0" brushRef="#br0" timeOffset="62640.86">29539 11867 2444 0,'6'-7'0'0,"2"-1"0"0,0 7 0 0,2 1 0 0,2 7 0 0,4 12 0 0,-1 9 0 0,1 9 828 0,2 5-395 0,0 6-207 0,2 5-226 0,5 5 0 0,-6-3 0 15,1 1 0-15,0-5 0 0,-1-3 0 0,-2-4 0 16,0 0 0-16,-9-12-381 0,-3-5 42 0,-2-1 188 16,-3-2-802-16,0-6 389 0,-12 0 255 0</inkml:trace>
  <inkml:trace contextRef="#ctx0" brushRef="#br0" timeOffset="62790.59">29362 12270 1889 0,'0'-13'0'0,"0"8"0"0,0 3 0 0,11-1 0 0,7 3 0 0,3 0 166 0,8 0-55 0,1 0-41 0,8 5 171 15,5 2-101-15,0-2-52 0,2 1-715 0,7-3 341 16</inkml:trace>
  <inkml:trace contextRef="#ctx0" brushRef="#br0" timeOffset="62960.8">29987 12068 2435 0,'6'-12'0'0,"0"6"0"0,8 0 0 0,5 6 0 0,7-4 0 0,6 3 0 0,4 1 471 0,7 0-218 0,1 0-108 16,5 0-180-16,3 0 45 15,-7 4-9-15,-4 0 35 0,-3 0-790 0,-5 3 375 0,0 0 188 0</inkml:trace>
  <inkml:trace contextRef="#ctx0" brushRef="#br0" timeOffset="63123.14">29964 12296 1995 0,'-10'0'0'15,"0"0"0"-15,8 0 0 0,2 0 0 0,1 0 0 0,16 2 0 0,9 2 0 0,7-1 621 0,6 2-292 0,7-4-146 16,6 1-101-16,-2 0-10 0,1 0-35 0,0-2-1 0,2 0-608 0,-8 0 304 15,5 1 162-15,-17-1 66 0,-7 2-680 16,-8-2 371-16</inkml:trace>
  <inkml:trace contextRef="#ctx0" brushRef="#br0" timeOffset="63291.71">30489 11863 2077 0,'-10'6'0'0,"-1"2"0"0,2 8 0 0,-5 12 0 0,-6 6 0 0,-3 8 325 0,-10 12-143 0,-4 9-73 16,-6 3 173-16,-2 5-113 0,6-11-71 16,1-2-30-16,7-5-88 0,5-2 29 15,7-3-1-15,6-2-525 0,13-14 272 0,0-9 141 16,12-6 70-16</inkml:trace>
  <inkml:trace contextRef="#ctx0" brushRef="#br0" timeOffset="63551.34">30657 12262 2581 0,'2'0'0'0,"-1"0"0"0,4 0 0 0,-2 0 0 0,1 2 0 0,1 4 0 0,3 4 0 0,-2 3 496 0,3-1-220 0,2 3-124 0,0 2-58 16,1-4 238-16,5 1-332 0,1-2 0 0,3-3 0 16,0-3 0-16,4-6 0 0,0 0 0 0,-3-4 0 15,-2-10-149-15,2-4 102 16,-10-5-282-16,-5-4 183 0,-5 0 92 0,-2-5-68 0,0-1-144 0,-14-1 99 15,-7 5 69-15,-7 2 31 0,0 8 54 0,-5 6 0 16,-1 7-24-16,-2 1 238 16,8 5-114-16,0 2-63 0,5 13-30 0,6 3 265 15,-3 6-145-15,13 2-20 0,2 6-278 0,2-1 113 16,3 3 41-16,0 1 54 0,8 5-1123 0</inkml:trace>
  <inkml:trace contextRef="#ctx0" brushRef="#br0" timeOffset="63692.16">31229 12575 0 0,'0'-18'0'0,"17"12"0"0,11 5 0 0</inkml:trace>
  <inkml:trace contextRef="#ctx0" brushRef="#br0" timeOffset="66785.38">16640 18081 1759 0,'-6'0'0'0,"1"-6"0"0,0 5 0 0,3-2 0 0,2 1 0 0,0 2 0 0,0 0 0 0,0 0 0 0,0 0 0 0,2 2 196 0,6 2-83 0,0 0-37 0,6-2 209 16,-2-2-122-16,7 0-52 0,-2 0 141 0,5 0-107 15,1 0-52-15,4 0-27 0,0 0 130 16,6-2-68-16,0-2-49 0,1-2-1 0,4 3 31 0,1-3-35 16,1 2-66-16,5-1-8 0,-6-1 0 0,1 1 0 15,1 2 0-15,1 0 0 0,2 2 0 16,4 0 0-16,-3-3 0 0,1 3 0 0,2 0 0 15,1-1 0-15,2 1 0 0,9-2 0 16,-8 3 0-16,1 0 0 0,1 0 0 0,2-2 0 16,2 0 0-16,12 1 0 15,-14-1 0-15,4 0 0 0,2 0 0 0,3-3 0 0,-1 1 0 0,11-4 0 16,-13 5 0-16,8-1 0 0,2 2 0 16,3-2 0-16,4-1 0 0,12 3 0 0,-14-3 0 0,3 0 0 15,6-2 0-15,4 0 0 16,2-4 0-16,9 1 0 0,-14-2 0 0,2 3 0 15,5-3 0-15,3 1 0 0,-1 1 0 0,12-1 0 16,-23 5 0-16,4 2 0 0,2 1 0 0,4 0 0 16,0 2 0-16,13-3 0 0,-20 3 0 0,4-1 0 15,4 2 0 1,0 0 0-16,15 0 0 0,-20 0 0 0,4 0 0 0,6 0 0 0,2 0 0 0,1-1 0 16,12-1 0-16,-21-2 0 0,8 0 0 15,3 1 0-15,-1-2 0 16,1-1 0-16,13 1 0 0,-19 0 0 0,4 2 0 15,4 1 0-15,-4-2 0 0,3-1 0 0,15 2 0 16,-19-2 0-16,3 2 0 0,-2-1 0 0,7-1 0 16,0 0 0-16,15 0 0 0,-27 0 0 0,3 0 0 31,4 2 0-31,1-1 0 0,0 2 0 0,6 0 0 0,-20 0 0 0,2 1 0 0,5 1 0 31,-1 0 0-31,3 0 0 0,4 0 0 0,-19 0 0 0,7 0 0 0,1 0 0 0,2 0 0 0,-1 0 0 0,5-2 0 0,-16 0 0 16,6 1 0-16,1-1 0 15,-1 2 0-15,-4-1 0 0,6-2 0 0,-18 2 0 16,5 1 0-16,-3 0 0 0,1-1 0 0,-2 1 0 16,1 0 0-16,-15 0 0 0,1-2 0 0,-1 2 0 15,0 0 0-15,-5 0 0 0,4 0 0 16,-16 0 0-16,-2 0 0 0,-5 0 0 0,-2 0 0 0,-6 2 0 16,4 0 0-16,-10 1 0 31,-2 0 0-31,0-2 0 0,-3 3 0 0,-1-3 0 0,-6 1 0 0,0 0 0 0,-5-2 0 0,0 0 0 31,-2 0 0-31,-1 0 0 0,-2 0 0 0,0 0 0 0,-2 0 0 0,0 0 0 16,0 0 0-16,0 0 0 0,0 0 0 0,-5 0 0 0,-3 0 0 15,-3 0 0-15,-5 0-488 0,-2 0-176 0</inkml:trace>
  <inkml:trace contextRef="#ctx1" brushRef="#br0">33150 15937 0,'0'13'16,"0"-1"-16,0-1 15,0-11 1,0 0-16,0 0 16,0 0-1,0 0-15,0 0 16,0 0 31,0 0-47,0 0 0,0 0 0</inkml:trace>
  <inkml:trace contextRef="#ctx0" brushRef="#br0" timeOffset="67548.14">27905 13375 1613 0,'3'9'0'0,"0"2"0"0,2 0 0 0,-1 1 0 0,1 3 0 0,-2-1 700 0,0 6-330 16,0 1-166-16,0 6 145 0,-1 4-154 15,0 5-68-15,1-3-49 0,-3 5-7 0,0 1 1 0,0 4-32 16,0 1-185-16,-3 4 102 0,-3-7 37 0,1 0 0 16,-1-4-332-16,0-4 189 0,-1-3 94 0,1-3 58 15,3-13-682-15,-1-5 325 0,1-9 134 0,3 0-414 16,-1-9 287-16</inkml:trace>
  <inkml:trace contextRef="#ctx0" brushRef="#br0" timeOffset="67907.25">27896 13411 955 0,'0'-16'0'0,"0"-2"0"0,2 10 0 0,8 0 0 0,6 2 463 16,4 3-212-16,5 2-105 0,6-2 159 0,-1 3-137 15,6 0-65-15,-1 7-31 0,-4 5 25 0,-1 1-29 16,1 3 10-16,-12 2-38 0,-4 2-194 0,-7 4 97 16,-5-1 49-16,-3 4-123 15,0 2 95-15,-6-3 33 0,-12-1 0 0,-1-1 88 0,-5 0-82 16,-1-1 25-16,-4 1 51 15,2-9-58-15,2-5-22 0,2 0 0 0,1-3 359 0,6-2-167 16,1 2-49-16,7-7-34 0,5 0 201 16,3 0-135-16,0 0-93 0,11 0-81 0,10 0 0 0,8 0 0 15,1 0 0-15,5 0 0 0,1 0 0 0,0 3 0 16,2 5-51-16,-10 3-27 0,0 3 58 16,-8 3 25-16,-9 1-88 0,-2 3 9 0,-6 4 44 0,-3-3-54 15,-12 2 158-15,-4-3-50 16,-10-1-46-16,-1 4 213 0,-3-12-98 15,1 0-49-15,-2-4-33 0,-1-4-11 0,1-1 0 0,-1-1 0 16,5-2-371-16,1-2 147 0,3-13 111 0,6-3 55 16,0-9-348-16,5-3 154 0,9-5 112 0,3-2 41 15,0-4-632-15</inkml:trace>
  <inkml:trace contextRef="#ctx0" brushRef="#br0" timeOffset="68224.52">28306 13256 807 0,'4'-12'0'0,"-1"-3"0"0,1 4 0 0,0 1 0 0,5 2 0 0,-1 1 420 16,4 0-190-16,3-3-85 0,2 8 175 0,1 1-140 15,3 1-71-15,2 0-34 0,0 0-68 0,3 0 9 16,-3 9 24-16,-3 2-1 0,-3 3-49 0,-4 2 25 16,-2 1-1-16,-3 4-50 15,-7 1 33-15,-1-1 0 0,-1 3 42 0,-10-1-33 16,-5-3-1-16,-1 2 2 0,-2-5 86 0,-1-2-29 15,0-3-45-15,-1-2-19 0,1-3 242 0,-2 1-91 16,6-4-62-16,1-4-10 0,3 0 101 0,2 0-70 16,-2 0-25-16,8 0 218 0,3 0-209 0,1 0-94 15,0 0 0-15,3-4 0 0,11 0 0 0,6-3 0 16,4 3 0-16,1-3 0 16,6 2 0-16,0 3 0 0,2-2 0 0,-1 1 0 0,0 2 0 15,-4-2 0-15,1 3-734 0,-1 0 314 16,0 0 161-16,-7 0-235 0,-3 6 227 15,-4 1 114-15</inkml:trace>
  <inkml:trace contextRef="#ctx0" brushRef="#br0" timeOffset="68391.84">28565 13677 1927 0,'-9'0'-1'15,"-2"0"-1"-15,7 0 2 0,2 3 0 0,2 0 0 0,0 1 0 0,5 0 0 0,10-1 700 0,4 1-336 0,5-2-162 0,4-1-81 0,1-1-104 0,1 0 22 16,1 3 11-16,0-3-658 16,-4 0 324-16,2 0 161 0,-2 2-353 0,0-2 245 0,2 0 125 0</inkml:trace>
  <inkml:trace contextRef="#ctx0" brushRef="#br0" timeOffset="68587.63">29182 13389 2628 0,'1'-8'0'0,"2"2"0"0,1 3 0 0,-2 3 0 0,-1 0 0 0,1 6 0 0,-2 12 0 0,0 7 426 0,0 6-183 0,-12 5-107 0,2 5 233 0,-4 4-240 0,-4 2-129 15,0 4 0-15,-5 10 0 0,0-6 0 0,-5 1 0 16,3 0 0-16,0-3-59 16,0-6 13-16,2 3 52 0,10-21-629 0,4-12 331 15,7-8 130-15,2-9 94 0,0 0-815 0,1-9 413 16</inkml:trace>
  <inkml:trace contextRef="#ctx0" brushRef="#br0" timeOffset="68772.52">29186 13360 2555 0,'7'-14'0'0,"-3"7"0"0,2 4 0 0,3 3 0 0,1 0 0 0,2 5 0 0,1 12 471 0,-1 5-221 0,3 8-106 0,3 4 218 0,-2 6-213 15,2 5-149-15,-3 0 0 16,-1 2 0-16,1 2 0 0,0-1 0 0,-1 1 0 15,1 6 0-15,-5-11 0 0,-2-5 0 0,-2-3-37 16,-4 0-232-16,-2-4 153 0,0-3-922 0,0-14 463 16,-9-4 269-16,-4-3 133 15</inkml:trace>
  <inkml:trace contextRef="#ctx0" brushRef="#br0" timeOffset="68913.16">29116 13820 1531 0,'-11'-13'0'0,"6"2"0"0,-1 6 0 0,3-2 0 0,3 6 0 0,0-1 345 0,3 0-153 16,10 2-77-16,4 0-38 0,6 0 467 0,-2 0-257 16,4 5-124-16,1 2-321 0,0 2 99 15,-1-1 48-15,4 1-770 0,-2-1 405 0,-2 4 207 0</inkml:trace>
  <inkml:trace contextRef="#ctx0" brushRef="#br0" timeOffset="69159.57">30005 13551 1954 0,'-12'-22'0'16,"-1"8"0"-16,-2 4 0 0,-2 8 0 0,-3 2 0 0,-6 0 0 0,-7 8 0 0,4 10 0 0,-1 5 265 0,3 5-114 0,1-1-57 15,8 5 316-15,1 5-177 0,9-5-103 0,6 3-46 16,2 1 221-16,2-2-134 0,12 0-66 0,6 4-76 15,4-9-29-15,5-2 0 0,0-6 0 0,3-1 0 16,1-2-79-16,-2 0 62 0,-2-11-553 0,-1-2 305 16,-5-2 110-16,1-3 90 0,-2 0-773 0,3 0 391 15,-8 0 209-15,0-12 101 0</inkml:trace>
  <inkml:trace contextRef="#ctx0" brushRef="#br0" timeOffset="69519.86">30708 13537 1542 0,'8'-12'0'0,"3"2"0"0,-4 3 0 0,3 4 0 0,-5 0 0 0,-2 1 0 0,-3 2 187 0,0 0-75 0,-3 8-38 16,-12 6-6-16,-6 1 9 0,-3 6-40 15,-6-2-27-15,-2 4 1 0,-2 1 26 0,-4-2 0 16,-4 2 7-16,6-5-7 0,2-1 0 0,-1-1 0 16,6-2 163-16,2-4-82 15,0 1-31-15,10-8 154 0,7 0-102 0,3-4-52 0,5 0-24 0,2 0 158 16,0 0-82-16,5 0-56 16,9 0 43-16,8 3-46 0,1 3-80 0,5-1 0 15,0 7 0-15,1-3 0 0,-2 3 0 0,4 0 0 16,-5 1 0-16,1 0 0 0,3 4 0 0,-4-2 0 15,-2-2 0-15,0 1 0 0,-4 1 0 0,3-3-514 32,3 5 102-32,-7-5 200 0,0 0-659 0,-1-5 418 0,2 1 207 0,-2-5 105 0</inkml:trace>
  <inkml:trace contextRef="#ctx0" brushRef="#br0" timeOffset="69832.38">31062 13733 2850 0,'-8'0'0'0,"0"0"0"0,-2 0 0 0,5 0 0 0,-6 6 0 0,4 3 0 0,-6 7 0 0,6 1 0 0,0 5 0 0,2 2 434 0,3 3-199 16,2 2-99-16,0 2 140 0,1-4-276 0,12-3 0 15,6 0 0-15,3-3 0 0,5-4 0 0,7-2 0 16,4-12 0-16,0-3 0 16,3 0 0-16,1-7 0 0,-1-10 0 0,3-3 0 15,-8-4 0-15,-10-3 0 0,-6-3 0 0,-4-3-40 0,-9 0-7 16,-3-4-146-16,-4 3 86 0,-7 3 13 15,-15 1 10-15,-9 4 24 0,-8 5 0 0,-8 3 14 16,-3 9 210-16,1 7-100 0,0 2-50 0,7 0-18 16,2 2 117-16,0 9-56 62,13 5-36-62,8 1 51 0,6 4-37 0,4-1 2 0,6 2 0 0,2 2-420 0,1-3 189 0,3 0 105 0,9-1-779 0,3-3 416 0,-2 1 207 0</inkml:trace>
  <inkml:trace contextRef="#ctx0" brushRef="#br0" timeOffset="71271">22420 17619 1497 0,'0'0'0'16,"0"0"0"-16,0 0-1 0,-3 0-2 0,3 0 1 0,0 0-1 0,-1 0 273 0,1 0-122 0,0 0 140 0,0 0-124 0,1 0-64 0,5 0-30 0,3 0 124 0,3 0-83 16,3 0-36-16,1 0 0 0,2 0 112 0,2 0-74 15,1-3-27-15,2 2-11 0,1-2 20 0,-1 0-29 16,-2 2 1-16,2-3 80 0,1 2-44 16,-3 1-94-1,-2-2-9-15,1 2 0 0,-3-2 0 0,2 1 0 16,4 1 0-16,-6 0 0 0,2-1 0 0,-1 0 0 0,1 1 0 0,6-1 0 15,-3-1 0-15,-1-3 0 0,3 2 0 0,1-2 0 16,1 0 0-16,6-2 0 0,-5 2 0 0,2 1 0 16,-2-1 0-16,2 2 0 0,-1 1 0 0,4-1 0 15,-5 2 0-15,1 2 0 0,0 0 0 16,0 0 0-16,1 0 0 0,5 0 0 16,-7 0 0-16,3 0 0 15,0 0 0-15,0 0 0 0,-1 0 0 0,5 0 0 0,-4 0 0 0,-3 0 0 16,2 0 0-16,0-1 0 0,0-1 0 0,4 0 0 15,-9 2 0-15,2-3 0 0,1 3 0 0,0 0 0 16,-3 0 0-16,7 0 0 16,-7 0 0-16,-1 0 0 0,1 0 0 0,-2 0 0 0,0 0 0 0,5 3 0 15,-6-1 0 1,1-2 0-16,0 2 0 0,1-1 0 0,0-1 0 16,4 0 0-16,-5 0 0 0,1 0 0 0,0 0 0 0,0 0 0 15,1 0 0-15,4 0 0 0,-4 0 0 0,-1-1 0 16,2-1 0-16,-3 0 0 0,0 2 0 0,3 0 0 15,-5 0 0-15,-1 0 0 0,0 0 0 0,0 0 0 16,3 2 0-16,-6 0 0 0,2 1 0 16,0-1 0-16,2 1 0 0,-3-3 0 0,5 2 0 15,-4-2 0-15,2 0 0 0,0 0 0 16,-1 0 0-16,4 0 0 0,3-2 0 0,-4-1 0 16,-2-1 0-16,0 1 0 0,2 1 0 0,-4-1 0 15,8 3 0 1,-9-3 0-16,1 2 0 0,-1 1 0 0,1 0 0 0,-2 0 0 0,2 0 0 0,-7 0 0 15,2 0 0-15,-1 0 0 0,-4 0 0 0,3 0 0 16,3 0 0-16,-6 0 0 0,0 0 0 0,2 1 0 16,-3 2 0-16,2-3 0 15,1 0 0-15,-2 0 0 0,-1 3 0 0,-2-3 0 0,5 0 0 0,-4 0 0 16,2 0 0-16,-3 0 0 16,0 0 0-16,1 0 0 0,-2 0 0 0,1 0 0 15,0 0 0-15,-3 0 0 0,1 0 0 0,0 0 0 0,-1 0 0 16,-1 0 0-16,2 0 0 0,-2 0 0 15,-1 0 0-15,0 0 0 16,0 0 0-16,0-3 0 0,0 3 0 0,0 0 0 0,0-3 0 0,0 2 0 16,-5-1 0-16,-1 1 0 0,0-3 0 0</inkml:trace>
  <inkml:trace contextRef="#ctx0" brushRef="#br0" timeOffset="74184.21">22289 15379 1232 0,'0'0'0'0,"0"0"0"0,-1-4 0 0,-1 0 0 0,1 3 0 0,1-1 0 0,0 2 0 0,0 0 0 0,1 14 0 0,6 6 133 0,3 12-46 0,1 14 110 0,3 15-79 16,-1 18-29-16,-2 19-10 0,1 24 9 15,-6 19-49-15,-3 14 1 0,-3 13-1 0,0 23 6 16,-6-28-6-16,-9 5 1 0,-3 1-1 0,0-6-33 15,1-14 0-15,1 4 44 0,8-55-92 0,7-16 40 16,1-17 1-16,0-16-52 0,3-8 30 0,5-2 7 16,-2-17 15-16,0-2-149 0,-1-3 71 15,-2-8 38-15,-2-4 6 0,1-5-134 0,-2 0 63 16,0-8 44-16,0-12-1 0,0-7-311 16,0-12 158-16,0 0 94 0</inkml:trace>
  <inkml:trace contextRef="#ctx0" brushRef="#br0" timeOffset="74890.14">22352 15591 1253 0,'-14'-17'0'0,"6"0"0"0,-1 5 0 16,2 0 0-16,7 9 0 0,0-3 0 0,0 1 300 0,2-1-129 0,13 0-65 16,4-3-22-16,5 2 148 0,8 0-96 0,4 2-47 15,6 1 0-15,2-1-16 16,12 2 10-16,0 1-42 0,9 0 31 0,8 1 0 16,13 0-30-16,8-3 12 0,19-3-2 0,-5-2-11 0,13 0 0 0,6-6-40 0,4 2-1 15,13-1 52-15,-20 6-11 0,-2 1-130 16,0 3 63-16,-5 3 33 0,-3-1-10 0,11 0-148 0,-28 2 75 15,-2 0 25-15,-4 0 9 0,-4 0 3 16,-3 0 0-16,7 0 40 16,-24 0-18-16,1 0-15 0,-4 0 13 0,-5 0 22 0,-4 0-20 0,3-1-3 15,-19-1 3 32,-3-3 12-47,-5 2-9 0,-5 2 12 16,-6-2-9-16,-2 2 136 0,-12 1-64 0,-3 0-29 0,0 0 71 0,-3 0-43 0,0 0-27 0,0 0 188 0,0 0-102 0,0 0-32 0,-3 0-28 0,0 0 125 0,2 0-76 0,-3 0-27 0,3 0-9 15,-1 0-2-15,1 1-20 16,-1 5-50-16,2 0 0 0,-2 4 0 0,2-1 0 0,0 1 0 0,0 2 0 16,0 4 0-1,0-2 0-15,0 6 0 0,0-2 0 0,0 5 0 0,0 4 0 16,0 7 0-16,-1 4 0 0,-6 13-1 0,1-1 2 16,-4 11-1-16,2 12 0 0,-4 9 0 0,-1 12-22 15,-3 17-45-15,-1-2 35 0,1 7 1 0,-1 8-216 16,5-3 111-16,-2 9 55 0,5-26-123 0,5-6 86 15,-1-8 21-15,2-7 29 16,2-9-19-16,1 2-8 0,0-22 54 0,0-8 0 0,0-1 93 0,0-5-46 16,0 0-24-16,0 2 74 0,0-14-43 15,0-3-28-15,0-5 1 0,0-4 40 0,0-5-13 16,0 0-5-16,0-8-49 0,0-1 0 16,0 0 65-16,0 0-33 0,0-1-87 0,0 3 39 15,-6 2-2-15,3 0 45 0,-4-3 22 16,3 2-27-16,-3 2-19 0,0-2 10 0,2-1 82 0,-1-1-37 15,3-1-7-15,-1-2-28 0,3 0 5 0,-2 0-6 16,1 0-389-16,0 0 189 0,2-5 94 0,0-7 48 16</inkml:trace>
  <inkml:trace contextRef="#ctx0" brushRef="#br0" timeOffset="81525.33">16507 17829 533 0,'-16'-18'0'0,"1"2"0"16,1 8 0-16,0 0 0 0,5 3 203 0,-2 3-80 0,5 1-41 0,-1-1 0 15,1-1 152-15,-1 3-86 0,5 0-58 0,2 0 139 16,0 0-93-16,0 0-48 0,0 0 1 0,0 0 24 16,3-2-41-16,9 1 0 0,-2-3 89 31,4 0-59-31,1 1-31 0,4 0 11 0,0 0 13 0,3 2-26 0,1-2-1 0,2 1-26 0,3 2 101 0,4-2-40 16,0 0-10-16,0 1 24 0,4 1-37 15,3-2-1-15,6 2-37 0,7-2 115 16,1 2-63-16,1 0-55 0,5 0-39 15,3 0 0-15,2 0 0 0,10 0 0 16,-8 0 0-16,5 0 0 0,2 0 0 0,6 0 0 16,2-1 0-16,13-5 0 0,-14-2 0 0,3-3 0 0,8-4 0 15,4-1 0-15,2-1 0 0,12-2 0 0,-22 2 0 0,0 2 0 16,3 1 0-16,2 3 0 16,-1 4 0-16,4 1 0 0,-20 5 0 0,-2 1 0 15,2 0 0-15,2 0 0 0,9 6 0 0,-20 1 0 0,-1 1 0 16,-2 2 0-16,-1 0 0 15,0 1 0-15,9-2 0 0,-14-1 0 0,2 1 0 0,0-1 0 16,-3 1 0-16,0 0 0 0,4-3 0 0,-15-2 0 16,0 4 0-16,-3-6 0 0,2 3 0 0,-5-2 0 15,3 2 0-15,-12-4 0 0,-4 0 0 0,-3-1 0 16,-1 2 0-16,-3 1 0 0,1-3 0 0,-9 0 0 16,1 0 0-16,-5 0 0 15,-1 2 0-15,-4-2 0 0,4 0 0 0,-4 0 0 16,-1 0 0-16,-1 0 0 0,0 0 0 0,0 0 0 0,0 0 0 15,0-2 0-15,0-1 0 0,0-4 0 16,-3 0 0-16,-3 2 0 16,-2-3 0-16,-4 4 0 0,-1 1-233 0,-1 3 3 0,-5 0-886 0</inkml:trace>
  <inkml:trace contextRef="#ctx0" brushRef="#br0" timeOffset="83181.84">22772 17749 588 0,'-8'-19'0'0,"3"0"0"0,2 7 0 0,0 2 0 0,3 7 0 0,0 0 264 0,0 3-112 15,0 0-56-15,0 0-27 0,0 0 140 0,0 4-89 16,6 0-40-16,4 1 1 0,5 0 122 0,1-1-82 16,8-1-29-16,0 0 69 0,2-1-60 0,4-2-31 15,3 2 25-15,5-2-18 16,-2 0-9-16,0 0-27 0,7 0 29 0,-2 0 1 0,-1 0-31 16,7 0 11-16,-5 0 24 0,1 1-1 15,-2 1-33-15,1-2-1 16,0 2 97-16,5 0-38 0,-10-1-10 0,1 0 53 0,-2 2-51 15,-1 0 0-15,0-2 2 0,7 4-54 0,-5-1-39 16,1-2 0-16,4 2 0 0,3-1 0 0,3 0 0 0,8 0 0 16,-6 1 0-16,0 0 0 0,5-3 0 0,-2 1 0 15,1 4 0-15,10 0 0 0,-11-3 0 16,3 5 0-16,1-2 0 0,1-1 0 0,-1 0 0 16,11 1 0-16,-7-5 0 0,-1-1 0 0,8 0 0 0,6 0 0 15,4 0 0-15,13-1 0 16,-18-5 0-16,3 3 0 0,-1-1 0 0,3 4 0 15,-2-3 0-15,10 3 0 0,-20 0 0 0,-6 0 0 16,-2 0 0-16,-4 0 0 0,-3 5 0 0,8 0 0 31,-14 1 0-31,0-2 0 0,-3 1 0 0,-2-1 0 0,-3 2 0 0,-1-1 0 0,-13 0 0 16,-3-1 0-16,-1-2 0 0,-4 1 0 16,2 2 0-16,-10-4 0 0,2-1 0 0,-2 1 0 0,0-1 0 0,-4 0 0 15,1 0 0-15,-2 0 0 16,0 0 0-16,-2 0 0 0,0 0 0 0,0 0 0 15,0 0 0-15,0 0 0 0,0 0 0 0,0 0 0 16,0 0 0-16,0 0 0 0,0 0 0 0,0 0 0 16,0 0 0-16,0 0 0 0,0 0 0 0,0 0 0 15,0 0 0-15,-5 0 0 0,-4 0-91 0,-2 5-11 16,-3 2-932-16,-7 8 497 0,-7 8 238 16</inkml:trace>
  <inkml:trace contextRef="#ctx0" brushRef="#br0" timeOffset="102007.9">14656 18023 1494 0,'2'0'0'0,"1"0"0"0,3 0 0 0,-3-3 0 0,2 3 0 0,1-2 0 0,0 0 0 0,1 1 263 0,1-3-99 16,1 2-65-16,2 1-28 0,0-3 66 0,3 3-46 15,1-1 0-15,4 1 51 0,-3-3-55 0,4 2 1 31,1 0-45-31,1-1 133 0,2 3-66 0,6-4-22 0,-2 2 24 0,1 0-33 0,4 0-1 16,0 2-34-16,3 0 34 0,3 0-24 16,-7 0-10-16,2 0-1 0,-1 0 55 0,1 0-55 0,1 0 1 15,5 0 26 1,-6 4-70-16,1-2 0 0,-1-1 0 0,2-1 0 0,1 0 0 0,8 0 0 31,-9 0 0-31,3 0 0 0,0 0 0 0,0 0 0 0,2-1 0 0,7-1 0 0,-8-2 0 0,2 2 0 16,2-1 0-16,-2-2 0 0,2 3 0 0,7-3 0 15,-12 3 0-15,3 1 0 16,-2-1 0-16,1 0 0 0,3 0 0 0,7 1 0 0,-4-1 0 0,1 0 0 16,4 2 0-16,2-3 0 15,4 0 0-15,9-1 0 0,-8 2 0 0,3-3 0 0,5-2 0 16,7 0 0-16,11-3 0 0,-11 0 0 16,2-1 0-16,4-3 0 0,0-2 0 0,1 1 0 15,14 1 0-15,-14 2 0 0,5 0 0 0,1 2 0 16,2-4 0-16,2 1 0 0,14-1 0 0,-18 4 0 15,5 1 0-15,0 0 0 0,0 3 0 0,3-1 0 16,16 1 0-16,-18 0 0 0,2 1 0 0,1 0 0 16,0-1 0-16,7 2 0 15,9-1 0-15,-18 2 0 0,0-3 0 0,0 3 0 0,4 1 0 0,4-2 0 16,10 0 0-16,-20 2 0 16,0 0 0-16,4-1 0 0,8 3 0 0,-1-3 0 15,13 0 0-15,-24 2 0 16,6-1 0-16,5-1 0 0,3 3 0 0,-2-2 0 0,7 0 0 0,-19 2 0 15,3 0 0-15,4 0 0 0,3 4 0 0,-4 1 0 16,9-1 0-16,-18 2 0 31,8-2 0-31,1 4 0 0,-1-3 0 0,-2 4 0 0,10-2 0 0,-16 2 0 0,5-1 0 0,1 0 0 0,-2 2 0 0,-1 1 0 16,11 0 0-16,-12-3 0 0,1 0 0 16,3 2 0-16,-4 0 0 0,0-1 0 15,13 2 0-15,-15-3 0 0,1 2 0 16,2 0 0-16,-1-2 0 0,13 2 0 0,-16-2 0 0,4-1 0 15,3 0 0-15,-4 1 0 0,-2-2 0 0,14 0 0 16,-14-2 0-16,3 0 0 16,3 0 0-16,-1-1 0 0,-1-1 0 0,13 1 0 15,-17-3 0-15,6 2 0 0,-1-2 0 0,-2 0 0 0,0 0 0 0,11 0 0 16,-17 0 0-16,3 0 0 16,-1 0 0-16,-4-2 0 0,3 2 0 0,12-5 0 15,-19 4 0-15,1-2 0 0,1 0 0 0,-5 3 0 16,0-3 0-16,6 2 0 0,-13 1 0 0,-1 0 0 15,-1 0 0-15,-5 0 0 0,-2 0 0 0,0 0 0 16,-12 0 0-16,-5 0 0 0,2 0 0 0,-2 0 0 16,-4 0 0-16,2 0 0 0,-12 0 0 0,-3 0 0 15,-3 1 0-15,-5 2 0 0,-3 0 0 16,1-2 0-16,-8 1 0 0,-2-1 0 16,-3 1 0-16,-1 1 0 0,1-3 0 0,-3 2 0 15,1-2 0-15,-2 2 0 0,0-2 0 0,0 0 0 16,0 0 0-16,0 0 0 0,0 0 0 0,0 0 0 15,-6 0 0-15,-2 1-81 0,-8 1-129 0,1 2 88 16,-5 0-893-16,1 5 486 16</inkml:trace>
  <inkml:trace contextRef="#ctx0" brushRef="#br0" timeOffset="105804.06">28079 14770 1043 0,'-1'-28'0'0,"-2"1"0"0,-3 1 0 0,4 5 0 0,1 3 0 0,1-5 46 15,-1 3-46-15,-1-4 0 0,-2-4 332 16,3 14-152-16,-2-2-70 0,-2 7-36 16,2 0 30-16,-2 4-32 0,-5 0 10 0,3 5-43 15,-5 0 0-15,-2 10 0 0,-2 5 0 0,-3 4-12 32,0 5 21-32,2 0-8 0,-1 3 39 0,3 0 0 0,4-2-40 0,-1 0 0 0,3 2 72 0,3-6-41 15,5 0 0-15,0-1-31 0,1-1 27 0,0 1 1 16,0 2-18-16,0-2 48 0,1-2-29 0,6 2 0 15,1-1-29-15,0-1 6 0,5 7 4 0,0-6-10 16,-2-1-44-16,4 0 0 16,-1 0 44-16,0 0 0 0,1 3 19 0,-2-5-19 15,-1 2 0-15,-2 0 0 0,-2 0 99 0,-2 3-50 16,0 5-53-16,-3-5-35 0,1 3 0 0,-4 1 0 16,0 0 0-16,0 4 0 0,0 4 0 15,0-6 0-15,0 1 0 0,0 4 0 0,0-1 0 16,0 6 0-16,0-5 0 0,3 2 0 15,3 0 0-15,4-1 0 0,0-1 0 16,1 4 0 0,-1-6 0-16,3 0 0 0,-4-3 0 0,2 0 0 0,-4-1 0 0,2 4 0 0,-4-6 0 0,-1-3 0 0,-2 3-301 15,-1-3 119-15,2 0 72 0,-2 1 26 16,1-7-506-16,-2 0 275 0,0-2 138 0,0-1 69 16</inkml:trace>
  <inkml:trace contextRef="#ctx0" brushRef="#br0" timeOffset="106154.55">28622 14480 1388 0,'-5'-14'0'0,"0"6"0"0,0 4 0 0,2-1 0 0,1 5 0 0,0 0 581 0,0 5-276 16,-1 13-133-16,-3 7 343 0,1 7-238 16,-2 4-119-16,-4 10-49 0,3 0 4 0,-4 4-37 0,2 4 1 15,-1 1-135-15,-4 4 49 0,3 9 10 0,1-16 38 16,2-4-454-16,0-5 228 0,6-8 112 0,1-6 58 15,-1-4-645-15,3-18 240 0,0-5 191 0,0-2-297 47,0-5 245-47,3-16 121 0,2-10 52 0</inkml:trace>
  <inkml:trace contextRef="#ctx0" brushRef="#br0" timeOffset="106317.04">28604 14480 2668 0,'0'-14'0'0,"1"2"0"0,1 6 0 0,-1 0 0 0,6 6 0 0,0 0 0 0,-2 6 0 15,5 14 0-15,3 7 416 16,0 7-178-16,2 5-105 0,-1 6 162 0,1 4-128 0,0 4-153 0,2 0-14 16,2 5 0-16,-2-9 0 0,2 1 0 0,-3-5 0 15,1-4-77-15,-3-5 22 0,1 3 58 0,-6-16-597 16,-5-3 317-16,-2-4 113 0,-2-3-685 0,0-2 394 16,-6-5 213-16,-10-2 101 0</inkml:trace>
  <inkml:trace contextRef="#ctx0" brushRef="#br0" timeOffset="106459.45">28542 14943 1643 0,'-13'-7'0'0,"0"-1"0"0,3 0 0 0,4 4 0 0,0-1 0 0,5 1 0 0,1 2 354 0,1 1-157 0,15 1-79 0,4 0 349 0,6 0-214 0,2 0-97 16,2 0-361-16,0 0 118 0,2 0 62 0,-1 3 33 15,-1 3-720-15,7-3 385 0,-7 0 179 0</inkml:trace>
  <inkml:trace contextRef="#ctx0" brushRef="#br0" timeOffset="106790.94">29450 14695 1818 0,'0'-10'0'0,"0"1"0"0,0 1 0 0,-2 2 0 0,-2 1 0 0,0 2 0 0,-5 3 0 0,-1 0 589 0,-2 0-276 0,-5 7-137 0,-4 7-28 0,-1 4-59 15,-4 4-25-15,-5 2-1 16,-5 1-152-16,-1 1 63 0,-6 3 42 0,4-7-9 16,2 0 16-16,0-4 15 0,6-2 1 0,5-2 127 15,0 0-55-15,11-7-41 0,7-1 1 0,3-1 173 16,5-3-243-16,0 1-1 0,5 4 0 0,12-4 0 16,6 2 0-16,4 2 0 0,5 2 0 0,-1-1 0 15,5 5 0-15,-3-2 0 0,-3 3 0 16,0-1 0-16,-1 4 0 0,-2-2 0 15,4 1-184-15,-10 0 64 0,-1-2-262 0,-4 2 175 16,-1-3 68-16,-5 0 50 0,3 1-370 0,-7-4 215 16,-2-2 103-16,-1-3 51 0,0-3-439 0,3-2 246 15</inkml:trace>
  <inkml:trace contextRef="#ctx0" brushRef="#br0" timeOffset="107065.23">29644 14872 2579 0,'-8'-5'0'16,"0"-1"0"-16,-1 3 0 0,6 3 0 0,-3 0 0 0,-2 6 0 0,5 11 402 0,-1 3-182 0,1 4-81 0,3-1 91 0,0 4-96 15,0 0-47-15,5 0-1 16,5-1-32-16,4 2-54 0,3-7 0 0,5 0 0 16,4-8-53-16,2-3-28 15,0-6 59-15,2-2-138 0,-1-2 94 0,-3-6 53 0,-3-15 25 0,0-2-125 16,-4-4 11-16,-2-6-15 31,-5-3 70-31,-8 1-25 0,-3-2 0 0,-1 0 17 0,-3 2 107 0,-12 0-48 0,-6 10 8 0,-3 3-6 0,-8 8 236 0,-2 5-103 16,-2 7-70-16,-3 2 103 15,4 0-79-15,5 7-16 0,6 9-215 0,2 4 88 16,8 3 39-16,-2 2 24 0,14-1-702 16,2 5 330-16,0-2 171 0,4 0 62 0</inkml:trace>
  <inkml:trace contextRef="#ctx0" brushRef="#br0" timeOffset="108917.8">30980 14567 297 0,'0'-4'0'0,"-1"-1"0"0,-5 1 0 0,3 2 0 0,0 0 0 0,0 0 0 0,3 2 36 0,-1-4-1 0,-1 4-46 16,2 0 364-16,0 0-156 16,0 0-78-16,0 0-39 0,0 0 50 0,0 0-35 15,0 6-10-15,0 5 15 0,-2 0-29 0,-5 4-1 16,-5 5-29-16,-3 0 60 0,-2 3-60 0,-3 3 0 16,-4 1 42-16,-3 0-1 0,-3 2-41 0,-3 1 10 15,6-10 129-15,1 1-70 16,1-5-35-16,6-1 1 0,5-8 132 0,1 0-73 15,10-4-52-15,3-1 74 0,0-2-58 0,13 0-29 0,13 0 0 16,4 0 80-16,6-2-60 0,3-1 0 16,6 0-95-16,-3-1 0 0,1 3 46 15,2-2 10-15,-8 3-58 0,0 0 0 16,-2 0 48-16,-3 0 0 0,-6 6-101 0,-1-1 58 0,-10 3 15 0,-5-4-79 31,-6-1 45-31,-3 1 4 0,-1-2 0 0,0-1 237 0,-5-1-220 0,-7 0 0 0,-1-7 0 0,-1-8 0 31,-3-2 0-31,3-4 0 0,-1-4 0 0,4 2 0 0,0-2 0 0,2-2 0 16,0 1 0-16,2-2 0 0,2 6 0 0,1-1 0 16,2 5-50-16,2 2-61 0,0-1 60 0,0 9-606 15,0 4 308-15,11 1 154 0,3 3-641 0,5 0 398 16,2 12 189-16</inkml:trace>
  <inkml:trace contextRef="#ctx0" brushRef="#br0" timeOffset="109201.18">31562 14578 1680 0,'3'-30'0'0,"0"4"0"0,0 1 0 0,1-1 0 0,-1 6 0 0,-1 0 0 0,-2 6 0 0,0 1 208 0,0 3-84 16,-3 2-31-16,-3 5 309 0,2 3-180 0,-4 0-91 16,0 0 65-16,-1 14-77 0,2 4-29 0,-1 6-10 15,0 6 83-15,3 8-60 0,0-1-32 0,2 10 1 16,-1 6 44-16,4-2-55 0,0 4-61 0,0 0 0 15,0 1 0-15,0-1 0 16,1 11 0-16,2-11 0 16,0 3 0-16,0-1 0 0,-1 0 0 0,-1-4-15 0,0 3-11 0,-1-13 26 15,0-4-302-15,-1-5 132 0,-7-6 84 0,-3 1-1 16,-2-16-314-16,1-4 180 0,-1-6 91 0,1-3-157 16,0 0 123-16,-5-1 52 15,2-15 40-15,4-4-453 0,-5-8 243 0</inkml:trace>
  <inkml:trace contextRef="#ctx0" brushRef="#br0" timeOffset="109357.36">31169 14837 2167 0,'-5'-16'0'0,"4"0"0"0,1 8 0 0,8 0 0 0,11 1 0 0,10-1 0 0,4 2 0 0,3 4 0 0,5-2 534 0,6 3-246 0,-1 1-124 0,9 0-51 0,-6 0-107 15,-5 1-1-15,-3 5 36 0,1 4-584 0,-6-2 291 0,1 1 157 16,-12-3 63-16,-3 2-377 15,-5 2 215-15,-2-4 108 0</inkml:trace>
  <inkml:trace contextRef="#ctx0" brushRef="#br0" timeOffset="109716.47">32332 14679 1742 0,'0'-17'0'16,"0"5"0"-16,0-1 0 0,0 9 0 0,0 0 0 0,0 2 69 0,-2 1-31 0,-4 1 1 16,-1 0 77-16,-6 4-44 0,-1 10 0 0,-3 4-33 15,-6 3-43-15,-2 4 1 0,-5 4 52 0,1-4-10 16,-3 3-59-16,2-2 29 0,-4-1 1 0,4-2 158 16,-2 0-55-16,10-6-42 0,0-5 0 0,9 0 209 15,0-7-120-15,9-1-61 16,0 2 98-16,4-6-84 0,0 0-37 0,6 0 0 0,8 4 120 0,3-1-152 15,3 2-44-15,2 2 0 16,0-2 0 0,2 4 0-16,-1 2 0 0,1-1 0 0,0 4 0 0,-2-3 0 0,-2 1 0 0,0 1 0 15,-2-1 0-15,1 0 0 0,0 3-236 0,-5-4-41 16,-2-1 135-16,-2-1 21 16,-2 0-243-16,1-2 162 0,0-1 72 0,-2-3 51 31,1-3-535-31,1 0 287 0</inkml:trace>
  <inkml:trace contextRef="#ctx0" brushRef="#br0" timeOffset="109976.46">32558 14854 1836 0,'-10'0'0'0,"4"0"0"0,-1 0 0 0,3 3 0 0,-2 4 0 0,3 4 0 0,-1 4 0 0,2 3 677 0,2 3-320 0,0 0-149 16,0 2 196-16,0 0-183 0,6 1-91 0,4 0-45 15,3-2-72-15,1 0-13 16,4-3 0-16,2-6 0 0,3-1 0 0,-3-6 0 0,5-3 0 0,-1-3 0 15,-1 0 0-15,-4-3 0 0,2-10 0 0,-7-5-39 16,-1-6-17-16,-5-4-10 16,-4-2-97-16,-4-1 51 15,0-2 48-15,-5-3-8 0,-7 3 79 0,-5 2-59 0,-3 3 19 16,-2 7-17-16,-6 2 112 0,0 4-46 0,-1 7-1 0,0 0 80 16,5 7-54-16,5 1-12 0,5 0 0 15,2 13-179-15,8 3 71 0,0 6 44 16,4 0-749-16,1 5 373 15</inkml:trace>
  <inkml:trace contextRef="#ctx0" brushRef="#br0" timeOffset="117795.35">22085 6267 1252 0,'-11'-11'0'0,"3"1"0"0,2 3 0 0,1 2 0 0,4 3 0 0,-3 2 0 0,4-3 0 0,0 3 0 0,0 0 113 0,0 0-26 0,0 0-10 0,7 0 157 16,1 0-97-16,0 0-49 15,4 0 1-15,1-2 132 0,-1 2-95 0,4 0-43 16,4 0 129-16,3 0-86 0,5 0-43 0,7 0 191 0,3 0-121 0,8 0-57 31,10 2-27-31,14 1 166 0,16-3-98 0,28 2-98 0,10-1-39 0,21 1 0 16,22 2 0-16,21 1 0 0,15 6 0 0,30 2 0 0,-26 0 0 15,3 6 0-15,3 0 0 16,7-2 0-16,-10 1 0 0,21 3 0 16,-48-3 0-16,0 3 0 0,-2-3 0 0,-9 2 0 15,-14-2 0-15,5 0 0 0,-42-4 0 0,-10-1 0 0,-9-1 0 0,-11 0 0 32,-9 0 0-32,-4-1 0 0,-31 0 0 0,-6 1 0 0,-8-3 0 0,-7 1 0 0,-7-2 0 15,-1-1 0-15,-9-1 0 16,-4-2 0-1,-1 0 0-15,-3-1 0 0,-1-3 0 0,0 0 0 0,0 0 0 0,0 0 0 0,0 0 0 0,0 0 0 0,0 0 0 16,0 0 0-16,-7 0 0 0,-7 0 0 0,-9 0 0 16,-8 2 0-16,-9-1 0 15,-3 5 0-15,-6 0-1166 0</inkml:trace>
  <inkml:trace contextRef="#ctx0" brushRef="#br0" timeOffset="120225.68">31701 15509 1590 0,'-9'-1'0'0,"3"-5"0"0,2 1 0 0,4 0 0 0,0 4 0 0,8-2 143 0,6 2-53 0,4-3-26 0,2 3 258 16,1-1-146-16,3 1-70 0,2 1-191 0,-1 0 61 16,-2 0 31-16,6 0 9 15,-6 0-178-15,0 3 99 0,-2 3 51 0,-3-2 25 0,-1 2-533 0,-1 0 257 16,-8-1 130-16,-4-3-418 0</inkml:trace>
  <inkml:trace contextRef="#ctx0" brushRef="#br0" timeOffset="120396.96">31880 15273 1905 0,'-5'0'0'0,"-2"0"0"0,4 0 0 0,1 9 0 0,2 3 0 0,0 6 0 0,0 7 0 0,0 6 0 0,2 7 242 0,5 6-101 16,-2 8-43-16,0-4-34 0,3 0 1 0,-1 0-28 0,-2-3 1 15,1 5-291-15,-1-12 140 0,-2-1 75 0,-2-5-433 16,-1-1 247-16,0-6 123 16,0 4 69-16,0-17-493 0,-3-3 243 0,-6-9 122 0</inkml:trace>
  <inkml:trace contextRef="#ctx0" brushRef="#br0" timeOffset="120544.72">31887 15643 1203 0,'-10'-2'0'0,"-4"2"0"0,3 0 0 0,-2 0 0 0,-2 4 0 0,-2 5 0 0,0 6 0 0,0 0 164 0,1 3-62 0,0 2-33 0,-1-1 1 0,2 6-91 0,5-5 24 16,3-2 1-16,4-2-404 15,3-3 217-15,0-4 110 16</inkml:trace>
  <inkml:trace contextRef="#ctx0" brushRef="#br0" timeOffset="120664.89">31865 15732 1274 0,'0'-8'0'0,"0"2"0"0,1 4 0 0,1-3 0 0,0 3 0 0,3 0 0 0,0 0 0 0,-1 2 315 31,4 0-139-31,-1 0-69 0,3 6-152 0,-1 0 42 16,6 2 9-16,-4 0 31 0,5 0-598 0,-1-3 287 0</inkml:trace>
  <inkml:trace contextRef="#ctx0" brushRef="#br0" timeOffset="120924.34">32133 15477 1011 0,'-3'-15'0'16,"2"3"0"-16,1 0 0 0,0 6 0 0,0 0 0 0,4 3 0 0,3 0 0 0,1 3 168 0,-1 0-55 0,4 0-43 0,-2 0 91 0,0 6-61 0,-2 2-32 15,3 3 6-15,-5 1-26 0,-2 1-11 0,0 1 1 16,0 1 97-16,-3 2-49 0,0 0-24 0,0 0 10 16,0-1 91-16,0-2-62 0,0 1-32 0,0 1-26 15,2-2-5-15,-1 1 9 0,5-3-9 0,-1-1-62 16,4 3 31-16,-2-3 0 0,5 1-233 15,-2 0 141-15,0 0 44 0,0-1 37 16,-1-2-365-16,-4 3 181 0,-3-3 49 0,-1 5 53 16,-1-2-82-1,0 1 66-15,-8 1 32 0,-8 1-66 0,-1 0 50 0,-5 7 14 0,-1-4 10 0,0-2-79 16,0 0 52-16,1-8 26 0</inkml:trace>
  <inkml:trace contextRef="#ctx0" brushRef="#br0" timeOffset="121061.82">32159 15539 813 0,'-11'4'0'0,"4"3"0"0,-4 5 0 0,4 0 0 0,-2 5 0 0,1 3 0 0,-4 3 408 0,2 6-185 15,-4 6-83-15,4-4-56 0,1 2-59 0,-2-1 12 0,2-2 1 16,0-3-466-16,1 1 221 0,2-12 107 16,0-5 54-16</inkml:trace>
  <inkml:trace contextRef="#ctx0" brushRef="#br0" timeOffset="121181.3">32053 15806 950 0,'0'0'0'0,"2"0"0"0,-1 0 0 0,5 0 0 0,2 1 0 0,3 3 380 0,0 1-171 0,7 3-86 0,2 1-5 15,3 3-45-15,5 0 0 0,0-1-36 16,6 0-212-16,-3 0 106 0,2-3 63 0,-4-5 17 16</inkml:trace>
  <inkml:trace contextRef="#ctx0" brushRef="#br0" timeOffset="121328.67">32416 15676 1330 0,'0'-10'0'0,"1"0"0"0,6 6 0 0,5-2 0 0,2 3 0 0,5 0 75 16,0 0-33-16,5 3 4 0,-1 0-171 16,1 0 63-1,3 0 31-15,-3 6-1 0,-1 0-258 0,3-1 118 0</inkml:trace>
  <inkml:trace contextRef="#ctx0" brushRef="#br0" timeOffset="121482.73">32597 15480 1395 0,'-16'4'0'0,"0"7"0"0,3 3 0 0,6 5 0 0,-3 3 0 0,0 3 310 0,-2 5-136 0,2 8-59 15,-1-4 51-15,5 1-64 0,-3-1-32 0,5-1 0 16,0-1-557-16,-3 2 256 0,4-11 122 0,3-1 62 15,-2-6-354-15</inkml:trace>
  <inkml:trace contextRef="#ctx0" brushRef="#br0" timeOffset="121621.87">32532 15790 1880 0,'0'0'0'0,"0"0"0"0,0 0 0 0,0 0 0 0,1 0 0 0,4 1 0 0,2 8 0 0,0 2 167 0,5 3-64 0,-2 1-33 0,2 2 65 16,2 1-38-16,-3 0-35 15,4-2-483-15,-2 0 227 0,-1-1 115 0,2-3 56 16,-3-1-694-16,-1-5 345 0</inkml:trace>
  <inkml:trace contextRef="#ctx0" brushRef="#br0" timeOffset="121777.26">32907 15432 1439 0,'0'-6'0'0,"-3"4"0"0,0 1 0 0,0 1 0 0,-1 0 0 0,-3 1 0 0,-1 11 0 0,0 3 180 16,-6 4-61-16,2 2-46 0,2-1-155 0,-3 2 60 0,3 2 29 16,-1-1 1-16,1 1-578 0,3-6 283 15,4-3 139-15</inkml:trace>
  <inkml:trace contextRef="#ctx0" brushRef="#br0" timeOffset="121899.39">32849 15658 1121 0,'0'0'0'0,"0"0"0"0,0 1 0 0,0 3 0 0,0 2 0 0,0 1 0 0,0 5 459 0,0 5-210 0,0 3-106 15,-3 7-53 1,0 0 124-16,0 9-79 0,1-6-53 0,-1 4-324 16,1-5 140-16,1 0 70 0,1-8 35 0,-3 2-248 0,3-11 137 0,0-5 72 15</inkml:trace>
  <inkml:trace contextRef="#ctx0" brushRef="#br0" timeOffset="122033.04">32899 15598 1035 0,'2'-7'0'0,"-1"0"0"0,4 0 0 0,3 2 0 0,0 2 0 0,2 0 0 0,1 0 266 0,0 2-114 0,3 1-57 0,1 0-29 16,0 0-52-16,2 0 34 0,-3 4-11 0,3 0-533 0,-5 0 242 0,-2-3 121 15,2 1 60-15</inkml:trace>
  <inkml:trace contextRef="#ctx0" brushRef="#br0" timeOffset="122698.18">33087 15420 1265 0,'-6'-5'0'0,"-1"-1"0"0,0 5 0 0,1-1 0 16,0 2 0-16,0 0 0 0,0 11 0 0,-2 10 372 0,3 2-168 0,-6 7-73 0,5 1-52 0,0 5 97 0,-2 3-69 15,2 1-34-15,2-1 139 0,-1 5-77 0,4-6-54 16,-3-4 0-16,3-2-167 0,1-3 61 0,-2-3 32 16,2-1-304-16,0-9 162 0,-2-5 87 0,2-5 43 15,-1-6-349-15,1 0 149 0,-2 0 99 0,-2-3-16 16,1-11-44-16,-1-3 64 15,2-3 33-15,1-4-1 0,1 1-33 0,0 2 38 0,0-2-1 0,0 6 144 16,1-2-58-16,5 4-29 16,2-4-9-16,3 8 228 0,-3 0-124 0,0-1-45 15,3 4 242-15,-2 2-116 32,2 1-78-32,0 2 3 15,-2 0 40-15,2 3-42 0,-3 0-26 0,2 0 22 0,-2 10-15 0,-4 1-9 0,2 5-24 0,-3 0 123 0,-1 1-61 0,0 3-31 16,0 2 60-16,-1-3-50 0,0 2 0 0,1-3-41 0,-1 2-159 0,1-1 79 15,-1 0 49-15,2-2-9 0,-1-2-314 0,-1-4 162 16,-1 0 89-16,2 1-217 16,-2-7 102-16,0-1 83 0,0 0 40 0,0-4-264 15,-8 0 142-15,1 0 61 0,-2 0-64 0,-1-5 72 16,-1-6 36-16,1-3 0 16,0 1 16-1,1-1 11-15,-2 0 9 0,4 1 0 0,2 2 254 0,-2-2-126 0,3 2-64 0,0 2 113 0,1 0-66 0,1 3-52 16,2-1 31-16,0 5 262 0,0-4-109 0,0 3-78 15,0 1-60-15,2 2 0 0,1 0-30 16,1 0 1-16,4 0-87 0,-2 4 53 16,-2 3-9-16,2 0 43 0,1 1-180 0,-4 4 88 15,-1-4 17-15,2 1 37 0,-3 3-137 0,1 0 68 16,0-3 6-16,-2 0 11 0,0 2 3 0,0-1-6 47,0-1 3-47,0-1 86 0,-4 1-11 0,-2 1-47 0,-2-2 174 0,-1 2-84 0,2-3-30 0,-4-1 1 0,4 2 160 0,-6-3-92 0,5 2-28 0,-4-2 113 15,5 1-72-15,-2-2-39 16,3-2-1-16,-2 3 5 0,2-3 0 0,1 3-36 16,2-2 113-16,1-1-62 0,2 1-29 0,0 3-1 0,0-3 161 0,0 4-100 15,5-2-46-15,9 2 0 16,8-2-43-16,5 0-2 0,11-1 9 0,11-4-350 16,8 0 171-16,9 0 85 0,14-3 42 0,2 2-1191 15</inkml:trace>
  <inkml:trace contextRef="#ctx0" brushRef="#br0" timeOffset="125594.94">28139 15998 160 0,'0'0'0'0,"-2"-3"0"0,-1 1 0 0,1-1 0 0,1 0 0 0,-2-3 8 0,3 4 0 0,0-2 1 0,0-1 35 0,0-2-32 0,0 1 3 0,0 0 1 0,0-3-3 0,3 1 0 0,0-1-1 0,0 1 70 0,0-1-28 0,0 0-4 0,0 3-31 16,-2-1 209-16,2 3-96 0,-2 1-50 0,1-2 147 0,-1 5-101 0,2 0-45 15,-3 0-1-15,2 12 169 0,-1 8-107 0,-1 7-44 16,2 5 37-16,-2 8-50 15,0 6-24-15,0 5-1 0,0 4 102 0,0 8-54 16,2 0-41-16,-2 3 0 0,0 1-26 0,2-3-6 0,-1 3 9 16,2-16-112-1,0-9 51-15,3-4 26 0,2-9 0 0,1-3-147 0,1-1 95 0,3-11 12 16,-1-5-319-16,-2-3 155 0,4-5 93 0,-1-1 45 16,4 0-256-16,-4-1 142 15,4-12 66-15,2 0 33 0,-1-4-377 0,-1-3 206 16</inkml:trace>
  <inkml:trace contextRef="#ctx0" brushRef="#br0" timeOffset="125798.8">28569 16284 2016 0,'-3'-15'0'0,"-1"2"0"0,1 7 0 0,0 5 0 0,-4 1 0 0,3 0 0 0,-3 17 0 0,-2 7 312 0,-2 8-137 0,-2 4-69 0,-4 8 193 0,6-1-136 16,-2-1-63-16,0 1-31 15,1 1 0-15,3 1-32 0,-6 6 9 0,8-10-247 16,-1 0 119-16,0-2 60 0,4-2 29 0,-1-6-413 16,2 1 230-16,3-18 102 0,0-4-549 0,0-7 263 15,0-3 161-15,3-3 81 0,6-17-297 0,2-7 194 16,-1-9 92-16,3-9 46 0</inkml:trace>
  <inkml:trace contextRef="#ctx0" brushRef="#br0" timeOffset="125975.94">28568 16154 1399 0,'0'-16'0'0,"0"7"0"0,0 3 0 0,0 5 0 0,0 1 0 0,0 2 185 0,1 15-65 16,5 8-47-16,0 7 558 0,-1 7-298 0,4 5-147 15,-2 6-75-15,6 4 240 0,-3-3-162 0,4 2-76 16,3 0-286-16,0 0 106 0,2-2 52 0,3 2 35 16,-7-15-561-16,2-3 289 0,-3-8 144 0,-3-2 73 15,-4-5-593-15,-1-2 241 16,-5-10 183-16,-1-4-151 0,0-4 159 0,-12 0 80 15</inkml:trace>
  <inkml:trace contextRef="#ctx0" brushRef="#br0" timeOffset="126129.95">28480 16624 1993 0,'-16'-7'0'0,"1"-3"0"0,7 3 0 0,2 5 0 0,6-1 0 0,0 3 0 0,0 0 341 0,3 0-151 0,6 0-68 16,10 0 105-16,1 0-94 0,3 0-49 0,4 3-23 15,2 1-521-15,0 0 244 0,-1 0 126 0,3-3-823 16,-4-1 437-16,0 0 220 0</inkml:trace>
  <inkml:trace contextRef="#ctx0" brushRef="#br0" timeOffset="126382.09">28885 16400 1799 0,'0'-8'0'0,"-3"3"0"0,3 3 0 0,0 1 0 0,0 1 0 0,8 0 0 0,6 0 0 0,4 6 517 0,3 4-239 16,4 0-121-16,4 1-60 0,6 1-164 0,-4-2 48 16,7-1 28-16,-3-1-259 0,-3-1 144 0,-4 0 71 15,2-1 46-15,-12 0-63 0,-4-3 38 0,-5-1 0 16,-6 4 112-16,-3 0-38 0,0 2-94 0,-6-1 37 16,-14 5 386-16,-5 3-189 0,-4 3-95 15,-2 2-47-15,-5 7 172 0,5-6-101 0,0 6-45 0,-1-4-266 16,3 3 110-16,3 0 54 15,-3 4 37-15,11-6-639 0,2-3 311 0,9-3 166 16,5-4-399-16,2 0 251 0,7-12 105 0</inkml:trace>
  <inkml:trace contextRef="#ctx0" brushRef="#br0" timeOffset="126664.95">29387 16541 2865 0,'0'0'0'16,"-5"0"0"-16,-1 0 0 0,1 0 0 0,2 7 0 0,2 6 0 0,1 5 0 0,0 1 0 0,0 5 418 0,0-1-181 0,8 0-105 0,6-1-8 31,4 2-43-31,1-5-7 0,6 0-425 0,4-3 200 0,-2-7 90 0,2-7 48 0,-2-2-169 0,2 0 109 16,-4-14 56-16,2-4 36 0,-11-7-267 0,0-5 41 31,-8-1 97-31,-3-3 105 0,-3-3-32 16,-2-1-9-16,0 3 9 0,-15 1 76 0,-4 7-37 0,-5 4-1 0,-5 5 250 15,-1 2-123-15,-2 12-71 0,1 4 10 0,0 0 119 0,-1 7-46 32,7 7-57-32,-6 6 24 0,12 2-31 0,2 2-39 0,9 2 0 0,1 3-429 0,6-1 213 0,1 2 111 15,0-1 47-15,6-2-995 16</inkml:trace>
  <inkml:trace contextRef="#ctx0" brushRef="#br0" timeOffset="128342.62">30598 16376 1035 0,'-4'-7'0'0,"1"-1"0"0,1 0 0 0,-1 4 0 0,3 0 0 0,-2 2 0 0,2 0 0 0,0 0 187 0,0 2-74 0,-3 0-37 0,0 0 34 0,-1 6-25 0,-4 7-10 0,-1 2-36 0,-8 4 16 31,1 1-15-31,-5 6-1 0,-5 1 10 0,-3-3 19 0,-1 0 0 0,-3 1-29 0,-2 0 115 0,-4-2-48 15,9-3-38-15,-2-7 0 0,6-3 115 0,5-3-72 16,4-5-36-16,4 0 158 0,11-2-102 0,2 0-46 16,6-2 1-16,15-7-77 0,10-1 0 0,5 1 41 15,1-1-59-15,5 3 48 0,0 0 0 16,0 4 1-16,2 3-79 0,2-2 49 0,-8 0-10 0,-2 2 39 16,-2 0-199-16,-3 0 95 15,-2 4 17-15,-1 2-63 0,-11 0 55 0,-6-3 28 16,-8 3-14-16,-2-3 139 0,-1 0-58 0,-1-3-19 15,-15 0-33-15,0-3 282 16,-3-6-126-16,-1-6-67 0,3 2 61 0,-2-5-29 16,6-1-108-16,-1 1 0 0,2 0 0 0,5-2 0 0,2 1 0 0,-2-5 0 15,7 6 0-15,0 2 0 0,0 0 0 16,7 1-399-16,5 2 148 0,3 0 88 0,4 6-481 0,3 2 303 16,3 3 151-16,2 2 75 0,-1 0-221 0,9 0 138 15,-4 2 84-15,-2 3 38 0,3-2-391 0,-8 1 213 16</inkml:trace>
  <inkml:trace contextRef="#ctx0" brushRef="#br0" timeOffset="128546.06">31038 16212 1291 0,'5'-32'0'0,"1"2"0"0,-3 4 0 0,1-1 0 0,-4 10 0 0,0 2 0 0,0 6 0 0,0 2 239 0,0 5-99 16,-4 1-41-16,0 1 379 0,-1 7-219 0,2 10-109 16,1 10-56-16,0 5 141 0,2 7-88 0,0 2-59 15,0 7-11-15,0 6-1 0,0 2-36 16,2 3-1-1,2 6-124-15,-3-4 57 0,2-3 33 0,-3 2 1 0,0 3-63 16,0-2 48-16,0 7 9 0,-8-15-273 0,2-3 146 0,-3-7 20 31,1-6 55-31,-2-5-309 0,1-3 152 0,3-20 86 0,-1-7-338 0,3-2 211 0,0-4 105 16,2-15 53-16,-5-9-420 0</inkml:trace>
  <inkml:trace contextRef="#ctx0" brushRef="#br0" timeOffset="128679.89">30754 16467 1898 0,'-13'-26'0'0,"2"6"0"0,9 10 0 0,2 3 0 0,13 7 0 0,9 0 0 0,2 0 0 0,6 0 293 0,-1 6-127 0,8-1-53 0,0 0-90 15,2 1 16-15,1 2 0 0,3 3 1 0,0-4-607 16,5 6 285-16,-10-6 142 16,-1 0-530-16</inkml:trace>
  <inkml:trace contextRef="#ctx0" brushRef="#br0" timeOffset="128921.76">31391 16433 1356 0,'-6'-9'0'0,"3"5"0"0,3 0 0 0,0 3 0 0,1 1 0 0,8 0 437 0,4 0-199 15,3 0-99-15,4 3-50 0,2 3 237 0,7 3-133 16,-4-2-82-16,6 1-167 0,-1 0 47 0,2 1 1 16,0-2 47-16,-2 1-59 0,-7 1 24 0,-3-1 1 15,-6-1-58 1,-2 0 46-16,-9 2 0 0,-1 1 56 0,-2 0-31 0,-13 2 15 15,-8-1-55-15,-5 2 1 0,-6 1 54 0,-1 2 1 16,0-2-35 0,-2 0-75-16,1-2 47 15,2 3-1-15,3-3 60 0,-2 2-204 0,10-2 90 0,6 0 45 0,3-3-577 0,8 0 288 16,4-1 144-16</inkml:trace>
  <inkml:trace contextRef="#ctx0" brushRef="#br0" timeOffset="129178.53">31925 16537 2183 0,'0'0'0'0,"0"0"0"0,0 0 0 0,-1 0 0 0,1 0 0 0,0 0 0 0,0 5 0 0,0 7 239 0,0-1-100 16,7 0-39-16,3 2 127 0,6-2-93 0,0 1-47 0,6 0-75 0,0-5 1 16,7 2 36-16,0-5-9 15,3-4-188-15,2 0 94 0,-2 0 46 0,0-13 1 16,0-1-94-16,-11-5 65 0,-6 0 37 0,-8-2-91 15,-5-2 23-15,-2-1 36 0,-12-4-38 0,-14 5 49 32,-7 4-22-32,-3 1 22 0,-2 5 160 0,1 3-76 0,-3 3-33 0,9 6-5 15,1 1-75-15,6 0 0 0,5 10 77 0,4 6-25 16,4 6-417-16,9 0 194 0,2 7 101 0,0 0-669 16</inkml:trace>
  <inkml:trace contextRef="#ctx0" brushRef="#br0" timeOffset="129455.54">31288 17103 1640 0,'-2'-12'0'0,"2"5"0"0,0 6 0 0,17-3 0 0,9 2-66 0,4-3 41 0,3-1 0 0,1 2 580 15,6-3-257-15,3 0-120 16,-4 4-74-16,-5 0-111 0,-2 1 1 0,-4 0 45 16,-5 2-531-16,-3 0 259 0,-12 0 123 15,-3 0 63-15,-5 2-575 0,0 1 291 0,-8 1 146 0</inkml:trace>
  <inkml:trace contextRef="#ctx0" brushRef="#br0" timeOffset="129621.8">31496 16869 1550 0,'0'-3'0'16,"-6"1"0"-16,5 2 0 0,-1 0 0 0,2 4 0 0,0 11 0 0,0 2 177 0,2 7-74 0,1 2-31 0,2 2 365 15,0 6-199-15,2 1-99 0,-2 5-137 0,-2-5 37 16,1 1 0-16,1-3 0 0,-2 0-443 0,-1-1 221 15,-2 0 122-15,0-8 44 0,0-3-603 0,0-3 313 16,-5-4 157-16</inkml:trace>
  <inkml:trace contextRef="#ctx0" brushRef="#br0" timeOffset="129761.21">31526 17103 1473 0,'-12'0'0'0,"-2"-2"0"0,3 2 0 0,0 0 0 0,1 0 0 0,0 10 0 0,0 4 0 0,-3 2 236 0,-1 5-98 0,1 3-50 15,-1 0 33-15,2-2-45 0,1 4-1 0,1-2-36 16,4-1-433-16,0-4 216 0,3 4 119 16,3-12 44-16</inkml:trace>
  <inkml:trace contextRef="#ctx0" brushRef="#br0" timeOffset="129897.76">31553 17188 1808 0,'0'-2'0'0,"0"-4"0"0,-2 2 0 0,2 2 0 0,0 2 0 0,0 0 0 0,0 0 0 0,0 5 202 0,0 2-81 16,2-2-40-16,6 3-66 0,1 1 24 0,-1-2 10 16,5 0-626-16,-2 0 294 0,4-4 148 0</inkml:trace>
  <inkml:trace contextRef="#ctx0" brushRef="#br0" timeOffset="130141.95">31805 16974 381 0,'0'-23'0'0,"0"7"0"0,0 5 0 15,0 4 0-15,2 2 0 0,0 1 558 0,3 1-250 0,0 3-140 0,0 0-64 0,4 0 188 0,0 7-126 16,-2 5-63-16,5-1-33 16,-3 2-31-16,-2 0 0 0,-2 2 1 0,0 1-70 0,0 0 35 15,-2 2 10-15,-3-1 67 0,0 0-43 16,0 0 0-16,0 0 1 0,0-3 115 0,0 5-48 16,0-5-38-16,0 1-1 0,0-2 28 0,0 1-28 15,0 0-1-15,0 1-143 0,2-5 52 0,0 2 32 16,3 1-1-16,2-2-394 0,-2 3 205 0,0 2 90 15,-2 0-525-15,-2-1 276 0,-1 6 151 0,0-1 76 32,-1 6-136-32,-10-6 111 0,-3 2 50 0,-3-1 25 0,-2-4-196 0</inkml:trace>
  <inkml:trace contextRef="#ctx0" brushRef="#br0" timeOffset="130319.21">31763 17048 1366 0,'0'-15'0'0,"0"4"0"16,0 3 0-16,0 5 0 0,0 0 0 0,0 3 0 0,0 6 0 0,0 11 121 0,-1 9-41 0,-6 0 0 0,-2 6 85 0,-3 2-53 16,2 3-42-16,-2-3-226 0,1 0 97 47,-2-1 49-47,4-4 24 15,-5 3-448-15,5-6 225 0,4-6 116 0</inkml:trace>
  <inkml:trace contextRef="#ctx0" brushRef="#br0" timeOffset="130423.93">31746 17229 1302 0,'-7'0'0'0,"6"-2"0"0,1 2 0 0,0 0 0 0,1 0 196 16,6 2-79-16,5 5-29 0,3 2 363 0,1 4-207 0,4-2-102 16,4 0-51-16,0 1-78 0,1 0 26 0,4-3 0 15,0-1-590-15,4 1 293 16,0-3 145-16,4-1 83 0,-8-1-743 0</inkml:trace>
  <inkml:trace contextRef="#ctx0" brushRef="#br0" timeOffset="130714.56">32197 16995 1600 0,'-11'-5'0'0,"6"-1"0"0,1 5 0 0,4 1 0 0,0 0 0 0,0 11 0 0,0 7 0 0,5 3 210 0,1 6-86 0,5 0-42 0,-4 6 332 16,4-4-192-16,-3 1-92 0,2 1-108 0,-1-2 18 31,-2 0-1-31,3 2 10 16,-4-7-259-16,0-2 124 0,-3-2 63 0,-2-4 31 0,-1-3-396 0,0-1 217 0,0-5 55 0,-4-1-147 15,-6-6 51-15,-5 0 90 0,4 0 22 0,-6-7-52 16,2-6 61-16,-2-4 26 0,2 0 67 0,1-1-41 16,0-1-1-16,-2 3-8 0,4 3 266 0,2 4-128 15,-3 1-65-15,6 5-32 0,-2 1 253 0,1 0-132 16,3 2-14-16,2 0-141 0,3 7 31 0,0 3 32 16,0 0 56-16,0 1-289 31,2 3 128-31</inkml:trace>
  <inkml:trace contextRef="#ctx0" brushRef="#br0" timeOffset="130855.79">32419 17200 1391 0,'0'-5'0'0,"0"-4"0"0,2 4 0 0,4-2 0 0,0 6 0 0,1 0 460 0,1 1-210 16,-1 0-106-16,5 0-53 0,-2 7 251 0,2 0-156 15,-1 5-74-15,1-2-407 0,0 2 166 0,-1-3 84 16,2 3 51-16,-6-5-311 0,5 3 171 0,-5-3 87 15</inkml:trace>
  <inkml:trace contextRef="#ctx0" brushRef="#br0" timeOffset="131009.1">32806 16922 1071 0,'-8'0'0'0,"1"0"0"0,0 0 0 0,2 5 0 0,-2 4 0 0,-4 3 0 0,-2 5 255 0,-1 2-113 0,0 4-52 0,-5 4-15 15,2 2-1-15,-3 4-27 0,2-5-8 0,5 0-400 16,1-4 186-16,4-3 91 16,3-6-241-16</inkml:trace>
  <inkml:trace contextRef="#ctx0" brushRef="#br0" timeOffset="131148.41">32743 17135 1664 0,'0'0'0'0,"2"0"0"0,1 0 0 0,1 0 0 0,1 0 0 16,-1 9 0-16,1 2 0 0,3 3 248 0,-5 7-110 0,0 1-49 0,0 4 74 0,-2 4-62 15,1-1-32-15,-2 4-175 32,0-3 67-32,0-3 39 0,0-2-1 0,0-5-409 0,0-3 224 0,-2-5 122 0,1-7-602 0,-2-5 321 0,2 0 160 0</inkml:trace>
  <inkml:trace contextRef="#ctx0" brushRef="#br0" timeOffset="131268.56">32838 17105 1217 0,'4'-11'0'0,"6"-2"0"0,3 6 0 0,1 3 0 0,5 0 0 0,0 1 0 0,1 2 200 0,1 1-71 0,-3 0-50 0,0 0 0 0,1 0-358 0,-2 4 147 0,1 2 79 0,-5-1-286 16,-6-3 158-16,0 2 80 0</inkml:trace>
  <inkml:trace contextRef="#ctx0" brushRef="#br0" timeOffset="131999.81">33030 16943 760 0,'0'-12'0'0,"-5"0"0"0,-1 5 0 0,3 7 0 0,0-1 0 0,0 1 0 0,0 1 348 0,-2 11-145 0,1 7-87 32,0 4 274-17,1 5-176-15,-2 2-87 0,-3 1-45 0,3 5 173 16,1-5-113-16,-1-1-52 0,4 1-25 0,-4-2-87 0,4 0 30 0,-1 0 10 0,2-5-115 0,0-2 68 0,0-7 34 16,-1 1-1-16,1-8-337 0,-1 2 177 0,0-6 91 0,-4-4-411 0,-2 0 223 46,1 0 91-46,-1-7 62 0,-5-2-44 0,4-4 57 0,-3-3 25 0,3-1 0 0,-1 4 109 0,5-4-42 0,1 2-10 0,3 1 198 32,0 2-116-32,0 0-57 0,4 0-30 0,8 3 78 0,-1-1-13 0,3 3-34 0,1 1 143 0,-1 0-77 15,2 4-2-15,0-1-30 16,3-1 20-16,-4 3-40 0,0 1 16 0,-3 0-13 16,1 0 63-16,0 0-22 0,-7 2-9 0,1 6 130 0,-4 4-81 0,-1 0-40 15,-2 2 0-15,0 1 51 0,0 2-50 0,0 0 0 16,0 1-42-16,0 0-3 0,-4 1 4 0,3 1 9 15,1-3-161-15,-3-1 76 0,3-1 37 0,0 0 1 16,0-2-269-16,0 0 157 0,0-3 33 0,0-3-337 16,3-2 171-16,-2-3 107 15,-1-2 26-15,0 3-54 0,0-3 68 0,0 0 30 0,0-5-20 0,-7-5 24 16,0-4 0-16,-5-1 15 0,1 1 40 0,3-1-30 16,-4 1-1-16,2 2 1 15,1 0 226-15,1 1-123 0,1 2-46 0,-1 1 297 16,4 2-141-16,1 1-91 0,1 2-2 0,1-2 34 15,1 3-24-15,0 0-30 0,0 2-42 0,1 0 19 16,4 0-1-16,1 4 10 16,2 1-126-16,-2 3 58 0,0 1 30 0,-1 2-1 0,0-2-128 15,-3 0 78-15,1-1-2 0,-2 0 11 0,1 0 15 0,-2 0 18 16,0-1-34-16,0 1 165 16,0 1-65-16,0-4-32 0,0 2 18 0,-3 3-1 15,-2-3-29-15,-1 0 10 0,-2 3-50 0,1-3 57 16,-2 0-17-16,-2 1 0 15,-1 1-95-15,1-3 44 0,0 0 1 0,-4-1-26 0,4-1 31 0,0-2 1 16,-4 3 4-16,6-3 189 0,0-2-82 0,3 1-47 16,0-1 246-16,1 0-126 0,2 3-60 0,3-3-25 15,0 0 42-15,0 0-41 16,6 3 0-16,7-3-41 0,3 4 189 0,4-3-99 0,2 1-45 16,5 0-36-16,2 1-9 0,3-1 1 15,7 0 9 1,-5-2-286 15,4 1 138-31,1-1 70 0,4 0-673 0,-2 0 328 0,8 0 182 0,-8 0 40 0</inkml:trace>
  <inkml:trace contextRef="#ctx0" brushRef="#br0" timeOffset="132123.07">33728 17443 2272 0,'-30'-17'0'0,"20"17"0"0,10 0 0 0,0 2 0 16,9 0 0-16,-6 0-417 0</inkml:trace>
  <inkml:trace contextRef="#ctx0" brushRef="#br0" timeOffset="134915.46">27492 17361 1406 0,'-2'0'0'0,"-2"-1"0"0,1-4 1 0,1 4 3 15,1 1 0-15,1 0 0 0,0 0-1 0,0 11 0 0,0 6 164 0,0 3-62 0,1 3-30 0,7 6 132 0,-3-2-86 0,4 7-41 16,-3 0-43-16,5 2 3 0,-5 1 1 0,1 4 9 16,0-6-141-16,0-3 66 0,-2-3 33 0,-1-5-1 15,-1-4-253-15,0-1 132 16,-1-11 69 0,-2-7 40-16,0-1-54 0,0-4 38 0,-4-12-82 0,0-9-527 0,-2-6 299 0,0-2 146 46,-2-6 72-46,0-4 37 0,-3 0-1 0,0-10 27 0,3 4-59 0,-1 3 26 0,0-1 83 0,1 3 0 0,3 5 132 0,-1-5-116 16,3 16-23-16,3 5 454 0,0 5-233 0,4 3-76 0,8 7-73 0,6-2 351 16,3 9-193-16,6 1-91 0,1 0 1 0,2 1-46 15,0 7 0-15,5 2-37 16,-6 3-53-16,-3 3-1 0,-4 2 45 0,-3 2-1 16,-6 1-200-16,-3 5 110 0,-8-1 40 15,-2 0-114-15,-5 2 79 0,-9-1-5 16,-3 3 38-16,-6-8 56 0,2-1 1 0,-3-3-89 0,1-4 328 15,3-2-138-15,1 1-66 0,5-7-26 0,5-4 211 0,5 1-107 16,4 0-59-16,0-2-29 0,9 0-46 0,12 0-10 16,5 0 26-16,6 0-110 15,2 3 55-15,4 3 27 0,1 2 11 0,-6 4-194 16,-1 1 105-16,-8 2 43 0,-1 3-179 0,-9 2 84 16,-2 4 61-16,-10-5-16 0,-2 1 104 15,-6 3-30-15,-13-5-28 0,-2 1-33 0,-7 0 122 0,2-7-44 16,-5-4 0-16,4-1 39 15,-3-4-37-15,4 0 3 0,-4-3-4 0,7 0-293 16,4-6 129-16,2-10 76 47,2-7-450-47,4-5 239 0,1-9 110 0,6-4 70 0</inkml:trace>
  <inkml:trace contextRef="#ctx0" brushRef="#br0" timeOffset="135145.6">27837 17034 1216 0,'19'-30'0'0,"-1"7"0"0,2 9 0 0,-1 8 0 0,3-1 0 0,-2 7 0 0,-1 0 334 0,1 0-147 0,3 7-73 0,0 5-37 0,3 2 74 0,-8 3-60 0,1 4-25 0,-5 2-136 16,-5 3 55-16,2 5 38 0,-8-5-10 0,-3-2-260 16,0 2 144-16,-5-3 72 15,-10 0-125-15,-1-3 94 0,-4-2-10 0,-3-8 38 16,-1 1 222 0,-2-5-97-16,5-1-50 0,-2 2-64 0,8-6 492 0,2-1-227 0,5 0-85 0,2 0 104 15,3 0-110 1,3 0-46-16,0 0-37 0,8 0-5 0,10-1-23 0,4-1 0 0,7-1-228 15,1 1 124-15,2 0 47 0,-1 2 28 16,1 0-568-16,1 0 293 0,-4 2 89 0,3 7 94 0,-11 1-674 16,-1 4 357-1</inkml:trace>
  <inkml:trace contextRef="#ctx0" brushRef="#br0" timeOffset="135290.6">28173 17558 1765 0,'-11'0'0'0,"-1"0"0"0,2 0 0 0,4 0 0 0,0 0 0 0,1 0 0 0,5 3 0 0,0-3 335 0,0 4-147 0,11-2-74 16,5 1 204-16,4 0-129 0,3-3-79 0,3 1-35 16,2-1-372-16,3 3 168 15,2-3 95-15,-1 1 32 0,-2-1-637 0,2 0 339 16,1 2 170-16</inkml:trace>
  <inkml:trace contextRef="#ctx0" brushRef="#br0" timeOffset="135475.98">28875 17224 1145 0,'0'-12'0'0,"-6"-1"0"0,3 11 0 0,-2 0 0 0,0 2 649 0,-2 5-304 0,-2 15-153 0,-2 1 231 0,-2 11-197 15,2 5-93-15,-4 4-46 0,0 3 226 16,0 3-136-16,1 6-58 16,2-7-45-16,-2 5-247 0,6 2 106 0,-4-2 54 0,5 1-586 15,-1 3 329-15,4-13 151 0,3-8 79 0,1-6-774 16,0-11 329-16,1-10 223 0,5-5-159 0</inkml:trace>
  <inkml:trace contextRef="#ctx0" brushRef="#br0" timeOffset="135648.54">28879 17204 1627 0,'0'-13'0'0,"-4"8"0"0,4 5 0 0,0 0 0 0,0 12 0 0,0 10 0 0,0 5 676 0,1 6-318 0,5 6-158 0,0 7 275 0,-1-3-223 0,4 3-105 15,0 6-53-15,5-2-379 0,1 3 163 0,2 7 92 16,-3-13-700-16,1 1 376 16,-2-4 189-16,-4 0 94 0,0-6-425 0,-2 3 230 15,-7-20 124-15</inkml:trace>
  <inkml:trace contextRef="#ctx0" brushRef="#br0" timeOffset="135794.89">28794 17722 1754 0,'-14'-21'0'0,"7"7"0"0,0 4 0 0,2 4 0 0,5 0 0 0,0 1 0 0,0 5 315 31,7 0-136-31,6 0-70 0,8 0-96 0,3 9 0 0,2 2 38 0,4 3-729 0,-1-2 338 16,5 4 168-16,2-3 84 0</inkml:trace>
  <inkml:trace contextRef="#ctx0" brushRef="#br0" timeOffset="136005.71">29464 17394 1974 0,'-23'-20'0'0,"2"11"0"0,-5 9 0 0,5 0 0 0,-3 9 0 0,-1 11 0 0,0 5 0 0,3 3 602 16,1 4-270-16,10 1-150 0,4-1 206 0,5 5-174 0,2 1-86 16,5-1-43-16,16 1-59 0,5-5-26 15,6-5 0-15,3-2 0 0,1-4-314 0,1-5 106 16,5 1 135-16,-8-10-277 0,0-2 194 0,-3-4 98 31,-1-2 49-31,-2 0-846 0,2 0 396 0,-7-2 215 0</inkml:trace>
  <inkml:trace contextRef="#ctx0" brushRef="#br0" timeOffset="136242.47">29711 17449 2206 0,'-13'-15'0'0,"6"6"0"0,3 7 0 0,4 2 0 0,0 0 0 0,0 0 0 0,12 5 0 0,8 4 0 0,6 6 405 0,1-1-182 0,5 3-81 0,0-5-273 16,1 2 86-16,2-3 43 0,3 1 0 0,3 0-17 16,-8-3 24-16,0-1 1 0,-7-1-50 0,-4 2 43 15,-3-3-1-15,-2 2 53 16,-14-1 50-16,-3-1-33 0,-13 2-92 0,-11 2 39 16,-10 1 328-16,-2 4-150 0,-4-1-74 0,-4 1-73 15,3-1-5-15,-1 6-1 0,0-4-225 0,0 3 122 16,14-2 48-16,3-1 27 0,7 0-777 0,9 0 384 15,9-3 155-15,0 3 106 16</inkml:trace>
  <inkml:trace contextRef="#ctx0" brushRef="#br0" timeOffset="136540.18">30342 17570 2261 0,'0'-12'0'0,"-3"7"0"15,1 5 0-15,1 0 0 0,-2 0 0 0,3 5 0 0,0 10 386 0,0-2-174 0,0 3-86 16,0 3 333-16,10-1-216 0,3-1-101 0,3-2-52 0,3 0-78 0,5-3-12 16,4 1 0-16,0-8-1 0,2-1-63 0,6-4 51 0,0 0 27 15,1-7-259-15,5-7 151 16,-11-4 63-16,-5-3-128 0,-7-1 52 0,-3-4 61 16,-6-5-77-16,-9 0 25 0,-1 0 30 0,-11 0 0 15,-12-1 91-15,-7 6-31 0,-7 2-10 0,-1 9-21 16,-2 5 138-16,-3 6-43 0,3 3-42 0,0 1 14 15,-4 1 210-15,14 13-95 16,3 1-63-16,5 2 51 0,6 5-51 0,5 0-8 16,1 4 9-16,8-2-392 0,2 3 168 0,0 2 92 15,9-3-822-15,4 4 409 0,2 3 205 0</inkml:trace>
  <inkml:trace contextRef="#ctx0" brushRef="#br0" timeOffset="136681.87">31074 17865 2112 0,'0'-28'0'0,"0"11"0"0,0 9 0 0,0-1 0 0,0 8 0 0,-2 1 0 0,-3 0 0 0,-3 0 0 0,1 11-63 16</inkml:trace>
  <inkml:trace contextRef="#ctx0" brushRef="#br0" timeOffset="138970.85">21646 17754 817 0,'-5'0'0'0,"-1"0"0"0,-1 0 0 0,5 0 0 0,-3 0 0 0,3 1 142 0,2 5-50 0,-1-1 0 16,1 0 17-16,0 2-33 16,0-4 9-16,0 3-43 0,1 0 135 0,3-1-68 15,1-3-33-15,3 1 65 0,-1 1-38 0,1-3-12 16,-1 2 33-16,1-2-42 16,1 0 1-16,0-1-41 0,4 0 47 15,-3 0-11-15,-1 0-36 0,2 0 0 0,-2 0 46 0,2 0-46 16,3 0 10-16,-3 2-10 0,1-2 44 47,1 2 0-47,-2 0-44 0,4-1 33 0,-1 1 11 0,0 0-44 0,1-2 0 0,0 3 43 0,-1-1 0 0,1-1-44 0,1 0 70 0,1-1-40 15,-2 3-1-15,-1-2-28 0,1 1-33 0,0 1-9 16,3-2 0-16,-3 3 0 0,-2-3 0 0,4 2 0 0,-1 2 0 0,-1-3 0 16,5 3 0-16,-4-4 0 0,2 2 0 15,0 0 0-15,4-1 0 0,4 1 0 16,-2-3 0-16,1 0 0 0,3 3 0 0,0-3 0 0,0 2 0 0,3-1 0 15,-3-1 0-15,-3 3 0 0,4-2 0 16,-2-1 0-16,4 2 0 0,3-1 0 0,-6 0 0 16,2 2 0-16,1-3 0 0,3 0 0 15,2 0 0-15,9 0 0 0,-7 0 0 16,4 0 0-16,4 0 0 0,-1-5 0 0,2-2 0 31,9-1 0-31,-10-1 0 16,-1 2 0-16,2-1 0 0,0 0 0 0,1 4 0 0,8-3 0 0,-10 2 0 0,-1 2 0 0,4-3 0 0,0 4 0 0,-1-2 0 0,8 0 0 15,-10 1 0-15,3 1 0 16,4-1 0-16,0 1 0 0,4-1 0 16,10 0 0-16,-15 2 0 0,0-2 0 0,2 1 0 0,-6 2 0 15,2 0 0-15,4 0 0 0,-12 0 0 0,4 0 0 16,-3 0 0-16,2 0 0 0,-1 0 0 0,7 0 0 16,-12 0 0-16,0 0 0 0,-1 0 0 0,1 0 0 15,-1 0 0-15,8 0 0 16,-10 0 0-16,-1 0 0 0,2 2 0 0,2-2 0 15,7 0 0-15,-12 3 0 16,-1-3 0-16,-2 1 0 0,-2 1 0 0,-2 2 0 0,4-2 0 16,-7 1 0-16,-2 1 0 0,0-1 0 15,-1 0 0-15,1 1 0 0,4-1 0 0,-5-1 0 0,1 0 0 0,3-1 0 16,-2-1 0-16,2 2 0 0,6-2 0 0,-4 0 0 16,-2 0 0-16,-1 0 0 0,0 0 0 0,-2 0 0 15,3 0 0-15,-7 0 0 16,-3 0 0-16,-1 0 0 0,0 0 0 0,-2 0 0 0,1 0 0 0,-4 2 0 15,-2-2 0-15,0 0 0 16,-3 0 0-16,0 3 0 0,0-3 0 0,-3 0 0 0,0 2 0 0,-1-2 0 16,0 0 0-16,0 0 0 15,0 0 0-15,0 0 0 0,0 0 0 0,0 0 0 16,0 0 0-16,0 0 0 0,0 0 0 0,-1 0 0 16,-1 0 0-16,-1 0 0 0,-2 0 0 0,-4 0-42 15,1 0-186-15,-4 0-759 0,-3 0 472 16,-2 0 237-16,-8 2-603 0</inkml:trace>
  <inkml:trace contextRef="#ctx0" brushRef="#br0" timeOffset="140357.16">22740 17694 478 0,'-8'0'0'0,"0"-4"0"0,0 1 0 0,2 2 0 0,-3-4 0 0,7 4 0 0,-1 0 0 0,1-4 105 0,1 5-32 16,1-3 1-16,-3-1-23 0,3 0 97 0,0 1-54 15,0 3-26-15,0-3 85 0,3-1-56 16,0 3-18-16,1-1 19 0,3 0-29 0,-1 2 1 0,1-3-29 16,3 3 101-16,-1 0-40 0,1 0-11 0,1 0-50 15,1 0 93-15,2 0-46 0,2 0-1 0,2 0 53 16,0 0-54-16,2 0-1 0,2 0-44 15,0 0 46-15,4 0 0 0,4 0-36 16,0 0 31-16,4 0-41 0,3 0 0 0,0-3 0 16,9 3 56-16,0-2-56 0,2 1 0 15,6 0 1-15,-1-1-29 0,1-1 28 0,7 3 10 16,-14-4-46-16,2 1 0 0,-2-1 36 0,0 1 0 16,-5-1-30-16,8-2 1 0,-14 5 27 0,0-3-52 0,2 2 0 15,-2 1 37-15,-3 1 5 0,5 0-30 16,-10 0 27-16,1 0-10 0,-2 5 8 15,1 1-46-15,0-2 1 0,4 2 40 0,-3 0-6 0,2-1-19 16,1-2 22-16,2 0-7 0,3-2 9 16,9-1-4-16,-8 0-4 31,1 0 33-15,-3 0 1-16,1 0-30 0,-4 0 0 0,6 0 15 0,-11-1-29 0,-2 0 0 0,-4-1 0 0,0-1 0 0,-1 3 0 0,4-2 0 0,-7 0 0 15,2 1 0-15,0-1 0 16,1 0 0-16,0 2 0 0,5-2 0 0,-4 2 0 0,-3 0 0 0,3 0 0 15,-4 0 0-15,1 0 0 0,2 0 0 0,-7 0 0 16,1 0 0-16,-1 0 0 0,0 0 0 0,-2 0 0 16,4 0 0-16,-3 0 0 15,-2 0 0-15,1 0 0 0,1 0 0 0,1 0 0 0,-2 0 0 0,0 0 0 16,-1 0 0-16,-1 0 0 0,0 0 0 0,3 0 0 16,-6 0 0-16,3 0 0 0,-3 0 0 15,0 0 0-15,-2 0 0 0,2 0 0 16,-3 0 0-16,0 0 0 0,0 0 0 0,-3 0 0 0,1 0 0 0,1 0 0 15,-2 0 0-15,0 0 0 16,-1 0 0-16,2 0 0 0,-2 0 0 0,1 0 0 16,-1 0 0-16,0 0 0 15,3 0 0-15,-3 0 0 0,2 0 0 0,-1 0 0 0,2 0 0 0,-2 0 0 16,1 0 0-16,-1 0 0 0,1 0-30 16,-1 0-27-16,0 0 3 0,1 0 27 0,-1 0-182 0,2 0 85 31,-3 0 47-31,0 0 6 0,0 0-336 0,0 0 183 0,-6 7 92 0,-2 2 45 0,-8 1-779 0,-8 13 402 15</inkml:trace>
  <inkml:trace contextRef="#ctx0" brushRef="#br0" timeOffset="159854.74">31164 17479 1631 0,'-8'-1'0'0,"5"-3"0"0,1 1 0 0,2 1 0 0,0 2 0 0,0 0 0 0,7 0 0 0,6 0 0 0,1 4 0 0,4 1 180 16,3-2-60-16,-2 2-45 0,2 0-6 0,1-1-29 16,-2-1 1-16,4 1 10 0,-4 0-256 0,1-2 123 0,-1-1 61 0,-3 2-155 15,-3-3 109-15,3 0 63 16,-8 0-22-16,-2 0-477 0,-4 0 188 0,-3 0 141 15,0 0-106 1,0-3 109-16,-5 2 70 0,-9-2 19 0,2-1 97 0,-1 1-30 0,-1 0 15 0,-1 3 0 16,2-2 182-16,0 2-132 0,1 0-45 0,1 0 181 15,1 2-101-15,-3 5-70 0,3 6 57 0,-2-2 372 16,1 4-160-16,-1 2-121 16,-1 3 9-16,-1 6-56 0,0 1-42 0,-1 2 0 0,3 2-205 15,-1 2 87-15,0-2 42 0,2 7 10 16,-1-11-297-16,4 1 164 0,-1-3 62 0,2-2-407 15,0-5 197-15</inkml:trace>
  <inkml:trace contextRef="#ctx0" brushRef="#br0" timeOffset="160012.4">31263 17746 991 0,'0'-6'0'0,"0"2"0"0,0-1 0 0,0 4 0 0,0 1 125 15,0 0-42-15,0 1 0 0,0 8 351 0,0 5-201 16,0 3-97-16,0 2-47 0,-2 3 145 0,-1 3-96 15,-1 0-39-15,2 3-9 0,0-4-305 0,2 3 129 16,0-1 63-16,0-2-552 0,0 5 314 0,0-9 145 16,0-4 76-16</inkml:trace>
  <inkml:trace contextRef="#ctx0" brushRef="#br0" timeOffset="160160.01">31355 17789 1491 0,'0'-17'0'0,"3"8"0"0,0 1 0 0,1 5 0 0,3 3 0 0,-1 0 0 0,-2 0 0 0,0 3 133 0,2 8-46 16,-1 6 0-16,0 2 86 0,1 1-65 16,1-1-24-16,-1 1-10 0,0-2-391 0,2 0 179 15,-2-1 89-15,1-2-563 0,0 0 292 0</inkml:trace>
  <inkml:trace contextRef="#ctx0" brushRef="#br0" timeOffset="160325.17">31634 17636 1349 0,'-5'-5'0'0,"2"0"0"0,0 3 0 0,1 0 0 0,-1 2 0 0,3 0 151 16,-1 11-55-16,-2 1-28 0,2 3 125 0,1-1-66 15,0 2-48-15,0 0-1 16,0 1-196-16,0 0 79 0,0-5 40 0,0 5-486 0,0-7 242 16,0 0 123-16,1-1-386 15,2-5 233-15</inkml:trace>
  <inkml:trace contextRef="#ctx0" brushRef="#br0" timeOffset="160527.91">31640 17537 1210 0,'0'-17'0'0,"0"3"0"0,0 1 0 0,0 3 0 0,0 0 0 0,7-1 0 0,-1 7 0 0,4 0 139 0,0 4-49 0,5 0 0 0,-1 0 38 0,5 0-34 0,-1 0-9 0,0 2-78 0,2 8 1 15,-3-5 33-15,-1 3-1 0,3 1-48 0,-7 1 20 0,-4 0-1 16,0 1 90-16,-2 2-30 0,-3 2 0 0,-1 2-20 15,0-1-34-15,-2 1 23 0,0 1 1 0,0 0 0 16,0-1-313-16,0 5 146 0,-2-5 72 0,0 0-269 16,1 1 162-16,-1-2 69 15</inkml:trace>
  <inkml:trace contextRef="#ctx0" brushRef="#br0" timeOffset="160684.87">31690 17588 1433 0,'-15'-10'0'0,"8"5"0"0,4 5 0 0,3 0 0 15,0 0 0-15,0 0 0 0,1 0 252 0,5 5-111 0,7 3-50 0,1 3 0 0,0-2-269 0,2 1 109 16,3 2 66-16,-4-2-331 16,0-3 180-16</inkml:trace>
  <inkml:trace contextRef="#ctx0" brushRef="#br0" timeOffset="160837.38">31704 17706 980 0,'-6'-7'0'0,"0"2"0"0,4 2 0 0,1 1 0 0,1 0 0 0,0 1 285 0,1-2-123 16,8 3-60-16,2 0-30 0,3 0 132 0,1 0-87 0,-1 0-38 16,1 0-340-16,0 0 151 0,-1 0 86 15,-2 0 27-15,-2 0-591 0,-3 0 284 0,1 0 142 16</inkml:trace>
  <inkml:trace contextRef="#ctx0" brushRef="#br0" timeOffset="161143.17">31650 17776 1178 0,'-14'0'0'0,"2"0"0"0,2-2 0 16,6 2 0-16,1-2 0 0,3 2 0 0,0 0 0 0,4 0 284 0,9 0-122 0,0 0-61 0,4 0-20 0,1 0 90 0,2 0-66 15,0 0-32-15,-1 0-261 16,1 0 115-16,0 0 67 0,-4 0 18 0,0 0-361 15,-3 0 191-15,-3 0 95 0,2 0 48 0,-4 0-340 16,-1 0 169-16,-3 0 36 16,-2 0 62-16,-2 0-1 0,0 0 49 0,0 0-11 15,-2 2 141-15,-6 2-65 0,0-1-33 0,0-1 267 0,-3 4-150 0,2 0-57 16,0 2-38-16,1 1 290 16,-1-1-146-16,4 2-29 0,-2 0 2 0,0 2-32 15,2-2-11-15,0 1-47 0,4-1 19 0,-1 0-19 16,2-1-1-16,-2 0 11 0,2-3 18 0,0-2-28 15,0 1 0-15,4-4-67 16,4-1 44-16,2 0-11 0,0 0 34 0,2 0-396 16,1-3 186-16,-1-2 74 0,0 0-482 0,-4 0 256 0</inkml:trace>
  <inkml:trace contextRef="#ctx0" brushRef="#br0" timeOffset="161301.17">31665 17878 1305 0,'-14'5'0'0,"-1"2"0"0,6 5 0 0,0 3 0 0,1 1 0 0,0 4 0 0,0 1 0 0,-2 5 153 0,3-6-62 0,3 4 0 0,-1-1-169 15,4-2 59-15,-4-1 30 16,5-1 10-16,0-6-531 0</inkml:trace>
  <inkml:trace contextRef="#ctx0" brushRef="#br0" timeOffset="161444.57">31643 18000 721 0,'-10'0'0'0,"6"-2"0"0,1 0 0 0,3 2 0 0,0 0 509 0,0 0-224 31,4 0-127-31,8 7-59 0,0-1 203 0,4 5-130 0,6-3-66 0,1 4 125 16,4 0-100-16,0-2-46 0,4-1 1 0,-2 1-461 0,3-5 208 0,5 4 114 16,-5-6-643-16,-2 0 356 0</inkml:trace>
  <inkml:trace contextRef="#ctx0" brushRef="#br0" timeOffset="161606.14">31995 17769 1712 0,'-2'-15'0'0,"1"3"0"0,1 3 0 0,0 3 0 0,7-1 0 0,8-2 0 0,0 4 184 0,4 4-71 0,-2 0-36 0,5-2 8 0,0 1-43 0,2 2 11 0,-4 0-432 0,2 0 210 15,-4 0 106-15,-2 6 53 0,-1 0-634 0</inkml:trace>
  <inkml:trace contextRef="#ctx0" brushRef="#br0" timeOffset="161786.72">32133 17501 1458 0,'-8'-3'0'0,"0"0"0"0,5 3 0 0,0 0 0 0,3 4 0 0,0 12 268 0,0 5-113 0,0 4-57 0,0 6 134 15,0 6-85-15,1-1-57 0,1 4 44 16,0 1-46-16,-1 2-1 0,2-1-45 0,-3 5-373 0,0-10 181 16,0 0 96-16,0-3 48 0,0 0-544 15,0-5 280-15,-8 3 143 0,5-18-484 0</inkml:trace>
  <inkml:trace contextRef="#ctx0" brushRef="#br0" timeOffset="161922.19">32100 17808 1180 0,'-18'-8'0'0,"3"3"0"0,4 4 0 0,3 1 0 0,-2 0 0 0,3 4 243 16,-5 5-90-16,1 4-61 0,0 2 37 0,1 4-44 0,0 0 0 0,3 1-43 15,-3 1-221-15,6-4 106 0,1 0 57 16,1-3 29-16</inkml:trace>
  <inkml:trace contextRef="#ctx0" brushRef="#br0" timeOffset="162060.38">32110 17820 1622 0,'-4'-1'0'0,"-5"-3"0"0,8 2 0 0,1 2 0 0,0 0 0 0,0 0 0 0,0 6 0 0,0-1 244 16,0 5-106 0,1 0-48-16,8 0-486 0,-3-2 208 0,7 2 103 0,-1-3 58 0,1-3-398 0</inkml:trace>
  <inkml:trace contextRef="#ctx0" brushRef="#br0" timeOffset="162311.42">32365 17604 1039 0,'-8'-10'0'0,"-1"6"0"0,1 0 0 0,4 3 0 15,1-1 0-15,0 2 105 0,1 0-22 0,2 0-9 0,0 7 121 16,0 1-77-16,2 3-37 0,6-1-1 0,4 4-67 0,-2-2-11 16,4-1 40-16,0 0-152 0,-4 1 76 0,3-1 38 15,-3 3 10-15,1-3 43 0,-3 1-15 16,-1-1 0-16,-2 3-36 0,-2-3 104 0,-1 5-27 15,0-2-54-15,-2 0 188 16,0 1-90-16,0 0-47 0,0 2 8 0,-2-3-19 0,-3 0 0 16,0 0-27-16,-2-1-196 0,0 2 97 0,-2-1 61 15,3 0-11-15,-1-4-401 0,-5 5 203 0,5-3 112 0,-5 0 20 16,-1 5-252-16,3-7 101 16,-7 4 95-16,3-2-336 0</inkml:trace>
  <inkml:trace contextRef="#ctx0" brushRef="#br0" timeOffset="162445.79">32263 17723 932 0,'-6'-7'0'0,"-3"4"0"0,5 1 0 15,0 2 0-15,-1 0 0 0,-1 2 0 0,1 8 382 0,-2 3-169 0,-2 3-86 0,2 4 69 0,-3 2-77 16,3 1-28-16,0 0-10 16,2-1-506-16,1 2 230 0,2-1 113 0,2-5 57 15</inkml:trace>
  <inkml:trace contextRef="#ctx0" brushRef="#br0" timeOffset="162582.68">32241 17861 1117 0,'-3'0'0'0,"0"0"0"0,0 0 0 0,3 0 0 0,0 0 0 0,0 5 400 0,3 5-185 0,5 1-86 0,0 4 113 16,5 0-100-16,0 4-40 0,4-3-10 0,-4 0-245 16,6 1 97-16,-3-2 49 15,2-2-615-15,2 0 310 0,-2-5 156 0,1-2 77 0,-3-6-456 0</inkml:trace>
  <inkml:trace contextRef="#ctx0" brushRef="#br0" timeOffset="162733.71">32637 17653 1337 0,'0'-20'0'0,"0"2"0"0,0 9 0 16,0 2 0-16,0 6 0 0,0 0 0 0,0 1 0 0,0 0 0 0,-4 9 271 0,-1 6-115 0,-9 3-57 0,4 3 20 0,-3 2-38 0,-4 5 10 15,2-4-49-15,1 2-90 0,0-1 45 0,-1 0 0 16,5-2-443-16,-3-1 254 15,6-5 112-15</inkml:trace>
  <inkml:trace contextRef="#ctx0" brushRef="#br0" timeOffset="162866.23">32604 17794 1824 0,'-1'0'0'0,"-5"0"0"0,1 0 0 0,5 0 0 0,0 8 0 0,0 3 0 0,0 3 0 0,0 0 0 0,0 6 0 0,0 1 253 0,0 1-105 0,0 1-53 0,0 3-400 16,0 0 184-16,0-4 77 0,0-3 42 0,0 1-597 15,0-6 291-15,0-4 144 0</inkml:trace>
  <inkml:trace contextRef="#ctx0" brushRef="#br0" timeOffset="162988.91">32647 17834 743 0,'0'-12'0'0,"3"2"-2"0,0-2-1 0,6 5 1 0,1-3 0 0,4 3 1 0,-1-3 109 0,4 5-44 16,1-4 5-16,0 5-49 0,0-2-36 0,2 2 0 15,0-1 34-15,-4 0-421 0,3 0 179 0</inkml:trace>
  <inkml:trace contextRef="#ctx0" brushRef="#br0" timeOffset="163355.26">32822 17639 1093 0,'-9'-1'0'0,"-1"-1"0"0,0-1 0 0,3 3 0 0,1 0 0 0,-2 0 0 0,2 0 0 0,1 9 0 0,3 5 240 0,-1 2-99 0,1 2-50 16,-2 7 135-16,2-2-97 15,2 3-44-15,0 0 0 0,0 3-112 0,0 1 44 0,0-3-10 0,0-1-84 16,0-4 59-16,0-1 29 0,0-4 1 0,0 4-231 16,-1-10 126-16,-1-2 35 0,0-4 44 0,2-2-344 15,-3-3 172-15,0 0 21 0,1 0-24 0,1-8 74 16,1-6 37-16,0-1 0 62,0 0 24-62,0-3 3 0,0 1 10 0,1 2 41 0,4 2 1 0,-2 2-42 0,4-1 0 0,2 0 145 0,-4 5-67 0,3-1-39 0,0 2-1 0,-2 3 219 0,1 0-116 0,1 0-29 0,-2 2 104 16,3 1-65-16,-3 0-45 0,1 1 4 0,-1 8 44 0,1 0-16 16,-3 3-10-16,1 0-53 0,-2 5 7 15,0-5 0 1,-2 3 0-16,0 1-29 16,2-1-11-16,-3-3 40 0,0 0 0 0,0 1-82 0,0-4 39 0,0 3 20 46,0-3-312-46,0-1 153 0,0-3 62 0,1 2 42 0,-1 0-431 0</inkml:trace>
  <inkml:trace contextRef="#ctx0" brushRef="#br0" timeOffset="163501.18">32770 17948 426 0,'-8'0'0'0,"5"-3"0"0,0 2 0 0,3-1 0 0,0 2 0 0,0 0 0 0,0 0 9 0,1 0 1 0,3 0-48 15,5 0 0-15,-2 6 190 0,0-2-79 0,0 3-39 16,-2-4-256-16,0 3 96 0,-2 0 49 0,-1-1 1 31</inkml:trace>
  <inkml:trace contextRef="#ctx0" brushRef="#br0" timeOffset="163737.96">32777 18003 803 0,'-5'0'0'0,"-1"0"0"0,1 0 0 0,3 0 0 0,0 0 0 0,1 0 0 0,-1 0 0 0,2 0 0 0,0 1 98 0,0 8-57 16,0-2 0-1,0 5-139-15,3-4 69 0,0 4 36 0,-1 5 9 0,0-3-173 0,0 1 88 0,-1-1 44 0,2 1-182 0,-3-1 106 0,0 1 54 0,0-4 26 16,-3-1-119-16,-3 0 71 0,-1-3 26 0,-2-2 43 0,-1-2 0 0,0-3 0 16,0 0 0-16,-1 0 0 15,2 0 208-15,0-3-129 0,2 1-39 0,0-3 381 0,4 0-180 0,0 0-108 16,3 0-16-16,0 1 64 16,0 1-75-16,1 0-33 0,11 2-37 0,0-1 5 15,6 2 0-15,3 0 10 16,5 0-166-16,2 0 78 0,6-1 39 15,2-2-273-15,4 1 154 0,3-2 45 0,-2 1 45 0,3-1-444 0</inkml:trace>
  <inkml:trace contextRef="#ctx0" brushRef="#br0" timeOffset="164051.81">33294 17574 1287 0,'-20'-7'0'0,"10"7"0"0,6 0 0 0,3 16 0 0,1 2 0 0,0 0 0 0,0 3 0 0,0-1 0 0,0 0 234 32,0-1-115-32,0 4-58 0,0-5-307 0,0 5 109 0,0-5 60 0,1-1 30 0,-1-3-320 0,0-2 164 0,0-1 82 0,0-1 31 0,-1-7-41 0,-5-3 46 0,0 0 0 0,0-2 18 15,3-7 28-15,-1-4 33 0,0 1 6 0,2-2 173 47,2 2-125-47,0 0-44 0,0-1-9 0,0 4 452 0,2-3-237 0,6 5-56 0,3-2 298 0,1 5-200 0,5-3-97 0,-2 5-63 0,2-3 7 0,2 4-30 31,1 1 1-31,-3 0-31 0,5 0-192 0,-6 0 92 0,-2 1 49 0,0 9-580 16,-6 2 315-16</inkml:trace>
  <inkml:trace contextRef="#ctx0" brushRef="#br0" timeOffset="164408.74">33140 17890 1033 0,'-15'-4'0'0,"9"1"0"0,0 2 0 0,6 1 0 0,0 0 192 0,0 0-77 0,0 0-28 0,0 0-10 0,4 0 21 0,1 3-29 0,-2 2 0 0,4-1-130 0,0 1 60 0,-3 0 15 16,-1 0 0-16,1-1-431 0,-1-2 207 0,3 0 104 31,-2 0-168-31,3-2 124 0,2 0 59 0,0 0 29 0,2-2 25 0,-1-1-2 0,3-2-10 0,2-2 10 15,-3 2 227-15,1 1-113 16,1-2-57-16,0 4 113 0,-1-1-70 0,-2 0-41 0,0 2 35 0,-2 1 169 16,-4 0-107-16,3 0 1 0,-5 1 25 0,-3 6-52 15,0 3-26-15,-1 1 1 32,-11 1-100-32,0 0 46 0,-4 1-9 0,0-2 36 0,-3-1-33 15,-1-1-1-15,3-4 31 0,-2 2 35 0,4-2-21 0,1-2-18 0,4-1-16 16,1 0 82-16,1 0-36 0,4-2 6 0,4 0 3 15,0 0-33-15,0 0 7 0,8 0-6 0,7 0-121 16,2 0 70-16,-1 0 21 0,2 0 1 0,-1 0-564 0,-1 0 279 16,-1 1 117-1,-1 6-466-15</inkml:trace>
  <inkml:trace contextRef="#ctx0" brushRef="#br0" timeOffset="164553.07">33097 18119 1540 0,'-14'0'0'16,"0"0"0"-16,6-3 0 0,1 3 0 0,3 0 0 0,2 0 0 0,2 0 0 0,0 0 128 0,0 0-45 0,0 0 1 0,4 3-36 0,5 5 1 15,-1-4-10-15,6 4 0 0,-4-5-588 16,4 2 295-16</inkml:trace>
  <inkml:trace contextRef="#ctx0" brushRef="#br0" timeOffset="164693.74">33212 18129 1456 0,'-9'-6'0'0,"4"2"0"0,-2-3 0 0,7 5 0 0,0 2 0 0,0-2 0 0,0 1 0 0,0 1 378 0,0 0-159 0,7 0-96 15,0 0-124 1,3 0 40-16,1 0 0 0,1 0 0 0,1 1-470 0,-2 1 226 0,3 3 117 0,0-4 57 16,-4 2-654-16,2 0 322 0,1-3 153 15</inkml:trace>
  <inkml:trace contextRef="#ctx0" brushRef="#br0" timeOffset="164779.6">33366 18129 626 0,'0'0'0'0,"0"-2"0"0,0 2 0 0,2-5 0 0,0 2 176 0,1-1-74 0,3-1-31 0,1 3 0 0,2 1 16 0,1-1-48 0,5 0 10 0,1 0-526 0,1 0 228 0</inkml:trace>
  <inkml:trace contextRef="#ctx0" brushRef="#br0" timeOffset="164888.95">33581 18124 1769 0,'0'0'0'0,"-7"0"0"0,2 0 0 0,3 0 0 0,-1 0 0 0,0 0 0 0,-1 0 0 0,1 0 0 0,3-1 0 0,0 0 119 0,0 1-39 0</inkml:trace>
  <inkml:trace contextRef="#ctx0" brushRef="#br0" timeOffset="166615.93">27807 18225 1091 0,'-19'-17'0'0,"10"11"0"0,6 6 0 0,-1 0 0 0,4 12 0 0,0 5 188 0,0 5-65 0,0 2-46 0,0 2 114 0,0 3-75 0,2 0-39 0,3 0 0 0,3 3-23 15,1-2-15-15,-2 2 0 0,3-1-79 0,-3-1 39 16,5-1 0-16,-5 3 50 0,1-12-259 0,-2-2 121 15,-2-3 61-15,2-5 31 32,-5-3-359-32,1-2 176 0,0-5 48 0,-2 0-193 0,0-12 142 0,0-6 73 31,-8-5 25-31,1-5-79 0,-6-5 62 0,3-1 31 0,-5-6 24 0,-1 1 47 16,1-5 0-16,2 8 0 0,-1 2 0 0,0 2 0 0,4 1 0 0,-1 2 0 15,2-3 249-15,3 11-164 0,6 3-40 16,0 5-39-16,3 0 521 0,10 4-251 0,7-2-77 0,6 7 73 15,2 4-117-15,3-3-57 16,1 3-30-16,3 0-2 0,2 3-17 0,-3 6-10 16,-1 2-182-16,-5 2 91 0,0 2 45 0,-7 4 1 0,-1 1-213 0,-15-1 124 15,-3 3 60 1,-2 0-128-16,-13-2 53 0,-7 1 53 0,-3-1-33 0,-5-4 226 0,-2-4-98 0,-1 1-33 47,0-6 355-47,0 0-184 0,3 1-85 0,7-6-47 0,6-2 203 0,1 1-111 0,9-1-10 0,5 0-43 0,0 0 71 0,10 0-62 0,13 0-27 15,5 0-51-15,5 0 0 0,1 3 25 0,5 5 10 16,-6 1-240-16,-1 3 115 0,-2 3 57 0,-6 2-189 0,-4 0 120 31,-4 5 35-31,-11-2 34 0,-5 1-51 0,-5 1 32 0,-16 0-34 0,-8-1 24 16,-6 1 144-16,2-6-68 0,-4-5-37 0,-4 0 135 47,5-7-71-47,-3 2-23 0,8-6 2 0,5 0-195 15,0-5 77-15,8-11 59 0,7-6-506 0,2-10 240 0,9-3 133 0,6-9 45 0,14-1-447 0,7-5 261 0</inkml:trace>
  <inkml:trace contextRef="#ctx0" brushRef="#br0" timeOffset="166873.09">28199 17965 1427 0,'10'-27'0'0,"3"6"0"0,0 13 0 0,1 5 0 0,-1 1 0 0,2 2 258 0,-4 0-110 0,2 0-44 0,1 10 123 0,-3 2-94 0,-1 3-47 0,3 1 45 0,-5 1-46 0,6 3 10 0,-8 1-56 0,2-3-220 0,-3 0 110 0,-3-2 55 16,-1 0-203 0,-1 4 139-16,0-7 55 0,-5 2 31 0,-9-4-23 0,-1 1-11 15,-1-2-1-15,-6 0-30 0,5-3 207 0,0-3-118 0,0-1-1 0,4-1 452 0,0 0-232 0,4 1-82 32,5-3-74-17,2 0 188-15,2 0-121 0,0 0-60 0,9 0-41 0,7 0-11 0,4-1-8 0,3-1-8 0,4-2-401 0,1 3 200 16,3-1 114-16,-3 1 43 0,0 1-712 0,-1 0 319 0,-5 0 195 0,2 6-302 15,2 3 227 1,-8 0 127-16</inkml:trace>
  <inkml:trace contextRef="#ctx0" brushRef="#br0" timeOffset="167258.75">28391 18388 1816 0,'-18'-2'0'0,"1"-1"0"0,8 1 0 0,0 2 0 0,9 0 0 0,0 0 0 0,6 0 0 0,9 0 0 0,9 0 501 0,3 0-222 0,2 0-125 0,3-1-57 0,3 0-24 0,0-4-34 0,1 4 0 0,1 0-437 15,-7 1 213-15,0 0 112 16,-1 0 56 0,-1 0-669-16,-3 1 359 0,4 5 187 0,-10 0-387 0</inkml:trace>
  <inkml:trace contextRef="#ctx0" brushRef="#br0" timeOffset="167451.48">29152 18059 1997 0,'-13'-5'0'0,"3"0"0"0,-2 5 0 0,0 0 0 0,-1 10 0 0,-1 10 0 0,-6 6 0 0,1 3 276 0,-1 4-118 0,0 2-60 0,1 6 126 15,0 0-92-15,-1 7-37 0,7-6-272 0,0 4 108 16,3-4 54-16,1 0 27 0,3 5-228 0,5-17 123 16,1-5 66-16,1-8 33 0,8-10-729 0,3-7 266 15,2 0 209-15</inkml:trace>
  <inkml:trace contextRef="#ctx0" brushRef="#br0" timeOffset="167642.23">29072 18101 1104 0,'0'-18'0'0,"0"6"0"0,0 7 0 0,0 3 0 0,1 2 0 0,6 2 400 16,-2 13-171-16,7 7-100 0,-5 6 346 15,5 7-218-15,-4 4-109 0,7 3-55 0,-2 5-112 0,-2-4 23 16,2 0 1-16,3 1 34 31,0 0-177-31,1-2 89 0,-1 3 54 0,-2-11-594 0,-2-3 311 0,-5-3 156 0,1-4 77 0,-6-7-650 16</inkml:trace>
  <inkml:trace contextRef="#ctx0" brushRef="#br0" timeOffset="167772.38">29000 18473 1285 0,'-17'-19'0'0,"2"4"0"0,10 5 0 0,2 5 0 0,1 1 0 0,2 1 529 0,0 3-245 15,5 0-122-15,9 0-62 0,1 4 10 0,9 2-25 16,-1 3-11-16,1 0-430 0,5 2 197 0,2 1 99 16,-1-1 50-16,3-3-911 15</inkml:trace>
  <inkml:trace contextRef="#ctx0" brushRef="#br0" timeOffset="167986.9">29694 18214 1218 0,'-34'-17'0'0,"7"14"0"0,1 3 0 0,-4 0 0 0,-1 14 0 0,3 7 682 0,-8 5-311 0,9 3-172 0,3 6 146 0,2 1-153 0,4 4-76 16,7-1-39-16,4 7 235 0,7-10-141 0,7-1-66 16,15 0-101-16,4-6 35 0,7-4 0 0,6 1 10 15,-3-11-525-15,5-3 258 0,1-4 128 0,-1-6 64 16,0 1-791-16,6-3 398 0,-11 0 130 0,-4 0-391 15,0-3 321-15</inkml:trace>
  <inkml:trace contextRef="#ctx0" brushRef="#br0" timeOffset="168151.18">29918 18337 2414 0,'-16'-27'0'0,"9"14"0"0,4 7 0 0,3 3 0 0,0 1 0 0,0 0 0 0,3 0 0 0,4 2 0 0,9 0 510 0,1 0-235 0,5 2-118 0,1 8-59 0,3-3-274 16,2 0 103-16,0 3 56 0,3-1-657 16,-1 1 357-16,1 0 178 0,3 2 99 0,-9-2-902 15</inkml:trace>
  <inkml:trace contextRef="#ctx0" brushRef="#br0" timeOffset="168321.75">29996 18484 2057 0,'-27'-11'0'0,"3"4"0"0,13 7 0 0,1 0 0 0,1 0 0 0,5 0 0 0,2 3 226 0,2 1-83 0,0 2-57 16,14 2 354-16,3 0-200 16,5 1-101-16,2 1-50 0,6 0-227 0,-3 0 83 15,5 0 47-15,-1 1-738 0,0-1 391 0,6 1 206 47,-8-4 88-47</inkml:trace>
  <inkml:trace contextRef="#ctx0" brushRef="#br0" timeOffset="168559.4">30476 18496 1573 0,'-3'-6'0'0,"-6"0"0"0,4 4 0 0,0 0 0 0,2 2 0 0,-1 0 210 0,4 5-90 15,0 8-41-15,0 4 270 0,4 1-155 0,6 4-77 16,6 0-30-16,1 0 176 0,2-1-112 0,5-1-56 0,-1-2-117 16,6-2 31-1,2-1 9-15,1-5 21 0,1-6-247 0,0-4 124 0,0 0 61 16,-1-1-290-16,1-10 181 0,-12-6 80 0,-6-1-47 0,-3-3-101 15,-10-4 15-15,-2-2 72 0,0-4 28 16,-11 2-53-16,-12-2 49 0,-6 1 26 0,-7 2 127 16,-7 4-51-16,-8 4-36 0,10 10 10 0,-2 3 346 15,3 6-186-15,3 1-61 0,4 5 100 0,-2 11-65 16,14 6-57 0,6 8 22-16,7 4-524 0,6 3 241 0,2 7 113 0</inkml:trace>
  <inkml:trace contextRef="#ctx0" brushRef="#br0" timeOffset="170591.43">22581 17929 272 0,'102'-9'0'0,"-1"3"0"0,21 3 0 0,17-1 0 0,14 3-89 0,26 1 71 0</inkml:trace>
  <inkml:trace contextRef="#ctx0" brushRef="#br0" timeOffset="176497.42">10528 14290 1293 0,'-34'0'0'0,"8"-6"0"0,1 4 0 0,3-1 0 0,3 1 0 0,4 0 264 0,-1-3-104 16,9 2-66-16,5-1-29 0,2 1 180 0,0 0-104 0,0-1-52 16,3-2 190-16,10 2-125 0,-1 0-59 15,3-1-28-15,0 2 200 0,2-2-114 0,0 3-49 16,1-1 193-16,-3 1-133 0,2 0-164 15,1 2 0-15,0 0 0 16,3 0 0-16,-2 0 0 0,0 0 0 0,3 0 0 0,-2 0 0 0,3 0 0 16,1 0 0-16,-1 0 0 0,2 0 0 0,-1 0 0 15,4 0 0-15,1 0 0 0,4 0 0 0,-2 0 0 16,2 0 0-16,1 0 0 16,2 0 0-16,3 0 0 0,6 0 0 0,-5 0 0 15,1 0 0-15,1 0 0 0,0 0 0 0,1 2 0 16,9-2 0-16,-8 0 0 0,1 0 0 0,0 0 0 15,1 0 0-15,1 0 0 0,7 0 0 0,-8 0 0 16,0 0 0-16,0 0 0 0,-2 0 0 16,2 0 0-16,7 0 0 0,-14 0 0 0,0 0 0 0,2 0 0 15,-2-2 0-15,9 0 0 0,-5-1 0 0,-3 3 0 16,5-3 0-16,-1 1 0 0,2-1 0 16,6 3 0-16,-7 0 0 0,-1 0 0 0,1 0 0 0,0 0 0 15,2 0 0-15,10 0 0 16,-8 0 0-16,2 0 0 0,2 0 0 0,3 0 0 15,-1 0 0-15,11-3 0 0,-14-1 0 0,4 0 0 16,2 1 0-16,3-3 0 0,4 2 0 0,6-1 0 16,-12 1 0-16,4-1 0 15,-1 3 0-15,-1-1 0 0,1 2 0 0,10-3 0 0,-11 2 0 16,0 2 0-16,0 0 0 0,-2 0 0 0,-2 0 0 0,7 0 0 0,-14 0 0 31,-1 0 0-31,4 0 0 0,-1 0 0 0,0 0 0 0,7 2 0 16,-11 1 0-16,-2-2 0 0,0 0 0 0,0 2 0 15,0-3 0-15,2 2 0 0,-9-2 0 16,2 0 0-16,1 0 0 0,-3 0 0 0,0 0 0 0,6 2 0 0,-11 0 0 78,-2-1 0-78,0 3 0 0,0-3 0 0,0 3 0 0,4-1 0 0,-8 2 0 0,0 0 0 0,1-1 0 0,0 1 0 0,0 1 0 0,3-2 0 0,-7 1 0 0,1 1 0 0,-1-3 0 16,-2 2 0-16,5-2 0 0,-7 1 0 0,-2-3 0 31,-3 3 0-31,-1-4 0 0,-1 3 0 0,0-2 0 0,-4 1 0 0,-5-1 0 16,1-1 0-16,-1 3 0 0,-2-3 0 0,1 1 0 0,-2-1 0 0,0 0 0 0,-1 0 0 0,-1 1 0 0,0-1 0 0,2 0 0 15,-2 0 0-15,0 0 0 16,0 0 0-16,0 0 0 0,0 0 0 0,0 0 0 0,0 0 0 0,0 0 0 16,0 0 0-16,0 0 0 15,0 0 0-15,0 0 0 0,0 0 0 0,0 0 0 16,0 0 0-16,0 0 0 0,0 0 0 0,-3-1 0 15,-1 0 0-15,0-3-183 0,-2 2-247 16,1-2 197-16,-3 4-871 0</inkml:trace>
  <inkml:trace contextRef="#ctx0" brushRef="#br0" timeOffset="179801.76">31267 18286 1046 0,'-4'-9'0'0,"-1"2"0"0,5 2 0 0,0 2 0 0,0 1 0 0,3 2 0 0,3 0 397 16,1 0-169-16,3 0-99 0,-1 5-115 0,0 1 1 16,-1 0 24-16,2 5 0 0,-3-2-115 0,1 2 51 15,-2 1 31-15,-3 0 1 0,0 1-317 0,-1 3 156 16,2-3 79-16,-4 1-268 0,0-1 158 0,0 1 79 16,0 0 6-16,0 2-127 0,-3-5 99 0,-1 2 44 15,-1 0-1-15,0-3 63 0,-2 2 22 0,2 0 0 16,1-1 0-16,-1-3 0 0,-1 2 0 0,3 0 0 15,2-3 0-15,-1 4 0 0,2-7 0 0,0 2 62 32,0-2-65-32,0-1 14 0,0 1-1 0,2-1 173 0,2-1-91 0,2-1-20 15,-1 1 123 1,-1 2-74-16,-1 0-45 0,0 3 5 0,0 0 25 0,-1 4-33 0,-1 1-1 0,-1 2-33 16,0 2 26-16,0 5 9 0,0-4-35 0,-1 4-7 15,-4-2 7-15,2 0 0 16,2-1 1-16,-2 3-24 0,2-7-10 31,1-2 33-31,0-3-115 0,0-3 53 0,0-4 31 0,0-2 7 0,4 0-219 0,6-13 99 0,3-11 58 0,0-3 12 16,3-7-92-16,1-5 37 0,2-6 41 0,-2-3-208 0,3-4 110 15,-1 0 50-15,0 0 29 0,1-3 128 16,-7 13-45-16,0 6-28 0,-3 7 251 0,-4 9-135 16,-4 9-70-16,1 1-30 15,-3 10 281-15,0 0-125 0,0 10-78 0,0 4 2 16,0 3 51-16,-2 2-22 0,2-1-36 0,0 0-58 0,-1 0 21 15,1-1 0 1,0 0 10-16,0-3-157 0,0-1 74 0,-2-3 37 0,2-2-190 0,-1 0 93 16,-1-3 64-16,0-2-7 0,-2-3-96 0,3 0 45 15,-2-3 38-15,0-10-10 0,0-3 54 0,2-6-39 16,-1-2 15-16,0-5 50 0,2-2-26 0,0-3-3 31,0-5-31-31,2 3 111 0,5-1-47 0,3 3-8 0,5 3 213 0,-1 5-104 0,5 0-43 0,-3 11-37 16,3 6 165-16,1 6-78 15,-3 3-49-15,0 0-6 0,1 4-11 0,-6 11-27 32,-1 1 0-32,-4 4-16 0,0 1 17 0,-6 2-1 0,-1 0 9 0,0-1-36 0,-1 0 0 31,-11-3 27-31,-1 1 4 0,2-2-4 0,-3 2 9 0,-1-5-9 0,2-3 9 0,0-1-13 16,-3-3 1-16,3-1-7 0,1 3 43 0,1-8-8 0,4 3-23 0,-1-4 45 15,3-1 0-15,3 0-47 16,2 1 10-16,0-1-48 0,0 0 38 0,0 0 0 0,14 0-38 0,-4 0 0 15,3 0 48-15,3-1-10 0,-2-5-221 0,0 2 105 16,0 1 44-16,1-2 35 16,-5 1-458-16,3 2 222 0,-4 1 81 0,0-1-462 15,-2 2 288-15,1 0 134 16,-5 0 82 0</inkml:trace>
  <inkml:trace contextRef="#ctx0" brushRef="#br0" timeOffset="179951.65">31567 18490 1598 0,'-13'-5'0'0,"7"2"0"0,0 1 0 0,6 1 0 0,0-2 0 0,0 3 0 0,3 0 0 0,11 0 448 0,2 0-204 0,4 0-103 0,2 0-41 0,-2 0-100 0,3 0 0 0,-1 0 39 16,-2 0-458-16,-1 0 229 0,2 0 124 0,-6 0 48 16,-3 0-605-16,1 0 296 0,-8 3 149 15,1 5-127-15</inkml:trace>
  <inkml:trace contextRef="#ctx0" brushRef="#br0" timeOffset="180100.75">31621 18610 1469 0,'-14'0'0'0,"5"1"0"15,4-1 0-15,0 4 0 0,4-2 0 0,1-1 0 0,0 1 145 0,0 1-57 0,4-2-1 16,7 3 221-16,4-2-134 0,-1-1-58 0,4 2-43 0,-2-2-106 16,1-1 36-16,-1 2 0 0,-2 1-383 15,0-2 220-15,-1 0 95 0,-4 1 51 0,0 1-524 16,-3-1 267-16,0 0 133 0,0-1-320 0</inkml:trace>
  <inkml:trace contextRef="#ctx0" brushRef="#br0" timeOffset="180242.5">31699 18533 1199 0,'-9'0'0'0,"4"1"0"0,-5 2 0 0,4 4 0 0,2 0 0 0,-4 4 0 0,2 3 233 0,0 0-97 15,-3 7-38-15,3 2-10 0,-1-1 78 0,-2 5-63 16,2-1-32-16,-2 1-289 0,1 0 139 0,2-5 54 15,0 0 32-15,3-2-580 16,1-4 284-16</inkml:trace>
  <inkml:trace contextRef="#ctx0" brushRef="#br0" timeOffset="180390.16">31673 18691 2037 0,'-3'-2'0'0,"1"1"0"0,2-2 0 0,0 3 0 0,0 0 0 0,0 0 0 0,0 8 0 0,7 1 472 0,4 2-207 0,1 0-118 0,2 4-53 15,0-1-155-15,4-1 51 0,-2-1 24 0,2 1-522 16,-2-2 269-16,0-2 139 0,3-1 70 0,-3-3-723 16,0-1 370-16</inkml:trace>
  <inkml:trace contextRef="#ctx0" brushRef="#br0" timeOffset="180552.95">32014 18260 2095 0,'-12'-12'0'0,"2"7"0"0,5 5 0 0,4 0 0 15,1 0 0-15,0 4 0 0,0 2 0 0,0 1 0 0,3 3 116 0,5-1-38 0,7 0 0 0,-1 0-542 16,3-3 230-16,0 1 114 0,4-3-570 0</inkml:trace>
  <inkml:trace contextRef="#ctx0" brushRef="#br0" timeOffset="180791.18">32280 18214 1236 0,'-13'0'0'15,"-4"0"0"-15,5 0 0 0,-2 5 0 0,-4 2 0 0,-2 7 0 0,0 1 0 0,-9 3 248 0,4 3-108 0,0 0-50 0,-2 4 1 0,0 0-85 0,-1-2 0 16,-2-1 45-16,9-5-44 0,1-4 0 0,3-4 34 16,4-2 0-16,6-7 29 0,-3 4 9 0,10-4-38 15,0 0 199-15,0 0-99 0,8-1-50 0,8-2-1 16,6-4 109-16,2-2-84 0,5 1-38 15,2 0 1-15,5-1-76 0,-2 2 0 16,7 0 49-16,-6-3-285 0,-1 4 137 0,-2 0 69 0,0-1 35 0,-3 1-259 16,5 2 120-16,-8 3 77 0,-4-1-731 15,-3 2 372 1</inkml:trace>
  <inkml:trace contextRef="#ctx0" brushRef="#br0" timeOffset="180933.05">32031 18533 1641 0,'-22'0'0'0,"5"0"0"0,2 2 0 0,8 3 0 16,-2-4 0-16,9 2 0 0,0-2 0 0,3-1-1 0,12 0 422 0,5 0-191 0,3 0-86 0,5 0-60 15,-3 0-45-15,6-1 0 0,-3-3 0 16,4-2-471-16,-7 1 231 0,-1 3 120 0,-1-2-351 0,-4 3 217 16,-3-2 109-16</inkml:trace>
  <inkml:trace contextRef="#ctx0" brushRef="#br0" timeOffset="181094.01">32072 18635 1308 0,'-29'5'0'15,"6"-3"0"-15,5 5 0 0,6-1 0 0,1-2 0 0,7 2 0 0,-1-4 0 0,5 0 374 0,0 1-166 16,9-2-84-16,8 0-42 0,1-1 137 0,6 0-79 16,0 0-54-16,3 0-188 0,0 0 71 0,0 0 36 0,-2-1 0 0,4-5-438 31,-8 4 232-31,-1-2 120 0,-3 1-497 0,-2 1 234 0,-1-2 156 0</inkml:trace>
  <inkml:trace contextRef="#ctx0" brushRef="#br0" timeOffset="181450.83">32261 18436 1279 0,'-10'-7'0'0,"4"5"0"0,1-1 0 0,0 3 0 0,1 0 0 0,-1 3 0 0,0 10 0 0,1 3 287 0,-4 4-128 0,4 0-59 0,-4 7 121 15,-3-2-90-15,0 4-46 16,-3 4-85-16,-2-3 15 0,-3 2-1 0,0-3 27 0,-3 0-140 0,2-4 69 15,0-2 46-15,8-9-10 0,4-4-119 0,2-5 72 16,4-5 40-16,2 0-154 0,0 0 89 0,14-2-14 16,5-11 39-16,1 2-88 15,4-1 53-15,-1 1 4 0,5 1 12 0,-7 3 15 0,-2 2 8 0,0 1-14 16,-3 2 166-16,-5 2-74 16,2 0-43-16,-9 0 12 0,-2 0 309 0,-2 11-153 15,0-1-85-15,-10 7-16 0,-6 0 185 0,-4 3-81 16,-3-3-68-16,1 1 230 0,3-1-146 0,0-2-71 15,4-2-27-15,1-3 78 16,7-2-62-16,3-1-31 0,4-4-93 0,0-1 31 16,0-1 10-16,9-1 21 15,8 0-85-15,1 0 43 0,0 0 0 0,2 0-7 0,-1 0 10 0,1 0 39 16,-2 0-41-16,0 0-61 0,4 0 42 0,-2 0-14 16,9 2-291-16,2 0 158 0,3-2 62 0,10 0 44 15,10 0-879-15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18:51.3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1:18:57.196"/>
    </inkml:context>
  </inkml:definitions>
  <inkml:trace contextRef="#ctx0" brushRef="#br0">25685 9150 1120 0,'-13'-39'0'0,"4"11"0"0,0 1 0 0,0 3 0 0,-4-3 0 0,3 3 134 0,-3-1-39 0,0 8-33 31,3 5 210-31,-3 5-118 0,1 2-58 0,3 5 59 0,-6 0-50 0,8 6-38 15,-2 12 0-15,4 3 41 0,-1 6-36 0,5 5 1 0,1 5-26 0,0 0 125 16,0 5-68-16,8 3-33 16,0 5 113-16,2 1-73 0,1 8-28 0,-4 0-9 0,1-5 11 0,-1 4-24 15,-2 2 1-15,-2 2-57 0,0 6 10 16,-1-12 23-16,-2-2-1 0,0-4-163 16,0-5 80-16,0-4 39 0,-8 4 10 0,0-16-374 15,-4-5 191-15,-1-4 59 0,0-4-497 0,-4-5 280 16,3-11 154-16,-4 0 73 0,1-8-226 0,-2-14 149 15,-1-6 75-15,-3-10-377 0</inkml:trace>
  <inkml:trace contextRef="#ctx0" brushRef="#br0" timeOffset="135.35">25267 9682 1468 0,'-17'-19'0'0,"5"2"0"0,0 5 0 0,4 4 0 0,0 1 0 0,8 6 0 0,0-1 0 0,0 2 686 0,13 0-325 16,9 0-162-16,7 0 193 0,5-1-183 0,5-2-85 15,3 2-44-15,1 0 192 16,1-2-132-16,4 1-140 0,-6 0 0 0,0 0-231 0,-1 2 40 0,-4 0 114 0,-1 0-844 15,3 0 488-15,-15 2 230 16</inkml:trace>
  <inkml:trace contextRef="#ctx0" brushRef="#br0" timeOffset="360.22">25739 9704 2536 0,'-5'0'0'16,"1"-5"0"-16,2 3 0 0,2-1 0 0,0 2 0 0,6 0 0 0,8-1 0 0,3 2 0 0,3 0 0 0,2 0 433 0,2 0-198 0,-1 7-99 0,-1 0-129 0,-2 3-9 16,-3 1 39-16,-4 3 0 0,-5 2-130 15,-4 1 66-15,-2 4 40 0,-2 0-61 16,-4 0 42-16,-12 0 1 0,-6-1 42 0,-3-1-84 0,-2 1-12 16,2-6 36-16,1-7-56 0,-1-2-297 0,2-2 149 15,8-3 95-15,-2 0-453 0,10-8 279 16,7-7 134-16,0-7-457 0</inkml:trace>
  <inkml:trace contextRef="#ctx0" brushRef="#br0" timeOffset="763.67">26043 9704 0 0,'9'-7'0'0,"-3"2"0"0,4 0 0 0,-3 1 0 0,0 1 0 0,-1-2 0 0,1-1 346 0,-2 5-159 0,-1-4-76 0,-1 5-37 16,-2-4 85-16,-1 1-62 0,0-2-21 0,0 5 226 0,-3-2-133 0,-7 2-67 16,-3 0-32-1,-1 0 218 1,-3 0-117-16,-1 8-72 0,0 3 179 0,-1 1-121 0,2 0-60 0,3 0-31 0,0 6 100 0,3-5-70 16,5 4-30-16,1-2 0 31,5 0-79-31,0 2 24 0,0 1 9 0,7 0-141 0,11-6 78 0,5 2 40 0,5-2-505 0,2-3 239 0,3-1 98 15,-5-5 86-15,3-1-599 0,-2-2 324 16,-2 0 162-16,-5-2 81 0</inkml:trace>
  <inkml:trace contextRef="#ctx0" brushRef="#br0" timeOffset="986.24">26158 9707 1554 0,'-8'0'0'0,"1"0"0"0,2 0 0 0,1 0 0 0,2 0 0 0,2 0 0 0,0 0 0 0,11 0 0 0,6 4 207 0,2 0-85 0,2 0-29 16,3 3-20-16,-4 0-8 0,-1 0-29 0,-1 2-101 0,-2 0 51 16,-2 2 25-1,-3 1 9-15,-5 0-65 0,-4 1 40 0,-2-1 1 0,0 5 40 16,-10-5 24-16,-8 3 9 0,-1-3-43 0,-8 0-101 16,0-5 31-16,0-1 30 0,0-5 0 15,1-1-169-15,5 0 86 0,5-1 50 0,8-10-545 16,4-6 278-16,4-2 139 0</inkml:trace>
  <inkml:trace contextRef="#ctx0" brushRef="#br0" timeOffset="1147.52">26461 9660 356 0,'4'0'0'0,"-2"0"0"0,-1 3 0 0,-1-3 0 0,0 5 0 0,0 1 1011 16,-10 2-488-16,-3 3-243 0,-3 0-123 15,-1 4 688-15,0 5-396 0,1-4-210 0,5 3-168 0,1 0-71 16,5 2 0-16,5 0 0 0,0 0 0 15,15-3 0-15,12-2 0 0,7-2 0 0,7-5-18 16,10 2-38-16,-2-8 42 0,5-3-1184 0</inkml:trace>
  <inkml:trace contextRef="#ctx0" brushRef="#br0" timeOffset="1647.04">27441 8932 949 0,'1'-34'0'0,"-1"0"0"0,0-4 0 0,0 9 0 0,-1 2 0 0,-11 4 0 0,-4 2 0 0,-3 8 138 0,-3-1-41 16,-1 11 143-16,-3 3-102 0,3 0-50 0,3 3-26 15,1 12 215-15,3 3-111 16,8 7-70-16,3 6-29 0,5 9 170 0,0 6-100 16,0 7-51-16,5 7-15 0,4-1 29 0,2 6-31 15,-3 1-1-15,1 1-59 0,-1 5 0 16,-1 14 36-16,-3-10-149 0,-3-1 70 0,-1 0 36 0,0-4-1 16,0-4-213-16,-9 2 118 0,1-25 58 0,-7-6-12 15,2-4-234-15,-6-10 108 16,1-10 75-16,-4-2-12 0,2-12-69 0,4-4 72 0,-7-15 36 0,3-8-333 15,0-3 184 1,-1-10 83-16,3-6-264 0,0-7 183 0</inkml:trace>
  <inkml:trace contextRef="#ctx0" brushRef="#br0" timeOffset="1750.77">26954 9399 2306 0,'-3'-24'0'0,"3"2"0"0,0 8 0 0,0 2 0 0,13 6 0 0,7-2 0 0,6 0 0 0,2 7 0 0,6-1 0 15,5 2 313-15,0 0-139 0,4 2-68 0,1 4-100 0,-7 3-10 16,0-1 41-16,-1 4-1 0,-4 0-729 0,-2 1 365 15,3 4 191-15</inkml:trace>
  <inkml:trace contextRef="#ctx0" brushRef="#br0" timeOffset="1978.79">27391 9526 1368 0,'0'0'0'0,"0"0"0"0,0 0 0 0,0-3 0 0,1 2 0 0,10-1 0 0,1 2 405 0,4 0-184 0,1 0-92 15,5 2 208-15,-1 6-155 0,-1 4-73 0,2 3-36 16,-3-1-107-16,-4 5 34 16,-1 2 10-16,-10 0 27 0,-2 0-138 0,-2 2 69 15,-6 0 34-15,-11 1-58 0,-3-2 55 16,-3-4 14-16,-2-7-86 0,-1-2 52 0,1-3-46 0,4-5 37 16,-3-1-359-16,10 0 184 0,5-7 61 0,7-10 54 15,2-4-387-15,1-6 220 0,14-4 101 0</inkml:trace>
  <inkml:trace contextRef="#ctx0" brushRef="#br0" timeOffset="2138.5">27640 9515 769 0,'4'0'-1'0,"-1"0"0"0,0 0 0 0,-1 0 0 0,0 0 0 0,-2 5 751 0,0 5-350 0,0 4-188 0,-6 1-89 0,1 2 586 0,-2 1-338 0,3 3-169 0,0 0 14 16,4-4-95-16,0 2-58 0,0-1-427 0,6-1 193 15,7-5 103-15,2 3 61 0,0-4-365 0,3-4 204 16,2-4 102-16,-2-3 51 31,0 0-977-31,-1 0 450 0,-7-3 258 0</inkml:trace>
  <inkml:trace contextRef="#ctx0" brushRef="#br0" timeOffset="2350.44">27817 9537 1256 0,'0'-10'0'16,"0"3"0"-16,0 2 0 0,0-1 0 0,0 1 0 0,0 2 0 0,0-2 0 0,0 3 145 0,0 1-54 0,0 1-252 0,0 0 98 15,1 0 50-15,1 0 33 0,1 0-196 0,1 1 105 16,-1 4 52-16,-1-1 26 0,-1 1-35 0,1-1 22 16,-1-1-1-16,-1 2 233 0,0-2-102 0,0 3-112 15,0-3-14-15,0 0 371 0,0-1-173 16,0 1-69-16,-1-1 51 0,-1 0-72 0,2 1-25 0,-1-1-10 16,1-1-411-16,0-1 188 0,0 2 94 0,0-1 47 15,0 2-320-15,0-2 178 0,0-1 95 0</inkml:trace>
  <inkml:trace contextRef="#ctx0" brushRef="#br0" timeOffset="2565.69">27920 9468 866 0,'0'-4'0'0,"-2"-3"0"0,0 2 0 0,2-1 0 0,0 0 567 0,0 3-266 16,-1-3-132-16,1 3-67 0,0-2 64 0,0 2-70 15,0 2-29-15,0-2-1 16,0 3-112-16,-2 0 42 0,2 0 8 0,0 0-411 0,0 0 221 16,0 4 111-1,0 2-411-15,0-3 234 0,0 3 113 0,-2-1 62 0,1-2-204 0,-1 1 123 16,1 1 61-16,-3-4 21 0</inkml:trace>
  <inkml:trace contextRef="#ctx0" brushRef="#br0" timeOffset="2826">27798 9503 686 0,'0'0'0'0,"-1"0"0"0,0-2 0 0,-3 0 0 0,0-1 0 0,3 1 488 0,1 2-226 16,0 0-113-16,0 0 262 0,0 0-188 0,0 0-85 0,0 4-55 0,5 2 65 15,1 2-56-15,1 2-28 16,1 3 4-16,-1-4-23 0,3 6-9 0,-4-3 0 16,2 2-226-16,0-1 113 0,-3-1 57 0,2 2 36 15,0-4-479-15,-4 2 247 16,2-5 47-16,0 3-476 0,0-5 304 0,0 1 144 0,-3-6 85 0,1 0-163 16</inkml:trace>
  <inkml:trace contextRef="#ctx0" brushRef="#br0" timeOffset="3005.38">28030 9378 3931 0,'-1'-3'0'0,"-1"3"0"0,2-3 0 0,-4 3 0 0,1 0 0 0,-3 0 0 0,1 13 0 0,-2 4 0 0,-5 9 0 0,0 9 0 16,-5 10 0-16,-5 11 0 0,-2 13 0 0,-2 9 0 0,-6 5 0 0,0 16 0 0,1-12 0 0,-4-2 0 0,2 1 0 0,2-3-193 0,-1-3 96 0,-4 7-442 0,10-19 283 0,1-6 146 0</inkml:trace>
  <inkml:trace contextRef="#ctx1" brushRef="#br0">7936 16508 0,'0'0'0,"0"0"0,0 0 0,0 0 0,0 0 31,0 0 31,0 0-62</inkml:trace>
  <inkml:trace contextRef="#ctx0" brushRef="#br0" timeOffset="10110.87">29019 9241 1135 0,'7'-26'0'0,"6"2"0"0,-3-3 0 0,6-9 0 0,0 7 0 0,3-10 0 0,0-4 0 0,1-3 129 0,-3-4-45 0,3-7 10 0,-7 9 47 0,-5 0-50 0,-2 2-27 0,-1 7 57 0,-5 6-42 0,0 3 11 0,0 18-51 0,-12 7 139 0,-4 5-70 0,0 0-34 0,-5 12 0 0,-3 12 20 0,-1 10-10 0,-1 9-45 0,2 9 139 0,2 6-70 0,4 2-34 0,1 14 167 0,10-6-106 47,1 5-48-47,6 3 0 0,0-1 37 0,0 0-43 0,0 13 10 0,3-14-84 0,5-2-52 0,-3-1 27 0,-1-6 28 0,-4 7 10 0,0-21-129 0,-2-3 74 15,-10-6 37-15,-5-5-441 16,-1-4 227 0,-5-2 62-16,2-16 4 0,-4-10-296 0,3-5 201 15,0 0 101-15,-3-10-308 0,-6-8 195 0,9-7 111 0,-3-8 52 0,1-8-320 0,-1-11 185 16,4-7 93-16</inkml:trace>
  <inkml:trace contextRef="#ctx0" brushRef="#br0" timeOffset="10255.98">28578 9485 1165 0,'-17'-32'0'0,"2"10"0"0,5 2 0 0,3 8 0 0,3 5 0 0,4 2 0 0,0 3 331 47,1 2-151-47,15 0-71 0,11 0 389 0,9 0-230 0,10 2-114 0,6 3-49 0,-1 2 201 0,4-2-134 0,2 2-67 0,-1 5-478 0,0 0 206 0,5 3 112 15,-17-2-349-15,-3 3 222 31,-4 1 109-31,-6 2 56 0,-9-5-912 0</inkml:trace>
  <inkml:trace contextRef="#ctx0" brushRef="#br0" timeOffset="10373.29">29164 9639 1684 0,'-3'0'0'0,"1"0"0"0,-2 0 0 15,2 0 0-15,-1 0 0 0,1 0 0 0,2-3 0 0,0 3 0 0,0 0 508 0,5 0-235 0,5 0-108 0,3 0-68 0,1 0-188 0,-1 3 64 0,4 2 33 0,-2 2-645 16,3-1 348-16,-6 0 160 15,-2 0 84-15,2 0-715 0</inkml:trace>
  <inkml:trace contextRef="#ctx0" brushRef="#br0" timeOffset="10528.59">29389 9547 1374 0,'-7'2'0'0,"-2"-1"0"0,1 2 0 0,-4 5 0 15,0 2 0-15,-3 7 195 0,1 6-78 0,-5 5-40 0,0 9 607 0,0 5-324 31,-2 9-150-31,2-5-92 0,3 1 7 0,6 1-44 0,-2-7 0 0,7-3-589 16,0 4 283-16,5-17 126 0,0-9-797 0,0-6 444 0,8-8 220 0,0-2 111 16</inkml:trace>
  <inkml:trace contextRef="#ctx0" brushRef="#br0" timeOffset="10673.62">29407 9665 1518 0,'2'0'0'0,"3"-2"0"0,1-2 0 0,0 2 0 0,0 2 0 0,2 0 0 0,-1 0 341 0,3 2-142 0,-2 7-86 0,3-1-37 16,-1 3-167-16,3 3 64 0,-3 1 33 0,4 0-680 16,-2-1 332-16,-2-4 163 15</inkml:trace>
  <inkml:trace contextRef="#ctx0" brushRef="#br0" timeOffset="10809.37">29662 9628 1816 0,'-4'0'0'0,"2"0"0"0,-3-1 0 0,1 1 0 0,-3 0 0 0,2 6 0 0,-6 12 0 0,1 6 713 0,-5 12-337 0,-5 5-169 0,-1 13-85 0,-8 8 39 0,-3 15-52 31,0-3-41-31,3-1 1 0,0-1-291 0,2-7 130 0,0 0 65 0,0 1-847 16,2-15 451-16</inkml:trace>
  <inkml:trace contextRef="#ctx0" brushRef="#br0" timeOffset="10978.2">29868 10332 2683 0,'10'-14'0'0,"-1"0"0"0,-7 9 0 0,-1 3 0 0,-1 2 0 0,0 0-37 0,-1 7-1 16,-7 3-9-16,-3 2-414 0,0 2 211 0</inkml:trace>
  <inkml:trace contextRef="#ctx0" brushRef="#br0" timeOffset="13511.95">16669 11950 1866 0,'0'0'0'0,"2"0"0"0,-2 0 0 0,0 0 0 0,2 1 0 0,-1 12 285 0,1 6-123 0,-1 6-63 0,1 6 373 0,1 6-221 0,1 8-108 0,0 6-53 0,0 2 41 16,1 6-39-16,0-8-31 0,0-3-1 0,0-2-175 0,1-5 76 0,-1-5 37 0,2 3-609 0,-4-16 319 31,0-5 164-31,-1-5-815 0,0-5 429 0</inkml:trace>
  <inkml:trace contextRef="#ctx0" brushRef="#br0" timeOffset="13831.14">16649 12003 1501 0,'3'-20'0'0,"-1"-1"0"0,8 7 0 0,2 3 0 0,6 4 0 0,6 2 0 0,0 3 445 0,3 1-195 0,-2 1-111 0,2 3-51 0,-1 9-25 16,-3 1-26-16,-4 3 0 0,1 3-226 0,-12 4 108 0,-4 1 59 16,-4 2-158-16,0 1 106 0,-13 3 52 15,-7 2 35-15,-3-6 147 0,-1-1-68 0,-3-2-33 16,1-4-81-16,-2 0 385 16,0-2-182-16,9-7-82 0,3-3-38 0,5-4 161 0,4-2-92 0,5-1-47 15,2 0 33-15,2 0-44 0,16 0 0 0,7 0-176 0,5-1 70 16,1 1 36-16,3 0 8 15,-4 0-272-15,0 9 149 32,-6 4 75-32,-3 3 37 0,-1 3-228 0,-13 1 112 0,-5 4 2 0,-2 0 44 0,-14-1 284 0,-7 3-122 0,-9 1-84 0,-2-6 164 15,0-6-91-15,-2-3-51 0,-1-1-4 32,4-8 0-32,-1 0 32 0,7-3-44 0,3-6-565 0,8-17 273 0,3-6 146 0,6-8 65 0,4-13-757 0</inkml:trace>
  <inkml:trace contextRef="#ctx0" brushRef="#br0" timeOffset="14073.03">16931 11783 1019 0,'20'-15'0'0,"1"2"0"0,0 5 0 0,2 5 0 0,-1 1 0 0,3-1 703 0,-5 3-338 0,-2 0-164 15,0 0 136-15,-2 8-150 16,-2 1-75-16,2 3-28 0,-7 3-93 0,-5-4 46 16,0 6 0-16,-4 0-244 0,0 1 121 0,-2 2 71 15,-9-4 22-15,-6 0-101 0,-2 0 65 0,-1-2 34 16,-2 1-1-16,-4 0 276 15,7-5-127-15,2-2-121 0,3 0-23 0,0-4 459 0,6 1-216 0,2-1-173 16,6-2-79-16,0-2 0 0,6 0 0 0,11 0 0 16,8 0 0-16,5 0 0 0,3-2 0 15,2 1 0 1,4-4-220-16,-1 4 121 0,1-1 77 0,-7 2-1097 0,0 0 541 16</inkml:trace>
  <inkml:trace contextRef="#ctx0" brushRef="#br0" timeOffset="14200.06">17191 12266 861 0,'-17'4'0'0,"5"2"0"0,2-3 0 16,5-1 0-16,4 1 0 0,1 0 652 0,0-1-299 0,11-2-162 15,9 0 230-15,5 0-192 16,1 0-96-16,2 0-463 0,5 0 192 0,-5 0 83 0,0 0 46 0,0 0-344 16,0 0 195-16,-3 0 97 0</inkml:trace>
  <inkml:trace contextRef="#ctx0" brushRef="#br0" timeOffset="14392.95">17691 12040 3365 0,'-13'-7'0'0,"7"6"0"0,-1 1 0 16,0 0 0-16,-2 5 0 0,3 12 0 0,-4 8 0 0,4 2 0 0,-1 7 0 0,0 6 357 0,-1 5-160 0,0 9-185 0,1-5-12 0,-1 3 0 15,2 0 0-15,-1-4-601 47,1-2 275-47,-1 0 190 0,2-14 82 0,2-11-423 0,1-9 257 0</inkml:trace>
  <inkml:trace contextRef="#ctx0" brushRef="#br0" timeOffset="14553.97">17655 12040 2367 0,'0'-9'0'0,"0"3"0"0,2 0 0 0,-1 6-1 0,2 0 0 0,2 7 1 0,3 14 437 0,1 7-200 0,4 6-101 0,-1 7 302 0,4 0-206 0,-2 6-146 0,1 1-86 0,1 3-117 15,1-1 9-15,3 6 81 0,-4-10 26 0,1-5-329 16,-5-4 182-16,0-3 91 0,-5-5-751 0,-2-1 431 31,-5-12 64-31</inkml:trace>
  <inkml:trace contextRef="#ctx0" brushRef="#br0" timeOffset="14681.32">17629 12508 2015 0,'-17'-11'0'0,"6"3"0"0,0 2 0 0,5 2 0 0,3 0 0 0,1 1 0 0,2 1 0 0,2 2 308 0,10 0-136 63,5 0-69-63,3 0-188 0,5 3 69 0,-2 4 22 0,4-1 0 0,3 0-791 0</inkml:trace>
  <inkml:trace contextRef="#ctx0" brushRef="#br0" timeOffset="14860.6">18361 12211 2545 0,'-20'-7'-1'0,"1"7"1"0,-4 0 0 0,-5 0 0 0,0 14 0 0,-4 8 0 0,3 8 0 0,-1 5 0 0,4 6 584 0,0 6-265 16,18-2-146-16,6-3-69 0,2 5 103 0,9-2-207 16,13-2 0-16,6 0-54 0,3-11-80 0,4-8 85 15,2-1 43-15,2-7-328 0,-2-6 186 0,3-1 100 0,-3-9-891 0,0 0 461 16,-3-4 177-16</inkml:trace>
  <inkml:trace contextRef="#ctx0" brushRef="#br0" timeOffset="15128.82">18970 12185 2380 0,'3'-5'-1'0,"1"2"1"16,-3 1 0-16,-1 2 0 0,0 0 0 0,0 0 0 0,-15 14 0 0,-5 3 355 0,-6 5-160 0,-2 4-79 0,-6 0 49 0,-3 4-55 0,-3-1-42 15,-6 0 12-15,-1 0-44 0,-4-2 0 0,4-7 0 16,1 3 71-16,14-11-39 16,6-5-1-16,10-2-31 0,5-2 41 0,8 0-77 15,1 1 0-15,2-1 0 0,7 2 0 0,11 2 0 16,3 3 0-16,4 2 0 0,6 1 0 0,-3 1 0 16,1 1 0-16,3 2 0 0,-3-1 0 0,-1 2 0 15,3 2 0-15,-6-5-49 0,0 1-74 0,-3-3 66 16,0 1-815-16,0-3 418 15,4-2 199-15,-7-5-543 0</inkml:trace>
  <inkml:trace contextRef="#ctx0" brushRef="#br0" timeOffset="15384.29">19143 12444 1740 0,'-8'-3'0'0,"-4"1"-1"0,2 2 0 0,-2 0-1 0,0 7 1 0,0 12 0 0,2 5 0 0,0 5 748 0,9 3-361 0,1 4-177 16,0 0 199-16,11 3-187 15,9-3-95-15,3 0-37 0,4-11-81 0,3-8-4 16,5-5-4-16,0-8 0 0,1-4-209 0,3 0 95 0,-7-16 70 0,-2-8-313 16,-5-5 196-16,-3-5 98 0,-8-3 49 0,-2-6-274 15,-10 3 134 1,-2-1 43-16,-4-1 47 0,-13 0 0 0,-7 4 29 0,-3-1-8 0,-7 12 65 0,-5 6-28 16,-2 8 0-16,-2 6-28 0,2 6 207 15,-3 0-97-15,14 1-50 0,2 9-51 0,8 8 16 31,5 4 41-31,9 0-33 0,-1 6-624 0,7-2 301 0</inkml:trace>
  <inkml:trace contextRef="#ctx0" brushRef="#br0" timeOffset="16074">21024 12147 902 0,'12'-51'0'0,"1"9"0"0,1 1 0 0,2 1 0 0,-4 2 0 0,2-1 90 0,-3-6-19 0,-10 15 79 0,-1 3-57 0,0 8-28 16,-15 4 0-16,-8 6 115 15,-7 3-62-15,-5 6-46 0,-5 3 0 0,-5 17 10 0,-4 2-22 0,0 6-1 16,-5 4-14-16,13-3 117 0,6 1-63 0,7-2-31 15,10-1 85-15,8-3-57 0,4 2-22 0,6-3-5 16,6-2 0-16,16 1-33 16,3-2 0-16,4 1 33 0,3 1 8 0,-3-3-40 15,1-1-1-15,-5 0 63 0,-1 3-31 0,-1 0 0 16,-2 8-23-16,-9-5 194 0,-3 5-102 0,-2 0-67 16,-5 5-70-1,-2-1 0-15,0 11 0 0,-12-6 0 0,-4 2 0 0,1 3 0 16,2 1 0-16,1-3 0 0,2 11 0 0,7-11 0 0,2-1 0 0,1 6 0 15,0-2 0-15,1 2 0 0,4 10 0 0,3-9 0 32,-1 2 0-32,-1 0 0 0,1 4 0 0,-2 0 0 0,-2 7 0 0,-2-10 0 15,1-3-135-15,-2 2 18 0,0-3 42 0,1 5-239 0,2-11 143 16,2-3 68-16,1-3 33 0,2-3-735 0</inkml:trace>
  <inkml:trace contextRef="#ctx0" brushRef="#br0" timeOffset="17075.57">22066 11546 1062 0,'0'-15'0'0,"0"3"0"0,0 3 0 0,0 0 0 0,-1 5 0 0,1-1 0 0,-2 2 157 0,1 3-65 0,-1 0-27 0,-3 7 322 0,-2 15-175 0,-1 6-88 15,-6 10-34-15,-2 3 310 31,-4 10-182-31,0 2-91 0,-4 4-45 0,1 3 184 0,-5 8-105 0,6-9-67 0,-3 0 79 0,2-1-69 0,-1-2-33 0,5-5-163 16,-1 3 74-16,7-16 22 31,2-7 1-31,3-5-144 16,2-4 88-16,4-5 44 0,-2-2 9 0,4-11-605 0,0-3 242 0,0-1 172 0,0 0 13 0,0-5-460 16,1-10 291-16,8-6 158 0</inkml:trace>
  <inkml:trace contextRef="#ctx0" brushRef="#br0" timeOffset="17250.95">21936 11622 2227 0,'2'-25'0'0,"0"3"0"0,0 12 0 0,1 3 0 0,0 6 0 0,1 1 0 0,5 0 0 0,1 15 361 0,3 3-166 16,2 10-79-16,1 1 288 0,4 8-183 0,3 4-83 0,-2-1-55 0,1 4 2 16,1 2-24-16,-1-3-21 0,1 3-270 0,4 7 132 31,-5-7 63-31,-2-1 36 0,-5-2-576 0,-1-1 306 15,-4-2 153-15,-7 1-677 0,-3-14 369 0,0-3 194 0,-5-7 96 0</inkml:trace>
  <inkml:trace contextRef="#ctx0" brushRef="#br0" timeOffset="17411.63">21862 12061 1029 0,'-17'-7'0'0,"0"-3"0"0,3 5 0 0,8 3 0 0,4 0 297 0,2 0-130 0,2 2-66 0,15 0-31 0,6 0 529 0,5 0-286 31,5 0-138-31,1 0 129 0,2 4-134 0,2-1-66 0,3 1-545 0,-5-1 234 0,2 0 122 16,-2 1 61-16,2-3-923 0</inkml:trace>
  <inkml:trace contextRef="#ctx0" brushRef="#br0" timeOffset="17659.84">22398 11802 1890 0,'-12'-5'0'0,"2"1"0"0,4 1 0 0,6-1 0 0,0 3 0 0,2 1 0 0,18 0 0 0,1 0 0 0,10 0 530 0,1 1-247 31,7 6-114-31,-3 0-74 0,0 0-29 0,2 0 0 0,1 0-29 0,2 2-251 0,2 0 135 0,-12 2 53 0,-2-3 32 0,-7 1-110 16,-7 3 71-16,-8-1 35 31,-5 6 6-31,-2-2-29 0,-20 3 0 0,-7 2 21 0,-6-1-10 0,-6 3-46 0,-3 3 31 0,1-7 16 0,2 3-5 0,2-1 25 15,-2-1-20-15,6 0-359 16,-4 1 168-16,12-9 95 0,6-5 43 0,7-4-511 16,9-2 267-16</inkml:trace>
  <inkml:trace contextRef="#ctx0" brushRef="#br0" timeOffset="17884.91">23001 11855 1610 0,'7'14'0'0,"0"3"0"0,1 6 0 0,-3 0 0 0,-1 0 0 0,-2 1 0 0,1 2 433 0,-1-2-199 0,2 1-89 16,0-7 211 15,5-2-159-31,-1-3-81 0,-1-5-39 0,5 0-130 0,0-8 41 0,0 0 24 0,1-3 0 0,-4-11-220 0,1-7 123 0,-4-4 69 0,-3-3-36 16,-3 3 44-16,0-4 0 16,-13 0 2-16,-2 2 186 31,-6-5-117-31,-2 9-30 0,-6-2 84 0,2 3-56 0,-3 1-30 0,-1 3-1 0,-3-1-82 0,5 10 34 0,-4 5 53 0,2 4-5 0,-1 1-461 15,6 20 221-15,0 8 115 0,13 10-869 16</inkml:trace>
  <inkml:trace contextRef="#ctx0" brushRef="#br0" timeOffset="18274.15">24291 11737 1390 0,'-9'0'0'0,"-2"0"0"0,2 0 0 0,-1 0 0 0,7 0 0 0,3 0 0 0,0 0 232 47,3 0-97-47,13 0-50 0,8 0 330 0,8 0-194 0,4 0-92 0,4 0-154 0,1 0 31 0,1-1 0 0,-1-3 39 0,-5 1-487 0,1 0 239 0,-4 2 120 0,-5-2 59 15,-2 0-321-15,1 2 187 32</inkml:trace>
  <inkml:trace contextRef="#ctx0" brushRef="#br0" timeOffset="18449.41">24503 11436 1488 0,'-14'-6'0'0,"4"1"0"16,3 3 0-16,3 2 0 0,4 4 0 0,0 15 0 0,0 7 260 0,4 9-112 0,7 4-57 0,2 8 380 0,-1 4-217 0,1 13-101 31,-1-7-62-31,-1 0-80 0,-2 0 0 0,-2-3 25 0,0-3 0 0,-2 5-183 0,-2-14 88 0,-3-1 47 16,0-4-481-16,-3-5 264 15,-9-3 133-15,2 0-642 32,-4-18 356-32,1-8 172 0,1-3 88 0,0-3-177 0</inkml:trace>
  <inkml:trace contextRef="#ctx0" brushRef="#br0" timeOffset="18548.8">24497 11866 1569 0,'0'-15'0'0,"0"2"0"0,0 1 0 0,-5 8 0 0,-4 4 0 0,-2 0 0 0,-1 8 0 0,-4 8 0 0,-3 5 0 0,-1 2 0 0,0 3 93 0,0 2-29 0,-1 1 1 15,3-1-29-15,2 0-469 0,4-6 230 0</inkml:trace>
  <inkml:trace contextRef="#ctx0" brushRef="#br0" timeOffset="18690.72">24499 11910 1782 0,'0'0'0'16,"0"0"0"-16,0 0 0 0,0 1 0 0,0 2 0 0,0-1 0 0,0 0 215 0,0 3-90 0,0 0-45 0,1 2 21 31,0 2-24-31,5-1-9 0,1 4-32 0,2-4-603 0,3-1 299 0</inkml:trace>
  <inkml:trace contextRef="#ctx0" brushRef="#br0" timeOffset="18937.31">24765 11667 1561 0,'-5'-15'0'0,"2"1"0"15,-2 1 0-15,5 6 0 0,0 2 0 0,0 3 0 0,0-1 0 0,7 3 216 0,4 0-81 0,3 0-49 0,3 10-25 0,3 1 0 16,-1 3-25-16,3 2-55 0,-1 1 37 0,-2 3-10 16,-2-1 28-16,-4 5-96 15,-2 0 48-15,-3 2 24 0,-2 3 9 0,-5-1 119 0,-1-2-52 0,0 0-26 16,-4 1 141-16,-7-1-84 15,2 6-32-15,-2-10-9 0,1 2-56 0,-1-3 14 0,4 0 0 0,-1-7-99 16,4 10 58-16,0-12 16 16,-1-1 1-16,0 0-473 0,2 1 244 0,-3 1 104 15,0-6 12-15,0 0-535 0,-2-4 300 0,2-3 150 16,-2 0-234-16,-3 0 182 0</inkml:trace>
  <inkml:trace contextRef="#ctx0" brushRef="#br0" timeOffset="19080.37">24796 11777 1031 0,'2'-18'0'16,"-1"7"0"-16,1 7 0 0,-2 3 0 0,0 1 0 0,-3 2 0 0,-6 13 214 0,-2 5-93 0,-2 4 193 16,-2 5-139-16,-3 1-69 0,-2 5-35 0,-1 2-160 15,2-3 58-15,0 0 33 0,2-4 1 0,-3 1-174 16,6-4 104-16,0 2 60 0,5-11 17 0,5-6-575 16,4-11 283-16</inkml:trace>
  <inkml:trace contextRef="#ctx0" brushRef="#br0" timeOffset="19183.97">24689 12044 809 0,'12'-5'0'0,"0"-2"0"0,1 6 0 0,0-1 0 0,-2 2 0 0,4 0 186 16,1 0-75-16,4 2-28 0,-2 6-10 0,2 1 329 16,0 4-183-16,3-2-92 0,-3 2-84 0,7-1 2 0,-4-3-9 15,0 0-478-15,1-1 239 0,-3 0 119 16,1-6 60-16</inkml:trace>
  <inkml:trace contextRef="#ctx0" brushRef="#br0" timeOffset="19459.23">25328 11619 1223 0,'-8'0'0'0,"0"0"0"0,-3 2 0 0,5 9 0 0,2 9 0 0,2 4 310 0,2 8-137 0,0 7-68 16,0 7 413-16,6 0-245 0,3 1-119 0,1-1-45 16,1 1-36-16,-1-7 0 15,0 9-28-15,-4-13-219 0,-1-2 105 0,-4-4 53 0,-1-1 26 16,0-7-239-16,-4 4 141 0,-9-12 58 0,-4-4 33 15,-2-6-228-15,-3-1 72 47,1-3 72-47,-4 0-42 0,3-4 49 16,-1-11-1-16,2-6 114 0,2-4-38 0,1-2 0 0,-2-7-46 0,6 7 34 0,3 1 0 0,0 4-25 0,5 3 0 0,-1 7 67 16,-2-1-34-16,6 7 7 0,0 0 1 0,3 6-332 0,0 0 148 0,0 0 68 0</inkml:trace>
  <inkml:trace contextRef="#ctx0" brushRef="#br0" timeOffset="19634.37">25709 12013 2190 0,'8'0'0'0,"-1"0"0"0,1 0 0 0,-1 0 0 0,-2 0 0 0,0 1 0 0,1 2 0 0,0 2 0 0,-1-1 780 0,1 3-377 0,-3 3-184 0,2-3-91 15,-2 4-251-15,2-1 79 0,0 1 48 16,-3-2-700-16,1 1 366 15,-1 1 182-15,-1-3-303 0,1-2 243 0,-2 0 131 0</inkml:trace>
  <inkml:trace contextRef="#ctx0" brushRef="#br0" timeOffset="19843.79">26302 11457 2257 0,'-3'0'0'16,"-2"0"0"-16,-4 0 0 0,2 3 0 0,-7 8 282 0,-3 5-128 0,-1 6-60 0,-4 6 197 15,-1 3-129-15,-3 6-63 0,-7 8-23 0,4-5-152 0,-1 2 56 16,-1 1 27-16,-3-2-472 0,1-2 250 0,-3 2 134 16,12-14 54-16,2-2-917 0,8-7 454 0</inkml:trace>
  <inkml:trace contextRef="#ctx0" brushRef="#br0" timeOffset="20005.13">26063 11771 2158 0,'9'0'0'0,"3"1"0"0,-3 2 0 16,3 5 0-16,-3 1 0 0,1 6 0 0,-3 3 0 0,3 7 425 0,-5 2-199 0,-2 6-95 0,-2 4 110 0,0 0-103 0,-1 1-52 0,0 5-16 16,0-11-177-16,-4-3 71 0,0-1 36 0,1-9-591 15,-3-5 313-15,3-3 165 16,0-11 70-16,0 0-742 0,0-3 388 0,0-13 124 15,-1-3-170-15,1-9 216 0,2-3 119 0</inkml:trace>
  <inkml:trace contextRef="#ctx0" brushRef="#br0" timeOffset="20119.83">26134 11860 1172 0,'9'-24'0'0,"-1"2"0"0,4 2 0 0,0 3 0 0,4 3 0 0,3-1 0 0,1 9 0 0,6 1 0 0,-1 4 181 0,5 0-73 0,3 1 100 16,-2 0-91-16,-3 0-41 0,3 2 0 15,-4 4-322-15,0-2 141 0,-2 3 78 0,-6-2 27 16,-4-1-267-16,-6 1 151 0,-2-5 75 0,-5 0-533 0,-2 0 285 0</inkml:trace>
  <inkml:trace contextRef="#ctx0" brushRef="#br0" timeOffset="20670.11">26475 11548 1098 0,'-7'-11'0'0,"-4"0"0"16,2 4 0-16,0 6 0 0,4-2 0 0,-1 3 0 0,-3 8 0 0,4 12 284 0,-2 5-128 0,2 8-61 0,-1 6 351 0,-3 5-205 0,2 1-103 31,0 9 175-31,1-7-144 0,-2 2-67 0,4-2-33 0,0 0-105 0,1-4 36 15,-3 2 8-15,5-10 27 16,-1-8-300-16,-1-7 150 0,-2-3 75 0,4-9-125 0,-3-1 108 16,0-7 42-16,1 0 25 0,-2-10-311 0,-1-5 142 15,0-4 19-15,1-3 67 0,2-2 9 0,-3 0 29 0,3-2 0 16,2-1 64-16,1 3-32 16,0-2-9-16,0 5-23 0,0 2 89 0,1 2-45 0,5 3-3 0,2-4 40 15,1 10-7-15,5 2-27 0,0 1 14 0,0 3 75 16,-1 2-38-16,3 0-28 0,-3 0 1 15,1 0 0-15,-5 7-11 0,2 1-11 16,-5 4 37-16,0-3 5 0,-3 3-32 0,-1 1-5 16,-2 0 131-16,0 0-61 0,0 0-27 0,-2 3 137 15,-2-5-87 1,1 2-38-16,-2 0 26 0,2 0-33 0,-2-1 0 0,3 5-23 0,1-6-3 0,1 3-6 16,0-2 0-16,0-1 0 15,0 2-132-15,0 3 75 0,0-5 24 0,1-2 0 0,2 1-222 16,3 0 122-16,-3 1 34 0,0-2-170 0,-2-2 92 0,1-3 63 15,-2 2-5-15,0-5-14 16,0 4 32-16,0-4-10 0,-5-1 85 16,-6 0-44-16,1 0 0 0,-5 0 0 0,-3 0-33 0,-2 0-8 15,-1 0 41-15,-1 0 0 0,-2 0 30 0,-1 0 0 16,3 0-30-16,-5 0 214 0,6 0-91 0,2 7-57 62,5 0-13-62,2 0 287 0,5-2-138 0,1 5-76 0,6 0 76 0,2-3-70 0,12 2-12 0,11-2-25 0,10 0 154 0,7-1-81 0,7-3-53 0,8-3-22 0,10 0-122 0,2 0 49 16,15 0 34-16,-9-2-447 16,1-4 231-16,-7 3 116 0,-2 1 56 0,-6-1-1116 0,-2 3 544 0</inkml:trace>
  <inkml:trace contextRef="#ctx0" brushRef="#br0" timeOffset="21104.79">21892 12937 1132 0,'8'-15'0'0,"1"4"0"0,-4 8 0 0,-1 3 0 0,-2 3 217 0,0 14-82 16,-2 9-54-16,-8 7 446 0,-6 8-246 16,-8 6-123-16,0 4-61 0,-6 7 269 0,-2-3-170 15,-5 3-80-15,0 3-89 0,-2-1 9 0,-2-1 0 16,-2 4 8-16,12-18-349 16,4-5 170-16,9-8 86 0,5-9 42 0,8-11-280 0,3-4 170 0,0-8 72 15,11-13-831-15,6-15 420 0,7-7 210 0,-1-7-235 16</inkml:trace>
  <inkml:trace contextRef="#ctx0" brushRef="#br0" timeOffset="21244.52">21741 13138 2399 0,'5'-23'0'0,"0"7"0"0,-3 7 0 0,3 6 0 0,-1 3 0 0,3 5 0 0,2 14 0 0,4 7 0 0,2 4 0 0,7 4 379 0,0 4-177 16,1-1-82-16,1 3 198 0,2-2-141 0,3 7-62 0,-3-10-44 0,-2 0-383 31,0-2 174-31,-4-3 87 0,-1-3 43 0,-2 5 9 0,-10-14 34 0,-5-2 1 15,-2-2-335-15,0-5-650 0</inkml:trace>
  <inkml:trace contextRef="#ctx0" brushRef="#br0" timeOffset="21389.16">21626 13461 1807 0,'-19'-11'0'0,"-1"1"0"0,7 0 0 0,4 6 0 0,4 0 0 0,5 3 0 0,0-1 0 0,17 2 0 0,6 0 412 16,5 0-189-16,9 0-84 31,1 0-56-31,0 0-249 0,5 0 101 0,-2 0 50 0,1 0 26 0,5 0-716 0,-5 2 364 0</inkml:trace>
  <inkml:trace contextRef="#ctx0" brushRef="#br0" timeOffset="21619.65">22556 13199 1228 0,'0'-8'0'0,"0"1"0"0,-3 4 0 0,-7-2 0 0,-3 3 162 0,-4 2-63 0,-7 0-32 15,-9 12 492-15,-10 2-253 0,-1 3-140 0,-7 3-65 16,-2-1 137-16,1 1-102 0,2-1-50 0,0-2-16 16,18-3 88-16,9-3-62 0,8-1-30 0,9-3 65 15,6 0-48-15,0 4-15 0,8-2-64 16,14 3 31-16,7-1 1 0,4-1 0 0,3 2-53 16,7 2 34-16,-4-3-17 0,-1-1 0 0,-1 1-251 15,2 1 118-15,-6-2 55 0,6 4 55 16,-8-4-814-16,-4 1 401 0,0-3 200 0,0 1-591 15</inkml:trace>
  <inkml:trace contextRef="#ctx0" brushRef="#br0" timeOffset="21860.35">22822 13316 2042 0,'0'-12'0'0,"-4"4"0"0,-3 4 0 0,1 1 0 0,-5 3 0 0,1 0 0 0,0 17 372 0,2 3-168 0,1 6-85 15,6 2 151-15,1 3-108 16,0-2-68-16,6 0-29 15,8-4 32-15,6 1-31 0,6-5 0 0,4 1-21 0,4-11-400 0,2-3 196 16,-1-7 97-16,4-1-357 0,0-3 236 16,-10-16 86-16,-2-5-187 0,-9-2 93 0,-7-4 78 0,-6-1 39 15,-3-6 109-15,-2 4-30 0,-15 0-1 16,-4-2-39-16,-9 1 81 0,-2 3-41 0,-4-3-8 0,0 14-33 16,1 3 95-16,1 10-33 15,2 5-29-15,3 2-45 0,-4 2 33 0,11 20 50 0,2 5-37 16,4 9-583-16</inkml:trace>
  <inkml:trace contextRef="#ctx0" brushRef="#br0" timeOffset="22288.69">24516 13077 1839 0,'-15'-2'0'0,"6"-6"0"0,8 4 0 0,1-1 0 0,13 2 0 0,16-1 0 0,9-1 0 0,7-6 0 0,6 4 166 0,2-2-65 0,5 1-1 0,3 1-33 0,-1 0 1 0,5 0-23 0,-14 2-402 0,-11 0 197 0,-3 5 97 0,-12 0 50 0,-7 0-600 0,-2 0 294 0,-16 0 154 0</inkml:trace>
  <inkml:trace contextRef="#ctx0" brushRef="#br0" timeOffset="22442.85">24795 12770 1466 0,'-8'-16'0'0,"2"8"0"0,4 3 0 0,2 4 0 0,0 1 0 0,8 6 0 0,3 11 0 0,2 9 224 0,4 8-95 0,0 7 71 0,-3 4-82 16,0 6-33-16,-4-3-8 16,-2 7 90-16,-1 4-66 0,-4 1-33 0,-2-1 1 15,0 9-250-15,-1-16 104 0,0-2 56 16,-1-6 29-16,-5-3-470 0,0-8 249 0,1-1 114 0,2-19-595 0</inkml:trace>
  <inkml:trace contextRef="#ctx0" brushRef="#br0" timeOffset="22579.09">24873 13165 908 0,'-14'0'0'0,"-2"0"0"0,0 9 0 0,-1 5 0 0,-3 3 109 0,-2 3-28 0,2 6-8 15,0 1 203-15,-1 4-120 0,0 1-60 16,3-2-30-16,-2 0-166 0,8-6 63 0,3-9 37 0,5-4-507 16,3-8 253-16</inkml:trace>
  <inkml:trace contextRef="#ctx0" brushRef="#br0" timeOffset="22736.44">24803 13208 1113 0,'4'0'0'0,"0"0"0"0,3 0 0 0,-2 0 0 0,2 2 0 0,-2 6 0 0,0 3 407 0,0 1-186 0,2 5-93 0,0 1-72 0,0 3-11 16,0-1-10-16,3 0 1 16,2-3-217-16,-1 0 109 0,6-7 54 0,2 1 35 31</inkml:trace>
  <inkml:trace contextRef="#ctx0" brushRef="#br0" timeOffset="22970.38">25245 12939 1307 0,'0'-13'0'0,"0"2"0"0,0 1 0 0,0-1 0 0,1 3 0 0,1 0 0 0,0 4 0 0,7 1 297 0,0 2-130 16,5 1-66-16,1 0-96 0,5 0 9 15,0 4 22-15,0 6 0 0,2 4-139 0,-2 3 69 0,-2 1 36 16,-1 5 7-16,-9-1 21 0,-1 4 6 15,-2-1-1-15,-4 1 209 0,-1 3-105 0,0 2-43 16,0-3-34-16,-7-2 188 0,-1 2-106 16,0 0-55-16,-2-2-142 15,1 6 53-15,2-9-8 0,0-1 43 0,0-2-408 0,1 1 204 0,1-1 111 0,0-3 43 16,-1-4-310-16,0-2 130 0,-1-1 99 0,1-3-505 16,-2-2 274-1,2-5 150-15,-3 0 70 0</inkml:trace>
  <inkml:trace contextRef="#ctx0" brushRef="#br0" timeOffset="23118.48">25322 13009 1110 0,'0'-14'0'0,"0"2"0"0,0 7 0 0,-4 2 0 0,-2 3 0 0,-2 15 0 0,-7 11 0 0,4 10 240 0,-6 5-102 0,-2 9 198 0,-1-4-155 16,-2 4-72-16,-2-3-37 0,2 1-76 16,-1-4 0-16,-2 4 49 0,7-15-9 15,5-7-414-15,4-8 207 0,0-4 104 0,9-9-258 16,0-5 179-16,0 0 82 0</inkml:trace>
  <inkml:trace contextRef="#ctx0" brushRef="#br0" timeOffset="23237.67">25218 13302 1484 0,'11'-9'0'0,"-2"4"0"0,-1 0 0 0,2 5 0 0,0-3 0 0,2 3 0 0,1 0 188 0,2 12-80 0,1 2-37 0,2 2 422 16,1 3-229-16,4 0-114 15,4 2-114-15,-4-1 0 0,3-2-1 0,1 0 1 0,1-3-597 0,5 0 307 16,-6-6 140-16,1-4 75 0</inkml:trace>
  <inkml:trace contextRef="#ctx0" brushRef="#br0" timeOffset="23397.74">25708 13118 1332 0,'0'-14'0'0,"0"-1"0"0,0 1 0 0,0 2 0 0,5 7 0 0,10-2 0 0,4 2 218 0,6 2-91 0,7-1-37 16,3 0-28-16,2 4 0 0,7 0-26 0,-5 0-1 15,1 5-385-15,0 1 189 0,-13 0 88 0,-6 2 46 16,-8-1-506-16,-5-2 249 0,-8-2 124 0</inkml:trace>
  <inkml:trace contextRef="#ctx0" brushRef="#br0" timeOffset="23555.39">26035 12726 1336 0,'4'-31'0'0,"1"11"0"0,0 9 0 0,-3 5 0 0,0 6 0 0,0 6 0 0,-2 18 0 0,0 14 193 0,-9 8-79 0,-9 12-39 0,-6 5 288 31,-6 7-155-31,1-5-91 0,-4-1 34 0,-4 6-58 0,-2 2-28 0,-2 0-1 16,-1 6-246-1,10-22 104-15,1-3 57 0,8-10 29 0,3-5-589 0,5-11 308 0</inkml:trace>
  <inkml:trace contextRef="#ctx0" brushRef="#br0" timeOffset="23700.47">25854 13275 2249 0,'9'-9'0'0,"3"2"0"0,2 6 0 0,-1-1 0 0,3 2 0 0,-2 5 0 0,3 10 0 0,-1 5 0 0,3 0 296 0,1 3-122 16,-5-2-73-16,1 0-406 0,2 0 170 0,0-1 85 0,-2 1 43 31,2-3-339-15,-5-7 186-16</inkml:trace>
  <inkml:trace contextRef="#ctx0" brushRef="#br0" timeOffset="23976.95">26465 12823 1040 0,'0'0'0'0,"0"0"0"0,0 0 0 0,0 0 0 0,0 0 0 0,-2 0 0 0,-8 10 0 0,-4 4 199 0,-4 7-82 0,-4 5-32 16,-2 2-308-16,-1 1 117 0,-3 5 60 0,1-1 30 46,4-5-197-46,0 5 98 0,10-11 52 0,6-2-256 0,5-8 142 0,2 1 78 0,0-8 35 0,9 3 64 0,4-5 0 0,2-1 0 0,-1 3 332 0,-1 2-202 16,-2 3-83-16,1 4-50 0,-6 4 701 0,0 4-315 47,-2 3-182-47,-3 3-47 0,-1 1 176 0,0 7-139 0,0-5-81 0,-1 1 135 0,-5-1-104 0,1-2-53 0,0-2-26 0,2 1-375 0,-1-12 170 0,4-5 89 16,0-6-676-16,0-5 382 15,0-2 193-15,1-12 76 0,3-9-558 0,3-4 301 16</inkml:trace>
  <inkml:trace contextRef="#ctx0" brushRef="#br0" timeOffset="24096.06">26350 13213 1146 0,'3'-20'0'0,"3"1"0"0,3-1 0 0,1 7 0 0,3 2 0 0,3 3 0 0,5 1 241 0,2 3-102 15,9 1-43-15,-2 1 58 0,4 2-59 0,1 0-30 0,-3 0 0 16,0 8-99-16,1-1 44 16,-10 0-9-16,-4 2-431 0,-2 0 228 0,-7-3 115 15,3 4 63-15,-11-5-555 0</inkml:trace>
  <inkml:trace contextRef="#ctx0" brushRef="#br0" timeOffset="24679.73">26654 12968 1312 0,'0'-19'0'0,"-3"4"0"0,-1 3 0 0,0-2 0 0,0 9 0 0,-2 3 0 0,1 2 0 0,3 0 0 0,-3 15 197 0,0 5-72 0,-1 7-49 0,2 7 251 0,-3 3-146 16,2 4-72-16,-1 5-37 15,0 0 158-15,-3-3-102 0,7-2-46 0,-1 0-140 16,0-3 47-16,0-1 23 15,1 0 10-15,2-11-153 0,0-4 83 0,0-7 42 0,0-5-394 0,0-6 215 16,0-4 59-16,0 0 68 0,0-4-261 0,0-11 142 16,0-3 71-16,0-1 35 0,-1-4 47 15,-4 2-11-15,4 0-1 0,-1 2 124 16,2 0-61-16,-2 3-32 0,2-2 79 16,0 5-50-16,0 1-30 0,0 0 0 15,0 2 180-15,2 1-92 0,3-2-3 0,4 2-37 0,-2 2 22 0,3 1 0 16,0 0-13-16,2 1-16 0,-2-1-88 0,2 0 39 15,-3 4 4-15,2-1-34 0,-3 1 28 0,1-2 3 16,-2 3 7-16,-2 1 108 16,-1 0-50-16,-1 0-1 0,-2 7 57 0,1 1-43 0,-2 6-25 0,0-2-1 15,0 5 182-15,0 1-93 0,0 0-46 0,-2 4-14 16,1-5-6-16,1 2-1 16,0-1-25-16,0-1-123 0,0-1 62 0,0 1 39 0,0-2-246 15,3-3 133-15,1-1 56 0,0 0 35 16,2-4-198-16,-2 3 107 0,-1-6 10 0,0 0 41 15,-2-1-264-15,2 0 137 0,-3 0 71 0,0 5 24 16,-3-4 6-16,-5 2-1 0,-5 2 40 0,-1-2 108 16,-1 0-54-16,-4 6-36 0,2-7 8 0,-3 5 197 31,3-5-112-31,-2 0-56 0,2 0 130 0,-3 0-49 0,2-3-51 0,3 0-27 16,4-2 229-16,-1 0-111 0,0 0-38 0,-1 0-25 15,4 0 96-15,3 0-68 0,0 0-36 0,-1 0 159 31,4 0-97-15,1 0-39-16,2 0 83 0,0 0-70 16,0 2-35-16,9 3-1 0,10 3 51 0,9-5-34 0,12 3-10 0,14-3-41 0,12-3-38 0,14 0 0 0,12 0 47 0,5 0-10 0,10 0-433 0,1 0 217 15,-3 0 108-15,-6 10-1096 16,9 2 558-16</inkml:trace>
  <inkml:trace contextRef="#ctx0" brushRef="#br0" timeOffset="24820.85">28449 13718 3931 0,'0'-27'0'0,"-2"8"0"0,2 6 0 0,0 0 0 0,2 2-629 0,10-2 285 0,-4-4 146 0,0 6 86 0,-2 0-103 0,-1 1 90 0,0 1 46 16</inkml:trace>
  <inkml:trace contextRef="#ctx0" brushRef="#br0" timeOffset="25945.75">18020 15954 2313 0,'-14'9'0'0,"3"1"0"0,1 7 0 0,5 8 0 0,0 4 0 0,0 2 0 0,0 6 0 0,4-4 238 0,-1 1-101 0,2 0-50 0,0 2-107 0,0-2 28 0,0 2 9 0,6-10 20 15,4-2-498-15,0-6 243 0,2-5 122 16,-1-5-310-16,1-1 194 0,-4-7 101 0</inkml:trace>
  <inkml:trace contextRef="#ctx0" brushRef="#br0" timeOffset="26265.3">17968 15925 1620 0,'-4'-28'0'0,"-1"1"0"0,3 2 0 0,2 9 0 15,3 3 0-15,13 1 0 0,6 2 0 0,3 6 0 0,4-2 0 0,3 6 144 0,-1 0-54 0,0 10-27 16,-1 3-122-16,-2 4 48 0,1 4 33 0,-11-4-9 16,-3 7-189-16,-8-1 107 0,-5 2 52 0,-2 4-32 15,0-2 38-15,-14-1 24 0,-6-1-71 16,-6-1 125-16,1-1-57 0,-3 2-15 0,1-7 319 0,2-2-151 15,3-5-72-15,2-1-39 16,6-6 240-16,2 3-118 0,9-7-74 0,3 0-31 16,3 0-112-16,15 0 41 0,9 0-1 0,4 0-142 15,2 0 87-15,1 0 47 0,0 0-118 0,0 1 82 0,-4 8 32 32,-2 4 32-32,-9 4-187 0,-11 4 84 0,-7 0-7 0,-1 5 37 0,-9 4 295 0,-13 2-134 15,-7-5-76 1,-4 1-27-16,-5-4 322 0,1-4-158 0,0-3-50 0,-2-5-224 0,9-7 81 15,2-5 30-15,5 0 22 0,5-13-659 0,6-11 320 16,4-11 162-16,8-8-353 0</inkml:trace>
  <inkml:trace contextRef="#ctx0" brushRef="#br0" timeOffset="26505.29">18344 15649 1093 0,'15'-15'0'0,"4"3"0"0,0 8 0 0,-1 2 0 0,0 2 0 0,-1 0 0 0,-1 7 518 0,1 4-231 0,-2 5-130 0,-2 0-60 15,-2 2 12-15,-3 0-37 16,1 4 10-16,-8-5-46 0,0 1-192 0,-1 0 96 0,-1-1 48 0,-13-2-16 16,-3 1 41-16,-3-3-9 0,-3-1 276 0,-1 0-122 15,1-4-61-15,-1 1-30 0,1 0 130 16,9-4-85-16,2-1-38 0,2-3 0 0,4-1 181 16,6 1-110-16,0-1-44 15,0 0-84-15,16 0 19 0,5 0 1 0,6-1-1 0,5-6-369 16,4 2 194-16,0-2 83 0,1 2-771 15,-1-1 380-15,-1 4 216 0,-4 1 49 0</inkml:trace>
  <inkml:trace contextRef="#ctx0" brushRef="#br0" timeOffset="26661.36">18560 16094 2443 0,'-20'5'0'0,"-5"1"0"0,10 0 0 0,5-4 0 0,6 1 0 0,4-3 0 0,0 0 0 0,1 0 0 0,19 0 0 0,7 0 285 15,6 0-124-15,4-7-62 0,4-2-230 0,4 1 93 16,-5-1 32-16,0 1-756 16,0 3 399-16,-2-2 200 0,0 0 100 0</inkml:trace>
  <inkml:trace contextRef="#ctx0" brushRef="#br0" timeOffset="26810.32">19187 15833 2010 0,'-5'0'0'0,"-1"0"0"0,-2 0 0 0,2 5 0 0,-5 10 0 0,1 7 0 0,-5 9 0 0,-1 8 306 0,-4 9-135 16,-3 5-67-1,0 6-2-15,4-6-38 0,0 0 1 0,5-4-531 0,2-5 251 16,2-3 126-16,2 4 72 0</inkml:trace>
  <inkml:trace contextRef="#ctx0" brushRef="#br0" timeOffset="26984.77">19125 15776 2467 0,'10'-17'0'0,"4"10"0"0,4 1 0 0,-3 6 0 0,4 13 0 0,-2 14 0 0,2 6 0 0,-2 7 0 0,5 7 278 0,-5 1-125 0,-3 1-58 0,3 3-179 0,0-1 61 0,2 9 38 0,-3-15-9 16,-1-2-599-16,-3-2 303 15,-1-2 153-15,-4-4 76 0,-5 0-680 0</inkml:trace>
  <inkml:trace contextRef="#ctx0" brushRef="#br0" timeOffset="27119.46">19072 16186 1545 0,'-10'-9'0'0,"4"3"0"0,3 1 0 0,3 4 0 0,0-2 0 0,12 3 103 0,12 0-33 0,2 0 0 15,7 3 105-15,1 2-68 0,8 2-27 16,-3-4-9-16,3 3-632 0,2-1 296 15</inkml:trace>
  <inkml:trace contextRef="#ctx0" brushRef="#br0" timeOffset="27312.53">19855 15906 1914 0,'-14'-27'0'0,"2"7"0"0,-2 1 0 0,-3 6 0 0,-5 4 0 0,-2 6-1 0,-5 3 1 0,-2 1 309 0,1 20-137 0,0 7-67 0,2 6 136 15,0 7-93-15,13-2-60 0,7 4-26 0,8 0 138 16,0 1-81-16,10 0-42 0,13 1 10 0,8-6-214 16,9-7 82-16,6-3 41 0,3-5-537 0,2-9 289 0,5 0 153 15,-10-9-698-15,-2-6 388 0,-1 0 161 16,-4-5 105-16</inkml:trace>
  <inkml:trace contextRef="#ctx0" brushRef="#br0" timeOffset="27546.29">20183 15879 1941 0,'-16'-14'0'0,"4"-1"0"0,-1 3 0 0,2 5 0 0,0 0 0 0,5 6 0 0,4-2 0 0,2 3 382 0,0 3-172 0,15 7-88 0,8 2-33 0,5 2 121 0,4 4-88 16,4-2-42-16,4-1-205 0,3 0 81 0,4-1 48 0,-5-2-349 16,-3-3 190-16,0 2 96 0,-1-1 47 15,-3-2-105-15,-1 3 42 0,-13-3 42 0,-8 2-58 16,-8 3 132-16,-5 2-83 15,-12-1 4-15,-16 10-10 0,-13-2 414 0,-5 1-199 0,-1 0-96 16,-3 4 224-16,-6 5-136 0,8-8-23 16,1 3-462-16,5-1 191 0,4 0 85 0,9-4 43 0,3 2-782 15,19-9 377-15</inkml:trace>
  <inkml:trace contextRef="#ctx0" brushRef="#br0" timeOffset="27801.5">20846 15998 2176 0,'0'8'0'0,"-4"2"0"0,2 3 0 0,-4 2 0 0,5 5 0 0,-1 3 0 15,2 3 439-15,0 0-205 0,5 0 160 0,12-4-179 16,3 0-89-16,5-6-46 0,5 1-304 0,2-13 125 16,3-4 67-16,4 0 34 0,3-10-454 0,-2-13 244 15,0-1 130-15,-10-3 53 0,-7-4-167 0,-8 0 102 16,-11-1 52-16,-4 0-92 15,0-2 38-15,-21 4 32 0,-6 5 254 0,-9 1-115 0,-9 5-57 16,-3 6-28-16,-8 4 310 0,7 9-137 0,1 0-93 16,6 4 14-16,6 13-169 15,5 5 82-15,3 4 8 0,16 4 52 0,7 4-419 0</inkml:trace>
  <inkml:trace contextRef="#ctx0" brushRef="#br0" timeOffset="28306.68">22344 15632 1273 0,'0'0'0'0,"1"0"0"0,1 0 0 0,4 0 0 0,6 0 0 0,6 0 245 0,4 0-109 15,5 0-49-15,8 0-25 0,2 0 72 0,6 0-48 0,6 0-15 0,-4 0-478 16,-3 0 210 15,-5 0 103-15,-1 0-587-16</inkml:trace>
  <inkml:trace contextRef="#ctx0" brushRef="#br0" timeOffset="28427.84">22380 15851 1249 0,'-18'0'0'0,"6"0"0"0,6 0 0 0,3 2 0 0,3 1 0 0,0-2 0 0,11 1 368 16,10-2-171-16,9 0-79 0,4 0-41 16,4-6 6-16,4-2-13 0,-5-1-10 0,1-3-627 0,-1 3 283 15,-2-2 142-15,-2-2-481 0</inkml:trace>
  <inkml:trace contextRef="#ctx0" brushRef="#br0" timeOffset="28564.02">22640 15649 886 0,'-19'5'0'0,"-4"10"0"0,7 0 0 0,-4 10 0 0,-1 7 385 0,-5 9-174 0,-4 6-87 0,-4 10-34 16,4-3 101-16,2-2-77 15,5 0-38-15,3-9-1 0,8-3-157 0,5-2 69 16,7-17 21-16,3-5-465 0,15-5 240 0</inkml:trace>
  <inkml:trace contextRef="#ctx0" brushRef="#br0" timeOffset="28748.48">22687 15976 1082 0,'-11'14'0'15,"-3"8"0"-15,6-2 0 0,2 6 0 0,3-2 546 0,3 3-254 0,0 0-119 0,4-3-72 16,13-4 201-16,4-2-132 0,7-4-67 0,1-1-134 16,6-6 43-16,2-7-11 0,0 0 35 0,-1-2-448 46,0-15 224-46,-2-5 112 0,3 1-567 0,-11-6 316 0,-6 0 155 0,-3-2 79 0</inkml:trace>
  <inkml:trace contextRef="#ctx0" brushRef="#br0" timeOffset="28889.38">23103 15700 1058 0,'0'0'0'0,"0"-5"0"0,0 4 0 0,6-2 0 0,3-1 0 0,2 1 443 0,9 2-204 15,6-3-100-15,9 1 120 16,7-3-102-16,5 5-64 0,3-5-29 0,1 1-177 0,-2-1 75 0,0 4 38 15,-2 1-643-15,-10-2 325 0,-9 3 164 0,-8 0 81 16</inkml:trace>
  <inkml:trace contextRef="#ctx0" brushRef="#br0" timeOffset="29063.89">23409 15415 1427 0,'0'0'0'0,"-3"0"0"0,0 0 0 0,0 5 0 0,0 4 0 0,1 7 0 0,2 9 502 0,0 9-233 0,0 10-115 0,0 7 291 16,0 11-204 0,2 9-93-16,-2-6-105 0,0 0-6 0,0 0 0 0,0-6-1 15,0-5-422-15,0 1 221 0,-2-17 96 0,-5-6 53 16,1-6-615-16,-1-6 335 0,1-6 85 0</inkml:trace>
  <inkml:trace contextRef="#ctx0" brushRef="#br0" timeOffset="29196.54">23333 15856 1320 0,'-15'-5'0'0,"-1"4"0"0,-1 1 0 0,-3 0 0 0,1 9 0 0,-3 9 0 0,-2 4 0 0,3 6 359 0,1 2-162 15,-4 6-71-15,9-2-100 0,2-3 11 16,7-1 0-16,4-2-1 0,2-8-540 0,2-2 268 16</inkml:trace>
  <inkml:trace contextRef="#ctx0" brushRef="#br0" timeOffset="29324.99">23322 15951 1804 0,'0'1'0'0,"0"1"0"0,0 0-1 0,0-1 0 0,-1 3 1 0,-2-2 0 0,0 4 0 0,3 0 186 0,0 0-74 16,0 1-38-16,0 2-368 0,9-3 175 0,5-1 73 16</inkml:trace>
  <inkml:trace contextRef="#ctx0" brushRef="#br0" timeOffset="29554.79">23689 15676 1373 0,'0'-22'0'0,"0"5"0"0,0 5 0 0,0 2 0 0,0 0 0 0,-2 9 0 0,1-4 461 0,1 4-217 0,0 1-104 0,0 0-51 31,8 7-45-31,5 4-8 16,4 1 10-16,1 3-41 0,2 1 0 0,0 2 31 0,0 5 1 0,0-3-66 0,-2 6 42 0,-5 1-9 0,-3 0 222 0,-4 2-95 0,-5 1-47 15,1 2-24-15,-2 4 165 0,0-5-100 0,-7 3-43 0,-5 1-1 0,0-4-48 0,1-1 3 16,0 4 10-16,-1-9-321 0,4-4 156 0,0-2 77 16,2-4 40-16,-4 2-777 0,6-9 389 15,1-3 146-15,1-5-524 0,1 0 366 16</inkml:trace>
  <inkml:trace contextRef="#ctx0" brushRef="#br0" timeOffset="29689.04">23766 15794 1140 0,'-9'0'0'0,"0"0"0"0,1 1 0 16,-3 11 0-16,-3 5 0 0,-4 7 0 0,1 5 338 0,-3 5-151 0,-2 9-75 0,-1 1-38 0,-2 2-9 0,-3 5 10 15,9-13-39-15,0-3-174 0,5-8 86 0,6-7 45 16,3-5-567-16,2-3 294 0</inkml:trace>
  <inkml:trace contextRef="#ctx0" brushRef="#br0" timeOffset="29830.03">23621 16065 1880 0,'5'0'0'0,"3"0"0"0,-3 3 0 16,4-1 0-16,-1 3 0 0,2-1 0 0,1 4 0 0,1 0 309 0,3 6-137 0,2-1-58 15,2 1 27-15,1 4-52 0,1-1-26 0,2 1-1 16,3 1-498-16,-1-5 232 0,-2-3 120 0,1-2-632 0,-1-2 359 16,0-6 179-16</inkml:trace>
  <inkml:trace contextRef="#ctx0" brushRef="#br0" timeOffset="30002.48">24379 15530 1254 0,'-3'0'0'0,"-6"0"0"0,1 0 0 0,-3 0 0 0,0 13 0 0,-8 6 0 0,-1 5 0 0,-7 10 320 0,1 4-147 15,-6 8-68-15,3 3-148 0,-1 2 40 16,2-5-1-16,1 2 50 0,10-13-193 0,8-7 92 0,5-8 46 15,4-8-766-15</inkml:trace>
  <inkml:trace contextRef="#ctx0" brushRef="#br0" timeOffset="30140.73">24197 15944 1600 0,'-2'7'0'0,"-3"4"0"0,2-1 0 0,1 4 0 0,-1 2 0 0,-2 2 369 0,3 3-167 0,-1 8-73 0,3-5-51 15,-2 4 378-15,2 0-210 16,0-1-105-16,0 4-43 0,0-7-231 0,0-2 85 0,2-5 42 0,1-2-645 15,7-6 344-15,0 0 180 0,3-9 73 16,0 0-784-16</inkml:trace>
  <inkml:trace contextRef="#ctx0" brushRef="#br0" timeOffset="30304.84">24357 15903 1082 0,'6'-6'0'0,"-2"0"0"0,5 1 0 0,0 1 0 0,5 1 0 0,3-2 149 0,3 3-61 0,5 0-26 0,2 0 22 15,2 0-25-15,2 1 1 0,3-2-15 0,-5 3-314 0,-4 0 145 16,0 0 74-16,-5 0-485 0,-4 0 249 0,-2-3 117 16,-11 3 71-16,-3-3 31 15,0-3 36-15,-5-2 31 0,-7-3 0 0</inkml:trace>
  <inkml:trace contextRef="#ctx0" brushRef="#br0" timeOffset="30869.46">24618 15632 801 0,'0'-14'0'0,"0"1"0"0,0 5 0 0,-2 2 0 0,2-1 0 0,-4 5 0 0,1 2 258 0,-2 4-111 0,-1 12-56 0,2 7 194 0,-4 6-116 16,0 4-70-16,-3 7-32 0,2 3 90 0,-2 3-60 0,-3 3-22 16,4-5-9-16,1 1 118 0,-2 1-74 0,4-2-38 0,-1-6-131 15,-1 4 57-15,6-12 14 16,-1-7-295-16,4-6 160 0,0-5 79 0,0-7 39 16,0-3-396-16,0-2 169 0,0-2 112 15,0-11-5-15,0-8-37 0,2 2 63 0,0-3 23 0,-1-2 9 16,-1 0 67-16,0 4 0 0,0-1-35 0,2 3 155 15,-1-1-86-15,2 6-31 32,-3 2 261-32,2 0-138 0,2 2-78 0,-1 1 9 0,2 2 151 0,1 3-68 31,1 1-58-31,2 2 5 0,-1 0-25 0,0 5-27 0,1 4 9 0,-1 3-9 0,-2 5 29 0,0-1-1 0,-3 2-27 0,2 2 73 16,-1-1-27-16,-2-3-10 0,-1 0 15 15,0 0-26-15,-1-3 0 0,0-1-26 0,0 0-93 16,0-3 42-16,0-4 26 15,0 1 0-15,0-3-151 0,0 1 82 0,0-2 40 0,0-2 20 0,0 0-93 0,0 0 52 16,-1 0 25-16,-3 2-113 0,-4-1 31 0,1 1 42 31,2 0 47-31,-2 0-18 0,-1-1 0 0,1 1-29 0,2 0 135 0,0-2-50 16,2 0-18-16,0 3 0 0,0-3 54 0,-1 1-37 16,2-1-6-16,2 3 0 0,0 0-39 0,0-2 18 15,0 5 14-15,0-2-65 0,0 3 29 16,0-1 0-16,0 5-119 0,0-2 65 0,-5 3 26 15,1 4-4-15,-4-2 23 0,-3 1 10 0,-1 2-22 0,-1-2 18 16,-4 0 228-16,-1-1-113 0,2-4-52 16,-2-1-27 15,3-4 381-31,3-2-189 0,-1-3-71 0,4 2 152 0,0-2-130 0,9 0-60 0,0-2 197 0,7-3-128 0,14-2-134 0,5 2-31 16,7 5 0-16,7-3 0 0,5 3 0 0,7 0 0 15,2 6-146-15,12 5 16 16,-1 2 78-16,6 2 44 0,7 3-841 0,0 1 416 15,0 3 154-15</inkml:trace>
  <inkml:trace contextRef="#ctx0" brushRef="#br0" timeOffset="31301.62">17978 16951 1474 0,'-12'12'1'0,"5"-1"0"0,0 10 1 0,2 13-1 0,3 11 0 0,1 9-1 0,-3 9 1 0,0-7 0 0,-1 2 192 16,0-1-88-16,1-4-51 0,1 1 7 0,3-15-33 0,0-8 0 16,0-6-395-16,1-8 179 0,2-4 90 0,2-5 41 15,1-8-249-15,-3 0 136 0</inkml:trace>
  <inkml:trace contextRef="#ctx0" brushRef="#br0" timeOffset="31623.93">17805 17008 1303 0,'0'-18'0'0,"0"1"0"16,6 7 0-16,8 1 0 0,6 5 0 0,3 4 0 0,5 0 0 0,4 9 101 0,0 6-33 15,1 3-78-15,2 2 32 0,-9 1-9 0,-4 1 22 16,-3 2-214-16,-6-2 100 0,-8 2 52 0,-2 3 30 0,-3-6-35 0,-10-1 0 16,-9-1 42-16,-9 0 95 0,-5-3-46 0,-3 2-42 15,2-6-14-15,0-6 291 0,6 1-138 0,6-5-68 16,5 0 234-16,2-1-134 0,11-1-81 0,4 0-36 15,3 0-66-15,19-1 31 0,9-3-1 16,5 1 10-16,8-1-191 0,-2 4 90 0,4 0 46 16,-2 0-101-16,3 11 82 15,-15 1 28-15,-5 6 0 0,-7 3-189 0,-11 3 99 0,-7 5-1 16,-2-1 86-16,-14 0 7 0,-11-3-26 0,-6-2-55 16,-5-3 179-16,0-3-65 15,-3-3-28-15,5-9 5 0,3-5-181 0,1 0 75 0,4-2 38 0,6-17-174 16,1-6 103-16,10-9 55 0,6-9 20 0</inkml:trace>
  <inkml:trace contextRef="#ctx0" brushRef="#br0" timeOffset="31852.09">18199 16752 1037 0,'22'-19'0'16,"1"6"0"-16,5 6 0 0,-8 7 0 0,-1 0 0 0,-2 6 176 0,-2 8-69 15,-2 3-36-15,2 3 221 0,-8 1-132 0,2-3-62 0,-5 5-32 0,-3-1-70 16,-1 0-1-16,0 2 50 0,-4-6-9 0,-7-1-64 0,-5-1 31 15,-4-2 1-15,-2-3 32 0,0 3 140 16,0-6-75-16,2 0-32 0,4-3 91 16,3-1-61-16,2-1-33 0,4 1 206 0,6-4-123 31,1 0-57-31,0 0-28 0,12 0 15 0,10 0 0 0,4-3-34 0,4-1-9 0,6-5-210 0,5-2 105 16,2 0 53-16,6 0-616 0,-8 1 301 0,0 1 174 15,-3 1 32-15,-4 5-690 16,-4 1 390-16</inkml:trace>
  <inkml:trace contextRef="#ctx0" brushRef="#br0" timeOffset="32002.16">18522 17190 1654 0,'-28'14'0'0,"1"-1"0"0,8-1 0 0,4 0 0 0,2 0 0 0,10-7 0 0,3-1 170 16,0-1-67-16,11 2-34 0,9 0 338 0,7 0-177 0,4-2-102 0,3 0-46 15,4-3-33-15,1 0-13 0,4 0-1 0,3 0-713 16,-6 0 352-1,-1-3 181-15,-2 0 90 0,-1-4-717 0,-1 2 373 0</inkml:trace>
  <inkml:trace contextRef="#ctx0" brushRef="#br0" timeOffset="32171.06">19217 17004 1601 0,'3'-6'0'0,"0"-2"0"0,0 2 0 16,-1 5 0-16,-2 1 0 0,0 0 0 0,0 11 290 0,-8 10-118 0,-5 7-73 0,-4 6-31 15,0 4 226-15,-3 3-129 16,-2 3-55-16,3 1-202 0,-1 2 64 0,1 2 32 0,2 1-1 0,1-4-471 16,1 5 261-16,3-13 117 15,5-8-677-15,4-5 369 0</inkml:trace>
  <inkml:trace contextRef="#ctx0" brushRef="#br0" timeOffset="32318.54">19179 17029 1566 0,'5'0'0'0,"0"0"0"0,1 0 0 0,3 9 0 0,-1 13 0 0,3 8 342 0,1 11-153 16,3 9-67-16,3 7 233 0,-1 2-159 0,3-1-80 15,2 2-40-15,-3-9-469 0,4 2 223 0,-4-19 99 16,-5-7-650-16,-2-8 364 0,-3-6 181 16</inkml:trace>
  <inkml:trace contextRef="#ctx0" brushRef="#br0" timeOffset="32452.25">19090 17460 962 0,'-8'-6'0'0,"-1"1"0"0,5 1 0 0,4 2 0 0,0 1 175 0,1-1-61 0,18 2-44 0,5 0-60 16,9 0 24-16,6 0 0 0,4 0 0 0,9 0-596 16</inkml:trace>
  <inkml:trace contextRef="#ctx0" brushRef="#br0" timeOffset="32619.55">19841 17247 1416 0,'0'-16'0'0,"0"0"0"15,-1 0 0-15,-13 0 0 0,0 7 0 0,-7 7 0 0,-5 2 0 0,-5 0 299 0,-3 11-131 0,-4 10-58 0,7 6 510 0,4 4-292 16,7 6-147-16,9 0-72 0,8 4 191 0,3 5-123 16,3-9-75-16,18-2-147 31,11 1 41-31,7-6-1 0,7-6 41 15,13-3-709-15,-4-12 350 0,7-8 179 0</inkml:trace>
  <inkml:trace contextRef="#ctx0" brushRef="#br0" timeOffset="33558.25">21407 17019 1447 0,'2'0'0'0,"0"0"0"0,-1 3 0 0,1-3 0 0,-1 2 0 0,5-1 0 0,0 0 0 0,2-1 267 0,5 3-115 0,2-3-58 0,7 0 294 0,5 0-166 0,4 0-97 16,3 0-176-16,4 0 45 0,1 0-1 0,1 0 44 0,1 0-660 0,-9 0 325 0,-4 0 167 0</inkml:trace>
  <inkml:trace contextRef="#ctx0" brushRef="#br0" timeOffset="33736.74">21378 17272 2324 0,'-19'0'0'0,"-1"0"0"0,1 0 0 0,7 0 0 0,4 1 0 0,-1-1 0 0,9 2 305 0,0-2-134 0,10 2 93 0,15-2-114 0,8 0-57 0,5 0-19 0,5-2-90 0,2-4 27 0,1-2-1 0,2 0 26 0,-1-1-624 0,2 1 321 0,-10 1 147 0,-2 0 79 0,-4 2-750 0,-5 3 401 0</inkml:trace>
  <inkml:trace contextRef="#ctx0" brushRef="#br0" timeOffset="33939.99">21540 16820 977 0,'-11'-14'0'0,"1"2"0"0,5 9 0 16,3 0 0-16,2 3 0 0,0 17 510 0,0 14-237 0,4 10-119 0,6 9-58 0,-1 10 457 0,2-4-263 0,-6 7-127 0,4 4-63 0,0 5 32 0,-3 2-48 0,2 2-14 0,-2-13-463 0,0-6 214 0,-1-5 108 0,-2-7-611 0,-1-5 356 0,0-1 184 0,-1-17 82 0,-1-7-456 0</inkml:trace>
  <inkml:trace contextRef="#ctx0" brushRef="#br0" timeOffset="34118.33">21540 17360 1543 0,'-17'-2'0'15,"-2"2"0"-15,3 0 0 0,-2 0 0 0,-3 13 0 0,1 3 0 0,-2 5 0 0,2 8 0 0,0 0 321 0,1 4-142 125,0 4-63-125,9-8-398 0,3-3 160 0,7-5 78 0,0-5-716 0</inkml:trace>
  <inkml:trace contextRef="#ctx0" brushRef="#br0" timeOffset="34181.5">21574 17447 1773 0,'0'2'0'0,"0"-2"0"0,0 0 0 0,0 3 0 0,1-1 0 0,4 2 577 0,3 4-269 0,6-1-137 0,3 3-58 0,5 0-39 0,6-1 1 0,3 4-39 0,4-4 0 0,2-1-476 0,5-1 247 31,-6-5 110-31,-2-2-851 0</inkml:trace>
  <inkml:trace contextRef="#ctx0" brushRef="#br0" timeOffset="34521.23">22077 16840 1151 0,'0'0'0'0,"0"-4"0"0,0 3 0 0,0 1 0 0,0 0 0 0,-4 11 0 0,-3 5 351 0,-1 8-157 0,-2 1-79 0,0 4 34 0,-1 1-56 0,-5 7-20 0,4-2-8 0,-1-3 65 0,-1-1-47 0,5-5-23 0,-1-8-17 0,5 2 2 0,3-10-9 0,2-6 1 0,0-4-57 0,4 0 28 0,9-2 0 0,5-6 37 16,2-4 97-16,0-4-52 0,4 3-28 0,0 1 1 15,1-2 28-15,5 2-18 0,-5-1-10 0,0 4-55 16,0-1 28-16,1 1 0 0,-2 3-373 0,2-1 189 16,-8 3 85-16</inkml:trace>
  <inkml:trace contextRef="#ctx0" brushRef="#br0" timeOffset="34558.16">22309 17034 2763 0,'13'-1'-788'0,"-4"1"360"0,-2 0 183 0,-7 9 109 0</inkml:trace>
  <inkml:trace contextRef="#ctx0" brushRef="#br0" timeOffset="34597.06">22006 17277 1504 0,'-28'6'0'0,"2"1"0"0,5 2 0 0,4-3 0 0,3 2 0 0,9-2 0 0,5-6 613 0,0 2-289 0,1 1-144 0,12 1 203 0,6-1-164 0,3-1-96 0,6-2-43 0,1 0-11 0,2 0-33 0,2 0 0 0,4 0-489 0,-5 0 240 0,-3-3 124 0,1-3 63 0,-4 1-713 0,-2 2 386 0,4-1 83 0,-12-2 132 0,-1 4-460 0</inkml:trace>
  <inkml:trace contextRef="#ctx0" brushRef="#br0" timeOffset="34757.81">22235 17155 791 0,'-8'-6'0'0,"0"2"0"0,0 3 0 0,-2-2 0 0,2 3 0 0,-2 6 482 0,-2 9-223 0,-1 6-111 0,-2 6 279 0,-2 4-185 0,3 5-108 0,-2 0-49 0,1 4 33 0,-1 1-42 0,-1 5 11 0,4-8-106 0,-1-4 27 0,3-2 1 0,3-6 27 0,2-5-411 0,-1-3 214 0,5-11 95 0,2-4 50 0,0-3-691 0,2-3 349 0,8-14 96 0,5-4 104 0</inkml:trace>
  <inkml:trace contextRef="#ctx0" brushRef="#br0" timeOffset="34939.33">22140 17423 1233 0,'6'-8'0'0,"2"4"0"0,-2-1 0 0,-1 5 0 0,4-2 0 0,-3 2 0 0,-2 0 0 0,0 8 640 0,-1 6-302 16,2 2-150-16,-2 3 325 125,-1-1-243-125,3 2-116 0,-1 0-60 0,-1 0-144 0,2-3 43 0,-2 0 8 0,3-2-685 0,0-5 359 0,1-2 181 0,2-5 91 0,1-3-378 0,3 0 242 0</inkml:trace>
  <inkml:trace contextRef="#ctx0" brushRef="#br0" timeOffset="35177.25">22380 17290 1135 0,'0'-3'0'0,"0"2"0"0,0-2 0 0,0 3 0 0,0 0 0 0,0 0 0 0,0 3 508 0,0 5-237 0,0 3-117 0,0 3 173 0,0-2-150 0,0 4-70 0,0-2-36 0,1 2-53 0,1-1 28 15,0-1-10-15,-1-2-130 0,2-4 65 0,-2 0 32 0,1-2 1 16,-2-3 82-16,0-3-8 0,0 0-42 0,0 0 1 125,0-8 56-125,1-4-28 0,0-5 9 0,3 0-79 0,3 0 159 0,-1-1-58 0,4 2-30 0,1 1 90 0,2 2-51 0,1 2-38 16,-1 6-92-16,4 1 30 0,0 2 1 0,2 2 30 0,-1 0-120 0,-2 11 56 0,-1 9 32 0,-4-1 0 0,-4 5-6 0,-3 3 1 0,-2 2 9 0,-2-4 37 0,-2 1-27 0,-10 0-39 0,-6-4 30 0,-1 0 106 0,-3-3-115 0,-3-4 0 0,1-7 0 0,1-1 0 0,2-5 0 0,1-1 0 0,1-1-101 0,7 0-120 15,3-5 117-15,6-8 54 0,3-2-468 0</inkml:trace>
  <inkml:trace contextRef="#ctx0" brushRef="#br0" timeOffset="35369.85">23129 17669 3302 0,'0'0'0'0,"-2"0"0"0,1-4 0 0,-2-1 0 0,2 2 0 0,-1-1 0 0,0 1 0 0,-2-2 0 0,2 2-655 0,-1-3 347 0,1-2 163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3:59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9405 7086 1535 0,'-17'-21'0'0,"3"6"0"0,2 5 0 0,2-1 0 0,6 6 0 0,0-1 0 0,2 2 0 0,1-1 243 0,1 2-102 0,0 0 257 16,0 0-185-16,0 3-86 0,0 0-44 0,0 0 93 15,3 0-67-15,5 0-26 0,3 0-8 0,7 0 72 16,1 4-51-16,0 1-28 0,9 0 182 0,1-2-110 15,3 3-93-15,3-4-47 0,5 4 0 0,0-2 0 16,10-2 0-16,-3 1 0 0,7 2 0 0,6-3 0 16,5 1 0-16,7 0 0 0,11 0 0 0,-7-2 0 15,2 1 0 1,6-2 0-16,-1 3 0 0,-1-2 0 0,13 2 0 0,-20 2 0 16,-1-2 0-16,-8 3 0 0,-2 0 0 0,-7-1 0 15,5 2 0-15,-23-1 0 0,-5 0 0 0,-3-1 0 16,-5-3 0-16,-6 2 0 0,2-3 0 0,-13 1 0 15,-4-2 0-15,-3 0 0 32,-1 0 0-32,-1 0 0 0,0 0 0 0,0 0 0 0,0-3 0 0,-1-5 0 0,-1-1 0 0,-1 0 0 0,1 0 0 0,1-3 0 15,-1 3 0-15,2 1 0 16,-1 1 0-16,-2 2 0 0,3-1 0 0,-2 4 0 16,-1 2 0-16,0 0-1243 0</inkml:trace>
  <inkml:trace contextRef="#ctx0" brushRef="#br0" timeOffset="777.41">12972 7088 1400 0,'-30'-6'0'0,"-4"-2"0"0,14 5 0 0,3 3 0 0,4 0 0 0,5 0 221 0,4 0-90 0,2 0-36 0,2 0 304 0,7 0-179 0,19 0-90 15,11 0-45-15,14 0 170 0,14 0-97 0,12 0-64 16,12 0 98-16,13-6-76 16,11 0-38-16,26 0 11 0,9 0 155 0,25-2-220 15,19 0-24-15,13 1 0 0,5 0 0 0,10 1 0 16,-39 1 0-16,-5 2 0 0,-9 0 0 15,-4 2 0-15,-10 1 0 0,3 0 0 0,-39 0 0 0,-4 0 0 16,-8 0 0-16,-10 4 0 0,-9-1 0 16,-4 0 0-16,-23-1 0 0,-7 2 0 0,-5-1 0 15,-13 3 0-15,-11-2 0 0,-5 0 0 16,-17-1 0-16,-1-3 0 0,0 0 0 0,-1 0 0 16,-15 0 0-16,-7 0-360 0,-9 0 152 0,-4 0 86 15,-8-3-785-15,-5 3 434 16,-7 0 216-16</inkml:trace>
  <inkml:trace contextRef="#ctx0" brushRef="#br0" timeOffset="1400.83">8516 8886 975 0,'-24'0'0'0,"-2"0"0"0,9 0 0 0,4 0 0 0,3-1 0 0,2-3 0 0,3 3 0 0,2 0 417 16,3-1-193-16,0-1-92 0,0 3-45 0,10 0 294 15,4 0-169-15,9 0-76 0,-1 0-53 0,7 0 163 16,4 0-103-16,7 5-51 0,4 1 237 0,10 0-134 15,2-2-82-15,11 2 53 16,7-3-166-16,11 2 0 0,19-2 0 0,26 0 0 16,-1-3 0-16,18 0 0 0,2 0 0 0,-1 0 0 15,-10-2 0-15,2 1 0 0,-48-1 0 0,-16 2 0 16,-10 0 0-16,-17 3-32 0,-9 2-272 0,0 0 95 16,-20-1 98-16,-9-4-396 0,-5 0 233 0,-4 0 117 15,-1 0 58-15,3 0-413 0,0 0 241 0,7-2 115 16</inkml:trace>
  <inkml:trace contextRef="#ctx0" brushRef="#br0" timeOffset="2080.36">11746 8993 1910 0,'-17'-17'0'0,"1"4"0"0,2 1 0 0,3 5 0 0,4-2 0 0,-3 1 0 0,7 4 0 0,3 2 589 15,0 1-276-15,7 1-136 0,16 0-70 0,16 0 281 16,9 0-179-16,18 0-86 16,13 0-42-16,17 1-47 0,13-1-34 0,32 0 0 15,3 0 0-15,21-1 0 0,5-1 0 0,-2-1 0 16,-12 3 0-16,0 0 0 0,-47 0 0 0,-14 0 0 31,-13 5 0-31,-10 2 0 0,-6-2 0 0,3 2-272 0,-23-2-11 0,-5-5 136 0,-7 5-4 0,-9-4-181 16,-10 1 147-16,-5 2 64 0,-10-3-92 15,0-1 87 17,-6 0 43-32,-15 0-409 0,-6 0 215 0</inkml:trace>
  <inkml:trace contextRef="#ctx0" brushRef="#br0" timeOffset="2781.1">7264 8898 1002 0,'-13'0'0'0,"-2"0"0"0,4 0 0 0,2 0 0 0,1 0 0 0,1 0 0 0,3 0 157 0,4 0-58 15,0 0-29-15,0 0 147 0,2 0-89 0,6 0-33 16,6 0-10-16,1 0 48 0,4 0-45 0,3 0-1 16,-2 0-11-16,8 3 9 0,-3-3-44 0,5 2 0 15,1-1 65-15,3 1-33 0,5 1 10 0,-4-2-29 16,3 1-13-16,1-1 0 15,2 1 0-15,2 3-73 0,10-2 46 0,-9 1-10 0,4-1 37 0,-2-1-93 16,4 5 43-16,0-7 1 16,10 5 29-16,-10-5-91 0,4 0 35 0,3 0 27 15,1 0-43-15,-1 0 29 0,11-4 0 0,-13 3-79 16,-2-6 47-16,1 3 0 0,-9 1 30 0,-2-1-93 16,1 3 39-16,-20-1 24 0,-2 2 0 0,-5 0-220 15,-3 0 117-15,-6 0 58 0,2 0-252 0,-7 0 160 16,-2 0 75-16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19:37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7833 4088 1696 0,'-5'0'0'16,"-3"0"0"-16,1 0 0 0,3 0 0 0,-3 0 0 0,4 0 0 0,0 0 0 0,-1 12 0 0,3 0 192 0,1 6-78 0,-1 2 25 0,1 8-56 0,0 9-23 15,0 4-1-15,0 7 1 0,1 2-1 0,2 9-13 16,0-4-9-16,0 1-32 16,0-5 0-16,0-1 32 0,0-4-1 0,-1 3-44 15,0-16 17 1,1-4 0-16,1-4-108 0,1-7 53 0,-2 2 45 0,0-12-14 31,2-5 0-31,-2-3-15 0,6 0 44 0,-4 0-635 0,4-9 285 0,-2-12 147 0,6-5 76 0</inkml:trace>
  <inkml:trace contextRef="#ctx0" brushRef="#br0" timeOffset="257.82">8078 4123 1624 0,'0'0'0'15,"0"0"0"-15,0 2 0 0,-1 0 0 0,0 3 0 0,1 0 0 0,0 0 0 0,0 2 237 0,0 0-92 0,0 0-16 0,3 1-47 0,7-1-22 31,4-3-1-31,-1-1-68 0,3 0 32 0,-3-3-10 0,2 0 24 0,-1 0-184 0,1-5 92 0,-3-7 46 16,2 0 32-16,-5-4-125 0,-2-2 40 0,-4 0 44 16,-2-1-10-16,-1 2-1 0,0-2-31 0,0 3 327 0,-8 4-134 0,-6 1-65 15,-1 2-25-15,-1 4 158 32,-1 2-65-32,4 0-56 0,-4 3-15 0,6 0-75 0,2 0 23 0,1 6 9 0,5 1 14 0,3 3-521 15,0-1 253-15,0 1 130 0</inkml:trace>
  <inkml:trace contextRef="#ctx0" brushRef="#br0" timeOffset="772.45">8754 4299 1424 0,'-17'0'0'0,"-7"-1"0"0,9-4 0 0,2 4 0 0,4-1 0 0,5 1 0 0,3-1 0 0,1 1 0 0,0-1 430 16,13-1-196-16,11-3-99 0,6 1-49 16,8 1 240-16,8-2-136 0,-2 4-81 0,4 1-13 0,-2 0-30 15,0 1 0-15,-4 0-30 0,5 0-88 0,-10 7 40 16,-5 0 25-16,-3 1-368 0,-6 1 197 0,-5 0 97 16,0-1 58-16,-11-1-640 0,-6-4 311 0,-1 1 107 31,0-4 94-31,-11 0-314 0,-1-1 195 0</inkml:trace>
  <inkml:trace contextRef="#ctx0" brushRef="#br0" timeOffset="1291.9">8968 3961 1393 0,'-9'6'0'0,"-1"3"0"0,2 6 0 0,0 3 0 0,5 6 0 0,1 9 0 0,2 4 0 0,0 9 241 0,5 4-102 0,7 8 103 15,2-1-103-15,0 10-42 0,-1-14-34 0,-2-1 53 16,1-4-39-16,-2-2 0 0,-2-3-40 0,0 2-152 31,-7-11 72-31,0-4 39 0,-1-3-249 0,0-2 145 0,-7-7 72 0,-3 4-264 16,-2-14 156-16,-1-4 35 0,-3-4 51 0,-2 0-121 47,1 0 72-47,-2-6 26 0,2-9 8 0,5-5-33 0,-1-2 35 0,1-8-1 0,3-1 35 0,-1-8-42 0,4 3 9 0,4 0 34 0,2 3 25 0,0 3-1 15,0 4-24-15,0-3 124 31,0 12-57-31,6 1-35 0,1 4 1 0,-1 3 152 0,2 4-86 0,2-1-31 16,-3 6-2-16,-1 0 63 0,0 12-26 0,-4 1-30 16,0 4 18-16,-2 0 97 15,0-2-45-15,0 4-36 0,-10-1 65 0,-1-2-49 0,-1 0-26 0,-1 2 28 0,1-7-10 0,1-2-42 16,3 0 0-16,0-4-49 0,2 1 25 0,2-4 9 0,4-2 14 0,0-2-86 16,10-10 43-16,8-8 0 0,6 1 53 15,0-1-304-15,5-4 118 0,1 1 75 0,-1 2-261 16,1 1 152-1,3-2 33-15,-5 5 57 0,-3 3 2 0,-4 3-1 16,-2 3 46-16,-9 3 184 0,1 1-102 0,-7 4-36 0,-4 0 0 0,0 2 168 16,-4 8-104-16,-6 2-55 0,0 2 6 0,-4-1 637 15,2 2-284-15,3 0-171 16,-2 0 265-16,7-2-217 0,-1 2-99 0,4-5 4 16,1 1-61-16,0 1-31 0,2-5 0 0,12 2-250 15,0 0 120-15,5-3 44 0,0-1 29 0,5-2-533 16,-2 1 281-16,-2-3 139 0,3 1 50 0,-3-2-363 15,-4 0 112-15,0 0 133 0,-6 0-408 0</inkml:trace>
  <inkml:trace contextRef="#ctx0" brushRef="#br0" timeOffset="1452.34">9229 4074 1446 0,'-2'0'0'16,"-5"0"0"-16,-1 0 0 0,5 0 0 0,1 0 0 0,0 0 0 0,0 3 427 0,2 3-194 0,0-1-90 0,0 2-57 0,2 1-75 0,8 2 26 0,2 1-1 16,0-1-468-16,3 4 243 15,-1-5 108-15,3 0-708 0</inkml:trace>
  <inkml:trace contextRef="#ctx0" brushRef="#br0" timeOffset="1911.09">9499 4077 845 0,'3'-3'0'0,"2"0"0"0,0-2 0 0,2 4 0 0,1-2 0 0,1 0 0 0,6 3 310 0,-5-2-142 0,3 2-65 16,1 0-33-16,0 0 55 0,1 5-44 0,-1 1 9 15,-2 3-53-15,-2-1-160 16,-2 5 80-16,-2-2 39 0,-4 1-91 0,-2 1 74 0,0 1 25 0,-2-3-1 16,-10-2-178-16,0 1 58 15,-2-6 64-15,-1 1-171 0,1-5 103 0,2 0 7 16,-1 0 39-16,5-2 44 0,2-5-6 0,0 0-9 15,2 2 9-15,-1-1 192 0,3 2-96 0,-1 2-37 16,1-1 371-16,-2 3-183 0,1 0-104 0,-1 8 163 16,1 1-120-16,0 6-37 0,-3 1-29 0,6 1 166 15,0 3-106-15,0 0-53 0,0 2-27 0,3-1 1 16,3 2 9-16,7-3-36 0,1-3 0 0,4 0-138 16,0-2 69-16,-1 1 34 0,3 2-171 0,-2-2 98 15,-2 2 54-15,0 0-75 31,-4 2 57-31,-2 3-18 0,-2 7 32 0,-6-3-73 0,-2 3 39 0,0 0-13 0,-10 1-1 0,-2 1 108 0,-4 2-40 16,-3-7 0-16,-2-6-28 0,-1-1 118 0,1-5-53 16,-4-6-12-16,0 1 12 0,3-10-10 15,1 0-1-15,-1 0-11 0,2-12-11 0,2-6 6 0,2-6-3 16,7 0 16-16,6-2-16 0,3-1 0 16,0 0 0-16,5-2 42 0,9-1-40 0,6 7-5 0,3-2 3 15,3 3-44-15,0 0-1 16,-1 4 43-16,5-3-345 0,-4 8 160 15,3 1 84-15,-3 2-508 0,3 0 284 0</inkml:trace>
  <inkml:trace contextRef="#ctx0" brushRef="#br0" timeOffset="2067.11">10044 4004 857 0,'0'0'0'0,"0"0"0"0,0-2 0 0,0-1 0 0,0 0 0 0,0 3 0 0,0-3 507 0,0 3-236 0,0 0-108 0,0 0-80 16,0 0-24-16,2 0 0 0,0 3-573 16,0 5 262-16,-1 1 136 0,0 3 62 0</inkml:trace>
  <inkml:trace contextRef="#ctx0" brushRef="#br0" timeOffset="2248.46">9904 4207 1220 0,'-14'0'0'0,"3"4"0"0,0-2 0 0,3 1 0 0,3-1 0 0,5 1 391 0,0-1-177 15,0 1-89-15,11-1-45 0,5 0 158 16,4-1-105-16,4-1-49 0,0 0-24 0,3 0 4 0,-3 0 0 0,5 0-20 78,-7 0-588-78,-2 2 290 0,-2-1 145 0,-1 1-678 0</inkml:trace>
  <inkml:trace contextRef="#ctx0" brushRef="#br0" timeOffset="2357.83">9890 4411 1180 0,'-16'0'0'0,"4"1"0"0,-2 1 0 0,9 1 0 0,3-2 0 0,2 2 396 0,0 1-180 0,2 0-91 16,13-1-35-16,1-1 139 0,3 0-96 0,4 3-49 0,-3-4-24 15,1 2-100-15,0 1 47 0,-3-3-9 0,-1 2-476 16,-3 0 258-16,-2 0 127 0,0-2-563 16,-3 2 322-16</inkml:trace>
  <inkml:trace contextRef="#ctx0" brushRef="#br0" timeOffset="2608.92">9966 4308 940 0,'-6'-8'0'0,"2"1"0"0,-2 3 0 0,3 1 0 0,2 1 0 0,1 2 0 0,0 0 0 0,0 12 292 0,0 3-128 15,3 7-64-15,4 4-23 16,-3 3 91-16,2 0-66 16,1 4-34-16,-3 0 1 0,-3 0-79 0,1 6 31 15,-2-10-8-15,0 5 0 0,0-5-1 0,-7-2 24 0,-4-6 65 0,-2 1-24 16,0-9-8-16,-1-6-34 0,1-3 185 15,2-4-92-15,1 0-46 16,1 0-14-16,4-1 170 0,4-2-100 0,1-4-52 16,0 2-25-16,6 0-44 0,8 2 19 0,3 3 0 15,6 0-63-15,-1 0 32 16,1 0 0-16,5 12-343 0,-2-4 182 0,0 3 96 0,1-1 48 16,-1 2-694-16,1-2 337 0,2 1 150 0,-9-5 96 0,-1-1-488 0</inkml:trace>
  <inkml:trace contextRef="#ctx0" brushRef="#br0" timeOffset="2893.11">10492 3926 1191 0,'0'0'0'0,"0"2"0"0,-2 1 0 0,2 3 0 0,0 2 57 0,-3 5 0 0,1 3-41 0,-1 6 239 0,1 2-110 15,-2 3-46 1,1 2-36-16,0 0-81 0,-2-4 27 0,1-4-1 0,-1-1 28 15,2-3-184-15,-1-7 84 0,3-4 46 0,-1-6-69 16,2 0 50-16,0-6 24 0,0-7 40 16,2-4-18-16,6-1-35 0,4 2 28 0,0-1 129 0,4 0-65 15,0 5-45-15,3 0 0 0,-3 2 186 0,3 3-94 16,-2 2-21-16,0-2-27 0,-1 7-72 16,-4-2-1-16,1 2 43 0,-4 0-477 0,-3 2 227 31,0 6 122-31,-4 3-643 0</inkml:trace>
  <inkml:trace contextRef="#ctx0" brushRef="#br0" timeOffset="3268.64">10343 4338 876 0,'-12'7'0'0,"4"2"0"16,3 0 0-16,-1 1 0 0,3-2 121 0,-1 2-35 0,4-4-9 46,0 0-44-46,0-2-33 0,7-3 32 0,2 2 0 0,1-3 9 0,0 0-404 0,0 0 172 0,-2-3 86 0,-2-5-86 0,0 1 78 0,-2-3 30 0,-2 0 211 0,-1 0-81 0,-1-1-42 0,0 1 1 16,0 1 491-16,0-2-251 0,0 2-124 0,0 1-54 16,0 1 274-16,0-1-127 15,0 0-90-15,1 0 213 0,9 1-156 0,2 3-73 0,1-1-37 16,6 4 40-16,0 0-38 0,3 1 9 0,3 0-234 16,0 1 94-16,-2 9 46 0,-1 4 23 15,0 1-222-15,-7 0 118 16,-7 4 64-1,-5-2 32-15,-3 3-71 0,0 1-16 0,-15-2 45 0,-6-2-61 0,-5-5 108 0,-1 1-60 16,-2-3 18-16,0-3 242 0,0-1-121 0,6-1-47 0,6-4 290 16,0 1-146-16,6-2-85 0,2 0-5 0,4 0 96 15,5 0-82-15,0 0-36 16,9 0-1-16,7 0 12 0,5 0-24 0,3 0 9 0,-1-2-33 16,1 1 24-16,1-1-60 0,-2-1 0 0,-3 3-288 15,5 0 133-15,-7 0 91 0,-5 0-850 0,0 0 415 0,-7 0 233 16,-3 3 114-16</inkml:trace>
  <inkml:trace contextRef="#ctx0" brushRef="#br0" timeOffset="3407.64">10231 4706 1481 0,'-10'0'0'0,"-2"2"0"0,5 0 0 0,5 2 0 0,2-1 0 0,0 3 0 0,4 1 506 0,6 0-236 0,4 2-108 15,1-4 117-15,4 2-122 0,1-1-60 0,-3 0-31 16,3-2-366-16,0 0 176 0,-2-2 76 0,-2-1-756 0,-2-1 402 15</inkml:trace>
  <inkml:trace contextRef="#ctx0" brushRef="#br0" timeOffset="3550.34">10437 4775 1542 0,'-7'3'0'0,"1"-1"0"0,3-1 0 0,0 2 0 0,3-2 0 0,0 3 0 0,0-1 386 0,0 2-175 16,2-2-88-16,4 2-44 0,5-1 182 0,-2 0-103 0,2 0-66 0,2-2-556 15,-1 0 251-15,3-2 124 0,0 0 62 0,4 0-352 16,-3 0 203-16</inkml:trace>
  <inkml:trace contextRef="#ctx0" brushRef="#br0" timeOffset="3654.3">10681 4771 1303 0,'0'3'0'0,"-3"1"0"0,3 0 0 0,0-1 0 0,0 3 210 0,0-2-91 0,0 0-42 0,6 2 306 0,1-2-174 0,4-1-86 0,-2 2-35 16,2-1-215-16,3-4 82 15,0 3 40-15</inkml:trace>
  <inkml:trace contextRef="#ctx0" brushRef="#br0" timeOffset="3768.13">10954 4847 2206 0,'-6'6'0'0,"0"-3"0"0,6 5 0 0,0-2 0 0,0-4 0 0,2 3 0 0,2-4 0 0,2 1 175 0,2-2-70 0,-1 0-25 0,1 0-567 16,0 0 252-16</inkml:trace>
  <inkml:trace contextRef="#ctx0" brushRef="#br0" timeOffset="12186.1">13421 4250 762 0,'2'0'0'16,"0"-4"0"-16,-2 0 0 0,0 0 0 0,2-3 0 0,-2 2 288 0,2-3-125 0,-1-3-53 0,2 2-41 0,-2-4 141 0,1-1-86 0,1-6-43 0,-1 3-4 0,0-5 9 0,-1-2-48 0,1 2-37 0,-2-1-1 0,0-2 38 15,0 3 0-15,0-4 2 0,-5 6-2 0,-3 1 0 16,0 4 0-16,-3 3 79 0,-2-3-30 0,2 12-10 15,-4 1 93-15,0 2-65 0,-1 2-34 0,0 12 84 32,-3 6-48-32,4 8-40 0,0 5 1 0,4 9 138 0,3 1-83 0,2 8-43 0,0 10 10 0,6-6 79 15,0 5-169-15,3 6 0 16,8 0 0-16,1 4 0 16,5 7 0-16,-4-8 0 0,-1-5 0 0,-1-3 0 15,-5-2 0-15,-2-4 0 0,-3 5 0 0,-1-14 0 16,0-5 0-16,-8-2-1 0,-3-6-57 0,-4-7-4 0,0-1 33 15,-1-17-406-15,0-8 199 0,-1 0 88 0,1-5 53 0,1-12-414 16,-3-5 225-16,6-10 127 0,1-6-497 0,1-8 308 16</inkml:trace>
  <inkml:trace contextRef="#ctx0" brushRef="#br0" timeOffset="12340.45">13047 4541 1052 0,'-17'-5'0'0,"2"0"0"0,1 1 0 0,5 2 0 0,4 1 0 0,2 1 659 16,3 0-310-16,0 0-156 0,3 0 466 0,16 0-316 15,8-4-152-15,4 2 113 0,3-4-134 0,8 1-159 47,-4-1-11-31,-1 1-17-16,2 1-60 0,-2 1 57 0,-6 0 29 0,7 0-801 0,-10 3 410 0,0-3 210 0</inkml:trace>
  <inkml:trace contextRef="#ctx0" brushRef="#br0" timeOffset="12568.17">13429 4637 1859 0,'0'0'0'0,"0"3"0"0,0-3 0 0,0 0 0 0,0 1 0 0,0-1 0 0,0 2 0 0,12 1 494 0,2 0-229 0,3 3-104 15,0 1-67-15,3 2 21 0,1 1-38 0,-2 2-1 16,-1 1-38-16,1 6-57 0,-7-3 24 0,-4 2 0 16,-3 4-3-16,-5-3-1 0,0 2 36 0,-6 3 10 15,-10-5 78-15,-6-3-44 16,-1-5 0-16,-4-2-158 0,1-5 57 0,1 0 39 0,2-4-11 0,5 0-475 15,3 0 226-15,4-10 122 16,6-4 48-16,4-3-286 0,1 0 143 0,10-3 89 0,8-1 34 0,5 0-476 16,2-3 265-16,1 0-182 0</inkml:trace>
  <inkml:trace contextRef="#ctx0" brushRef="#br0" timeOffset="12715.85">13644 4641 982 0,'10'-8'0'0,"-3"-2"0"0,1 3 0 0,-4 1 0 0,0 3 0 0,0-3 0 0,-3 4 354 0,-1 2-158 15,0 0-80-15,-3 5 606 0,-3 7-343 16,-3 2-161-16,2 2-95 0,1 0 384 0,1 4-234 15,1 0-212-15,3 1-61 0,1 2 0 0,0-3 0 16,0 2 0-16,3-3 0 0,9-1-22 0,2 0-42 16,5 3 60-16,1-8-700 0,3-2 370 0,2-3 186 15,3-3-439 1,0-4 276-16,2-1 125 0</inkml:trace>
  <inkml:trace contextRef="#ctx0" brushRef="#br0" timeOffset="12971.61">14108 4305 1838 0,'-12'-13'0'0,"-1"2"0"0,2 0 0 0,-3 4 0 0,1 0 0 0,-5 1 0 0,3 6 0 0,-3 0 274 0,1 5-119 0,1 10-59 0,-3 8 251 16,7 4-159-16,1 6-76 0,4 2-38 15,5 4 163-15,2 2-100 0,0 3-41 16,3-1-34-16,12-2-36 0,5 0 11 0,3-5-1 16,3-3-391-16,5 2 205 0,-2-13 89 0,0-5-272 0,1-6 184 0,-2-3 46 31,-1-7 61-31,0-1-823 0,-6 0 419 0</inkml:trace>
  <inkml:trace contextRef="#ctx0" brushRef="#br0" timeOffset="13207.56">14219 4391 1172 0,'-5'-3'0'0,"2"-1"0"0,3 1 0 0,0-1 0 0,1 3 0 0,11 1 526 15,6 0-244-15,5 0-123 0,2 8 128 0,3 2-117 0,-1 4-71 0,-2 3-75 16,1 1 12 0,-2 5 1-16,-4-1-1 0,-3 3-110 0,-8 0 51 0,-8 4 29 31,-1 0 1-31,-7-2-92 0,-13 1 60 0,-9-1 40 0,-3-5-9 0,-7-5 52 0,-2-5-1 0,-1-7-84 15,0-2-104 17,0-3 52-32,11 0 39 0,6-7-380 0,7-13 197 0,10-2 91 0,5-11 44 0,4 1-238 15,19-5 145-15,10-1 73 0</inkml:trace>
  <inkml:trace contextRef="#ctx0" brushRef="#br0" timeOffset="13342.94">14531 4296 960 0,'10'0'0'0,"-4"0"0"0,-1 0 0 0,-2 0 0 0,-3 8 351 0,0 8-157 0,-8 2-79 0,-3 5-40 15,-6 4 697-15,1 3-360 0,3 1-192 0,1 0-91 0,3 0 304 16,6 0-198-16,3-1-200 0,0 2-60 0,5-8-24 16,11-1 42-16,5-7-660 15,7-1 352-15,3-6 175 0,5-1 98 0,-3-8-815 16,1 0 365-16,-1-6 228 0</inkml:trace>
  <inkml:trace contextRef="#ctx0" brushRef="#br0" timeOffset="13490.82">14843 4571 1528 0,'0'0'0'0,"0"-3"0"0,0 2 0 0,0 0 0 0,-3 1 0 0,-2 0 0 0,1 0 413 0,-4 0-180 16,-1 9-103-16,0 3-46 0,-4 5 385 0,-1 4-216 15,-2 1-100-15,1 2-163 0,-1 1 23 0,2 1 0 16,-3-2-499-16,4 0 260 0,0-3 141 16,5-6 56-16,1-6-761 0,3-3 395 0,4-6 197 0</inkml:trace>
  <inkml:trace contextRef="#ctx0" brushRef="#br0" timeOffset="13632.08">14896 4456 1523 0,'6'3'0'0,"1"-1"0"0,3 3 0 0,0-3 0 0,0 2 0 0,0 2 0 0,3-1 395 0,-2 4-180 0,4 0-80 0,-2-1 121 16,1 1-109-16,-3 2-56 0,0 1-576 15,1-3 261-15,0 2 139 0,0 0 56 0</inkml:trace>
  <inkml:trace contextRef="#ctx0" brushRef="#br0" timeOffset="13799.83">15147 4335 1649 0,'0'0'0'0,"0"2"0"0,0-1 0 0,0 3 0 0,0 3 0 0,-2 5 0 0,-2 6 0 0,-3 8 609 15,-3 7-277-15,-1 7-153 16,-3 9 58-16,0 6-100 0,-5 3-51 0,2 1-135 0,-3 3 51 0,1-11-9 0,2-3 43 15,-2-6-572-15,5-5 286 0,2-9 143 16,-1 3 81-16,7-21-794 0</inkml:trace>
  <inkml:trace contextRef="#ctx0" brushRef="#br0" timeOffset="13998.06">15293 4183 1852 0,'19'0'0'0,"3"0"0"0,0 2 0 0,3 14 0 0,-5 4 0 0,3 6 189 0,-7 6-81 0,-4 3-35 16,-5 5 212-16,-4 3-124 0,-3 2-63 0,0 5-21 15,-14-6-138-15,-8 0 49 0,-8 1 24 0,-2-2 0 16,-6 1-350-16,-7 2 196 16,9-15 85-16,-1-7-461 0,4-4 259 0,8-10 130 0,0-5-196 0,8-5 135 15</inkml:trace>
  <inkml:trace contextRef="#ctx0" brushRef="#br0" timeOffset="14124.31">15674 4359 1097 0,'26'-2'0'0,"2"-3"0"0,-1 0 0 0,7 3 0 0,-9-1 0 0,1 0 583 0,-1 1-274 16,-3 0-136-16,0 0-69 0,1 0-309 0,-8 2 115 15</inkml:trace>
  <inkml:trace contextRef="#ctx0" brushRef="#br0" timeOffset="14264.87">15656 4543 2041 0,'-6'5'0'0,"-1"-3"0"0,4 3 0 0,3 0 0 0,0 2 0 0,1-3 354 0,16-3-159 0,8 2-80 31,8-3 235-31,6 0-158 0,8 0-69 0,-1 0-49 0,4 0-217 0,2-3 88 0,2-1 46 0</inkml:trace>
  <inkml:trace contextRef="#ctx0" brushRef="#br0" timeOffset="14897.9">16556 4238 1380 0,'-26'-4'0'0,"3"-9"0"0,3 3 0 0,3 3 0 0,11 1 0 0,6 3 129 15,0-3-51-15,3 2-26 0,16-1 262 0,4 0-129 16,3 5-78-16,4 0-40 0,1 0 0 0,0 8-30 16,-1 6 0-16,1 4-254 0,-9 1 122 0,-2 3 66 0,-3 1 33 15,-6 2-334-15,-3 1 166 0,-3 3 84 16,-5 0 11-16,-3 0 28 0,-16-1-13 0,-8-1 0 16,-2-2 132-16,-6 2-66 0,4-13-20 0,0-3 400 15,6-5-205-15,5-1-101 0,7-4-30 16,1-1 338-16,12 0-183 0,0 0-87 0,17-1-43 0,8-2-97 15,6-2 26-15,5 3 10 0,-3 2 17 16,-2 0-190-16,-3 5 95 0,-2 7 48 16,-2 5-65-16,-5 6 66 0,-9 0 18 0,-8 4-128 15,-2 1 65-15,-5 2-10 0,-15 1 29 0,-5-3 232 16,-4-3-101-16,-3-5-62 0,-1-6-1 0,-1-2 51 16,2-4-38-16,-1-5 0 15,6-3-3-15,6-1-358 0,3-13 162 0,6-6 94 16,6-10-270-16,6-4 155 0,3-9 83 0,15-5-592 0</inkml:trace>
  <inkml:trace contextRef="#ctx0" brushRef="#br0" timeOffset="15086.29">16976 4279 1466 0,'28'-5'0'0,"2"3"0"0,4 0 0 0,-6 2 0 0,0 5 0 0,-3 10 0 0,0 3 190 0,-3 4-77 31,0 2-29-31,-6 3 274 0,-4 0-162 0,-8 3-81 0,-2 2-41 0,-2 2 33 0,-6 5-28 0,-15-5-8 16,-6 0-98-16,-4 1 31 0,-4-3 0 0,-3 0 31 15,-6 1-16-15,3-10-9 16,1-5 26-16,-1-3-155 0,2-5 78 0,4-6 38 16,0 0 10-16,15-4-496 15,7-4 240-15,12-14 75 0,1-7 76 0,16-11-439 0,10-3 241 0</inkml:trace>
  <inkml:trace contextRef="#ctx0" brushRef="#br0" timeOffset="15270.65">17369 4284 1980 0,'12'-9'0'0,"-6"4"0"0,-2 5 0 0,-2 0 0 0,-2 0 0 0,0 8 0 0,-7 7 0 0,-9 6 385 0,2 4-174 0,-5 6-78 16,5-1 440-16,0 2-269 15,3 4-133-15,3 3 3 32,4 3-174-32,4 5 0 0,0-6 0 0,17-4 0 0,8-3 0 0,8-2 0 0,6-8 0 0,9 0-253 15,-4-13-32 1,2-5 161-16,-3-6-596 0,-4 0 291 0,-4-3 209 0,-1-8 17 0,-13-5-492 0</inkml:trace>
  <inkml:trace contextRef="#ctx0" brushRef="#br0" timeOffset="15525.05">17620 4109 1179 0,'0'-21'0'0,"0"4"0"0,0 0 0 0,0 5 0 0,13 3 371 0,7 3-167 0,1 3-83 15,4 2-43-15,3 1 103 0,-5 0-77 0,-1 7-34 16,-2 8-68-1,-1 2 35-15,-5 4-1 0,-2 2 10 0,-9 1-258 0,-3 2 124 16,0-2 62-16,-7 0-72 0,-7-2 62 0,-3 2 36 16,-2-7-7-16,0-2 255 0,0-1-130 0,1-5-50 15,-1 0-67-15,5-3 224 0,3-4-113 0,2-2-48 16,3 0 340-16,3 0-184 0,3 0-83 0,1 0-27 16,11-5-36-16,12-6-1 0,2 3-36 0,4-1-184 15,5-1 101-15,3 1 36 0,4-1 24 16,-1 5-616-16,2-3 310 0,0 3 162 0,5 4 22 0,-12-1-916 0</inkml:trace>
  <inkml:trace contextRef="#ctx0" brushRef="#br0" timeOffset="16329.45">18273 4518 2272 0,'-13'-2'0'0,"0"-3"0"0,4 1 0 0,1 4 0 0,5-3 0 0,3 3 0 0,3 0 0 0,10 3 334 0,8 2-149 0,6 1-64 0,4 1 181 15,3-1-133 1,4 1-66-1,1-2-33-15,1 0-57 0,4-1 9 0,-8 1 15 0,0-2 0 0,-1 0-373 16,-3 1 186-16,-1 0 93 0,-2-3-661 0,-10-1 370 0,-2 0 105 16,-6 0-554-16</inkml:trace>
  <inkml:trace contextRef="#ctx0" brushRef="#br0" timeOffset="16500.09">18883 4314 1415 0,'-1'0'0'0,"-1"0"0"0,0 0 0 0,1 0 0 0,1 3 309 0,0 2-136 0,0 1-59 47,0 1 644-47,1 4-360 0,9 2-180 0,4 1-21 0,3 1-79 0,5 4-32 0,3-2-8 0,-1 2-582 0,2-1 271 0,0 1 135 16,1-3 68-16,-1 1-852 0,-5-5 440 0,-3-1 220 15,-3-5 109-15</inkml:trace>
  <inkml:trace contextRef="#ctx0" brushRef="#br0" timeOffset="16691.82">19226 4143 1390 0,'2'-20'0'0,"-1"2"0"0,1 1 0 0,-1 5 0 0,2 2 0 0,-1 9 0 0,-2 1 199 0,0 1-81 0,0 18 536 16,0 12-299-16,-6 9-163 0,-5 9-78 0,-5 10 442 15,-3 8-260-15,-2 7-239 0,-8 13-57 0,2 0 0 16,-8 12 0-16,-4 7 0 0,-3 8 0 0,-6-4 0 15,2 15 0-15,9-28 0 16,8-7 0-16,5-11 0 0,6-11 0 0,6-15-709 16,2-4 284-16,8-24 107 0,2-9 145 0</inkml:trace>
  <inkml:trace contextRef="#ctx0" brushRef="#br0" timeOffset="16867.02">19575 5237 2528 0,'0'-4'0'0,"0"-2"0"0,0-1 0 0,0 3 0 0,0 1 0 0,0 1 719 0,-7 0-342 0,2 2-172 0,-2 0-103 16,3 0-529-16,-1 0 217 0,0 0 122 0</inkml:trace>
  <inkml:trace contextRef="#ctx0" brushRef="#br0" timeOffset="17870.49">21798 4301 1448 0,'0'-2'0'0,"0"-8"0"0,0 0 0 0,0-2 0 0,0 0 0 0,0-7 0 0,0-6 0 0,0-1 0 0,1-3 276 0,3-6-120 0,-1-1-60 16,3 3-26-16,-1-6 8 15,-3 5-41-15,1 5-37 0,-3 0 1 0,0 5 36 0,0 5 0 16,-5-1 12-16,-7 12-12 0,-1 4 0 0,-4 4-1 16,-2 0 111-16,-2 21-55 0,-6 4-19 15,4 7-8-15,2 5 129 0,1 6-79 0,2 5-39 16,5 3 79-16,-1 9-49 0,5-7-40 0,7 5 269 16,1-2-223-16,1 2-112 0,0 3 0 15,0 8 0 1,0-8 0-16,0-3 0 0,1 1 0 0,-1-1 0 0,0 7 0 0,-3-14 0 15,-8-2 0 1,-4-1 0-16,0-2-62 0,-3-5 11 0,-4 1-411 0,3-13 190 0,-1-6 123 0,0-9-125 16,-1-3 118-16,1-8 60 0,0-3 21 0,4 0-369 15,4-11 204-15,-3-12 102 0,6-5 50 0,0-7-365 16,1-9 199-16,2-3 113 16</inkml:trace>
  <inkml:trace contextRef="#ctx0" brushRef="#br0" timeOffset="17982.57">21328 4584 1412 0,'6'-25'0'0,"-1"2"0"0,4-1 0 0,2 8 0 0,3 3 0 0,3 1 0 0,2 2 0 0,6 2 631 16,6 0-288-16,-2 5-158 0,3 2-74 0,-1 1 336 16,0 0-205-16,0 8-103 0,4 3-299 0,-7 1 94 15,-2 5 51-15,-1 3-770 32,0 0 411-32,-4 3 205 0,5 2 112 0,-8-3-380 0</inkml:trace>
  <inkml:trace contextRef="#ctx0" brushRef="#br0" timeOffset="18117.09">21930 4737 935 0,'0'4'0'0,"0"1"0"0,0-5 0 0,0 3 0 0,0 1 0 0,0 0 0 0,0-2 670 0,0 2-321 0,0 0-156 0,0 2 193 0,1-1-174 16,4 1-88-16,1 1-34 0,0-1-399 0,2 2 174 16,1-2 85-16,-2 0-730 0,3 1 393 0,-1-1 196 0,2 0 98 0</inkml:trace>
  <inkml:trace contextRef="#ctx0" brushRef="#br0" timeOffset="18350.95">22163 4616 1320 0,'-2'-5'0'0,"1"2"0"0,-1 2 0 0,1-4 0 16,-1 4 0-16,1 1 0 0,-3 0 335 0,0 6-153 0,-1 8-73 0,-3 8-36 0,-1 10 462 16,-3 8-249-16,-6 9-116 0,0 4 225 0,-3 8-180 15,-3 6-89-15,-1 6 22 0,-2 0-111 0,-2 6-37 16,5-14 0-16,4-5 0 15,1-7 0-15,7-9 0 0,-1-7 0 0,5-3 0 0,5-15 0 0,2-7 0 16,1-7-140-16,0-5 29 16,0 0 26-16,0 0-327 0,0-1 162 0,0-11 108 15,0 0 39-15,0-5-353 0,0-2 201 0,0 0 113 16,0-4 53-16,3 2-511 0,0-5 282 0</inkml:trace>
  <inkml:trace contextRef="#ctx0" brushRef="#br0" timeOffset="18808.86">22593 4331 1696 0,'-14'-6'0'0,"-1"3"0"0,-1 1 0 0,0 2 0 0,-1 2 0 0,-5 13 0 0,-4 5 0 0,3 6 0 0,0 4 677 0,5 3-321 0,5 4-160 15,6-2 271-15,5 7-207 0,2-9-117 0,15-1-148 16,10-5 0-16,3-4 41 31,5-3-1-31,5 2-263 0,-7-10 127 0,0-4 69 0,-1-4 33 0,-2 1-770 0,-4-5 402 0,2 0 163 16,-6 0 109-16</inkml:trace>
  <inkml:trace contextRef="#ctx0" brushRef="#br0" timeOffset="19019.81">22707 4475 1634 0,'-3'-9'0'0,"-2"-4"0"0,5 5 0 0,0-1 0 0,0 3 0 0,9 1 0 0,8 0 0 0,2 3 250 0,6 2-106 0,0 0 42 0,1 0-75 0,1 9-37 16,0 2 8-16,-4 4-51 16,-3 3 5-16,-5 0-1 0,-2 4 1 0,-7 1-24 15,-2 2 9-15,-4 0 15 0,-7-2 0 0,-11 1-40 16,-1 0 0-16,-8-5 40 0,-4 3-59 0,0-6 25 16,-2-5-2-16,0-2-393 0,4-4 186 0,2-2 103 15,1-2 30-15,9-1-488 0,5-7 263 0,9-13 132 16,3-9 65-16</inkml:trace>
  <inkml:trace contextRef="#ctx0" brushRef="#br0" timeOffset="19189.75">23046 4238 1188 0,'1'1'0'0,"2"2"0"0,-2 1 0 0,1 0 0 0,-2 4 0 0,0 4 0 0,0 4 0 0,-6 3 641 15,-1 7-303-15,-1 2-151 0,2 7 394 0,0-2-277 0,3 0-134 0,3 2-68 16,0-5-23-16,2 2-44 0,11-2 10 15,5-6-592-15,3-4 292 0,3-5 145 16,2-4 73-16,1-4-690 0,1-4 347 16,-6-3 195-16,3 0-21 0</inkml:trace>
  <inkml:trace contextRef="#ctx0" brushRef="#br0" timeOffset="19337.27">23327 4543 1176 0,'3'-5'0'16,"-3"1"0"-16,1 1 0 0,-1-1 0 0,0 1 0 0,0 3 256 0,0-4-111 0,0 2-45 0,0 2 476 0,0 0-270 0,0 7-135 0,-5 6-68 0,-3 4 124 0,-2 0-87 0,1 4-57 0,-5-1-374 16,3 4 164-16,-3-1 81 0,3-1 41 0,-3 1-681 0,3-6 356 15,2-2 183-15,0-4 63 0</inkml:trace>
  <inkml:trace contextRef="#ctx0" brushRef="#br0" timeOffset="19477.05">23371 4445 2142 0,'2'0'0'15,"0"0"0"-15,1 0 0 0,1 0 0 0,-1 0 0 0,2 0 0 0,0 0 0 0,2 0 353 0,0 4-150 0,3 0-88 0,0 2-132 0,0 1 26 0,0 2 1 0,5-1 35 16,-5 4-699-16,2-3 345 0,-3 0 173 0</inkml:trace>
  <inkml:trace contextRef="#ctx0" brushRef="#br0" timeOffset="19672.34">23638 4306 2125 0,'0'-1'0'0,"0"-4"0"0,0 3 0 0,0-3 0 0,0 4 0 0,0-1 0 0,0 2 0 0,0 0 246 0,0 14-109 0,0 7-51 15,0 8 400-15,0 8-225 0,-8 7-112 0,-2 4-48 0,-1 5-27 0,-4 3-38 0,-1 3 0 0,-4 2-1 0,0-2-434 16,-4 3 226-1,2-11 99-15,-1-5-565 0,3-2 325 0,4-10 172 0,-1-8-404 0,3-2 246 16,7-21 137-16</inkml:trace>
  <inkml:trace contextRef="#ctx0" brushRef="#br0" timeOffset="19895.03">23894 4112 1285 0,'7'0'0'0,"2"-5"0"0,0 4 0 0,-2 1 0 0,5 0 0 0,-2 1 309 0,3 13-137 0,3 2 375 0,-2 7-261 0,0 5-125 0,2 5-63 0,-3 4 35 0,-3 6-50 0,1 8-15 0,-10-6-8 16,-1 3-127-16,0-1 51 0,-15-1 25 0,-5 0 1 16,-7 4-190-16,-3-11 103 0,-2-2 56 0,-4-4-300 15,-2-5 165-15,4-7 92 16,-2 0-625-16,10-13 331 0,6-8 162 0</inkml:trace>
  <inkml:trace contextRef="#ctx0" brushRef="#br0" timeOffset="20041.5">24172 4379 1822 0,'9'0'0'16,"3"-2"0"-16,-1 1 0 0,2-1 0 0,3 1 0 0,2-1 0 0,-1 2 0 0,5 0 613 0,-2 0-294 0,-2 0-142 0,4 0-410 0,-2 5 134 15,-3 2 68-15,2 1 41 0,-7 1-1051 16</inkml:trace>
  <inkml:trace contextRef="#ctx0" brushRef="#br0" timeOffset="20170.84">24210 4587 1570 0,'-7'0'0'0,"1"0"0"0,2 0 0 0,3 0 0 0,-1 0 0 0,2 0 503 0,0 3-225 0,7-1-126 16,13-1-58-16,4 2 97 0,3 0-77 15,3 0-40-15,4 2 9 0,0-2-597 0,-3 0 275 16</inkml:trace>
  <inkml:trace contextRef="#ctx0" brushRef="#br0" timeOffset="21527.66">24975 4480 1458 0,'-24'-12'0'0,"5"0"0"0,3 2 0 0,2 0 0 0,3-2 0 0,5-4 0 0,1-1 0 0,5-3 393 0,0 1-178 15,11-5-90-15,8 1 19 0,5 0-54 16,4-3-18-16,1 6-9 0,1 5 24 16,1 3-25-16,-6 4 0 0,3 6-35 0,0 1 19 0,-7 1-10 15,-5 11 0-15,0 10-43 16,-5 6-1-16,-6 8 44 0,-4 6 10 0,-1 2-120 0,-5-1 55 0,-9 3 28 16,-6-1-59-16,-2 1 38 15,-3 4 2-15,2-9-11 0,-7 0-12 0,1-4 41 0,-5-2-24 16,4-4 181-16,-6-2-78 0,11-16-39 15,1-7 0-15,7-5 272 0,8 0-143 0,3 0-71 0,2-1-21 16,4-7 45-16,0 0-130 0,9-2 0 16,11 0 0-16,3 2 0 0,7 0 0 0,-1 2 0 15,4 2 0-15,0 2 0 0,0 0 0 0,-1 2 0 32,4 0 0-32,-5 0 0 0,-1 4 0 0,-2 4 0 0,-2 2 0 0,5 0-123 0,-8-2 61 0,-3 0-698 15,0-2 362-15,-3 0 180 16,0-4-476-16,2 1 319 0,-4-3 174 0,1 0 82 0,0-5-184 0</inkml:trace>
  <inkml:trace contextRef="#ctx0" brushRef="#br0" timeOffset="21786.8">25639 4215 922 0,'0'-14'0'0,"0"2"0"0,0 5 0 0,0 0 0 0,-3 3 0 0,-1 4 491 0,-1 0-232 0,-1 0-111 46,-4 16-56-46,0 2 147 0,-3 5-101 0,-4 4-42 0,2-1-34 0,-4 1 1 0,3 2-27 0,-4-5 0 0,4 1 39 0,-5 0 9 16,5-7-48-16,2-4 209 0,1-1-105 0,4-3-52 16,2-5-25-16,3 1 105 15,4-5-71-15,0-1-30 0,2 0 0 0,16 0 93 0,7 0-101 0,6 0-59 16,1 0 0-16,5-1 0 0,-2-4 0 0,0 3 0 16,3-2-87-16,5 1-47 15,-10 1 81-15,1 1-592 0,0 0 323 0,-4-2 126 16,1 3 89-16,0-2-290 0,-8 2 185 0,-5-1 88 15,-3 0 44-15,-4-1-478 0,0-5 252 0</inkml:trace>
  <inkml:trace contextRef="#ctx0" brushRef="#br0" timeOffset="21959.69">25863 4215 1200 0,'-12'-10'0'0,"0"3"0"0,1 4 0 0,3 0 0 0,-1 3 0 0,2 0 240 0,0 7-93 0,2 10-60 15,-2 6-25-15,5 8 513 0,-1 0-270 0,0 6-134 0,-2 4 212 0,1 0-177 16,0 2-86-16,1 1-207 15,-3 1 61-15,0-1 32 0,2 3 8 0,3-8-532 0,-2-6 277 47,3-5 139-47,0-5 69 0,0-7-360 0,0-3 133 0,3-11 132 0</inkml:trace>
  <inkml:trace contextRef="#ctx0" brushRef="#br0" timeOffset="22083.92">25992 4342 1733 0,'0'0'0'0,"0"0"0"0,0 0 0 0,0-3 0 0,0 2 0 0,0 0 0 0,1 1 304 0,3 0-134 16,4 0-67-16,2 5 82 16,-1 5-65-16,4 1-47 0,2 2-511 0,2 2 237 0,1-1 119 15,0 2 59-15,4-1-793 0</inkml:trace>
  <inkml:trace contextRef="#ctx0" brushRef="#br0" timeOffset="22279.9">26324 4226 1603 0,'-5'-8'0'0,"0"6"0"0,-1-1 0 0,0 3 0 0,1 0 0 0,0 10 0 0,-2 13 361 16,2 10-162-16,-4 10 445 0,-1 5-304 0,-4 11-143 0,3 1-85 0,-3 6 78 0,-1 4-77 0,-1 1-38 0,0-1-1 16,-1 2-348-16,2-18 148 0,2-4 79 0,1-7 40 0,2-8-499 15,2-11 270-15,1-2 143 0,7-18-291 16,0-4 198-16,0 0-31 0,0-9 93 0,0-6-421 15,6-9 246-15</inkml:trace>
  <inkml:trace contextRef="#ctx0" brushRef="#br0" timeOffset="22571.28">26599 4027 1908 0,'25'-23'0'0,"-2"4"0"0,1 6 0 0,7 4 0 0,-11 7 0 0,0 2 0 0,-4 0 0 0,0 6 0 0,-5 4 546 0,2 4-246 15,-7 1-137-15,-5 2 28 0,-1 2-78 16,0 3-39-16,-5 2 1 0,-11 4-121 0,-2-5 37 16,-2 1 22-16,0-4-208 0,1 1 115 0,-1-7 58 15,-1 4 37-15,3-8-65 0,1-3 42 0,4-3 4 0,-1-1-1 16,4 0 126-16,3-2-54 0,2-1-55 16,3 0 235-16,2 0-114 0,0 0-57 15,3 0 60-15,9 0-42 0,9 0-31 0,1-1-60 16,2-2-3-16,1 0 0 0,4 2 0 0,3-2 0 15,-3 0-191-15,-2 3 41 0,2-3 93 0,-4 3 46 16,-4 0-881-16,5 0 420 16,-10 0 222-1,-2 3-663-15</inkml:trace>
  <inkml:trace contextRef="#ctx0" brushRef="#br0" timeOffset="22728.82">26719 4489 2235 0,'-10'3'0'0,"1"-3"0"0,-1 0 0 0,3 3 0 0,3-2 0 0,2-1 0 0,2 0 0 0,0 1 379 0,6-1-172 0,13 0-77 0,3 0-51 0,6 0 212 0,4-1-128 0,2-3-63 0,2 0-33 0,2-1-410 15,-5 0 184-15,-3-1 98 0,2 4-755 0,-3-2 424 16,0-2 211-16,2 0 115 0,-8-2-768 0</inkml:trace>
  <inkml:trace contextRef="#ctx0" brushRef="#br0" timeOffset="22955.49">27317 4258 1330 0,'2'-8'0'0,"-1"-6"0"0,2 6 0 0,4-2 0 0,0 5 0 0,5-1 340 0,3 3-152 0,10-2-67 15,2 5-47-15,7 0 567 0,2 0-303 0,1 10-151 0,-1 5-76 16,0 2 248-16,-10 2-166 0,-6 5-144 0,-5 0-49 16,-8 5 0-1,-6-2 0-15,-1 5 0 0,-7-4-55 0,-14-2 40 16,-7-1 25-16,-4 0-149 0,-4-5 88 0,-3 3 52 15,2-7 2-15,1-4-122 0,0-4 1 0,6-5 56 0,1-1-60 16,12-2-238-16,4 0 162 16,9-12 81-16,4-3-485 0,1-6 283 0,18-6 133 15,7-2-499-15,6-5 325 0</inkml:trace>
  <inkml:trace contextRef="#ctx0" brushRef="#br0" timeOffset="23112.98">27810 4139 904 0,'3'-5'0'0,"-1"1"0"0,-1-2 0 0,0 3 0 0,-1 0 0 0,0 3 793 15,-9 0-379-15,-5 12-189 0,-2 0 686 0,1 6-429 16,3 4-280-16,1 1-202 0,0 2 0 0,5 1 0 16,5 4 0-16,1 1 0 15,0-2 0 1,13 1 0-16,7-1 0 0,9 0 0 0,5-4 0 0,11-1 0 0,-1-6-145 0,4-6-151 0,7-1 165 16,1-4 83-16,0-4-1436 0</inkml:trace>
  <inkml:trace contextRef="#ctx0" brushRef="#br0" timeOffset="23273.12">28813 4577 2741 0,'1'0'0'0,"1"0"0"0,-1 0 0 0,3 0 0 0,2 0 0 0,-1 0 0 0,-1 0 0 0,0 0 674 0,1 0-320 16,-1 0-192-16,1 0-162 0,1 0 0 15,-1 0 0-15,-1 0-748 0,-1 0 172 16,-2-2 271-16</inkml:trace>
  <inkml:trace contextRef="#ctx0" brushRef="#br0" timeOffset="25596.36">12189 5732 1116 0,'-5'-20'0'0,"-2"3"0"0,-2 2 0 0,0-4 0 0,-2 7 0 0,2-2 0 0,-1-1 199 0,-4 4-81 0,1 0-40 15,-6-1 8-15,0 6 33 0,-1 3-41 0,-3 3 0 0,-1 0-41 0,-1 7-43 16,0 7 10-16,3 1 32 0,3 4-16 0,6 0 17 15,3 1-1-15,4-1-6 0,2 3 15 0,4-2-8 16,0 0-1-16,8 0 6 16,6-1-5-16,0 1-12 0,0 1 18 0,0-4 42 0,0 0-26 15,-3-1 4-15,0 0-28 0,1 1 179 0,-4 4-79 16,-3-1-54 0,-2-1 237-16,0 4-141 0,-3 3-70 0,0 3 96 0,0 5-80 0,-6-1-123 15,-2 1 0-15,0 5 0 0,-1 2 0 0,2 8 0 16,2-6 0-16,0 4 0 31,3 1 0-31,2 0 0 0,0 0 0 0,0 6 0 0,0-9 0 0,3 0 0 0,1 0 0 0,-1 3 0 0,-1 0 0 0,-2 8 0 0,0-8 0 31,0-1 0-31,0 0 0 0,0 1-222 0,0-1-18 16,0 3 61-16,3-14 77 0,7-1-798 0,1-6 432 0</inkml:trace>
  <inkml:trace contextRef="#ctx0" brushRef="#br0" timeOffset="26598.45">12524 5577 1188 0,'-7'-6'0'0,"2"1"0"0,2 0 0 0,0 1 0 0,3 4 0 0,0-4 0 0,0 1 0 0,8 3 257 0,7 0-110 0,3 0-55 0,3 0-17 0,3 7-10 46,-1 0-28-46,0 3-57 0,-1 2 28 0,-2 2 1 0,-2 4 37 0,-4 0-177 0,-7 4 84 0,-5 0 42 0,-2 5 0 0,0-2-29 16,-13 5 35-16,-7-5-17 31,-6 1 1-31,-5-5 151 0,0-3-62 0,-1-1-30 0,1 0 207 0,6-10-112 0,8-2-58 0,2-3 95 16,7-2-69-16,6 0-35 31,2 0 9-31,5 0-9 0,18-2-35 0,5-1 0 0,5 1 0 0,3 0-85 0,0 2 51 0,-7 0-8 16,-1 7-156-16,-2 5 99 31,-7 3 50-31,-3 2 20 0,-5 7-84 0,-9-1 24 16,-2 0 31-16,-8-1 166 0,-11 1-70 0,-8-2-49 0,-2-3-1 0,-2-3 61 0,-5-6-42 0,3-4-16 0,-3-2 1 0,5-3-66 0,-3 0 29 0,9-3 37 15,6-11-7-15,4-8-540 0,8-6 258 16,6-5 127-16,1-6-622 0,6 1 363 0</inkml:trace>
  <inkml:trace contextRef="#ctx0" brushRef="#br0" timeOffset="26787.31">12760 5707 1678 0,'19'-10'0'0,"-1"5"0"0,1 1 0 0,1 0 0 0,7 0 0 0,-7 4 0 0,3-2 183 0,-1 2-74 0,1 0 241 16,0 0-157-16,1 5-69 0,-5 7-48 0,-3 3 37 15,-4 6-39-15,-4 0 1 16,-5 6-38-16,0 3-95 0,-3-1 43 0,-11 2 26 16,-9 0-99-16,-5-2 62 0,-3 1 32 15,-5 1 9-15,2-8-135 0,-1-2 79 0,-3-5-1 0,2-5-350 16,4-1 165-1,-1-2 99-15,9-8 15 0,6 0-331 0,6-1 204 0,7-14 101 0,2-7 51 0</inkml:trace>
  <inkml:trace contextRef="#ctx0" brushRef="#br0" timeOffset="26976.48">13138 5668 1151 0,'7'-10'0'15,"1"3"0"-15,-1 5 0 0,-5-1 0 0,-1 3 0 0,-1 0 291 0,0 7-132 0,-7 8-61 0,-3 5 569 0,-2 4-315 16,0 2-157-16,0 3-70 0,5 3 293 0,-1-3-191 15,5 4-94-15,3 1-18 0,0 0-115 0,2 5 0 16,13-9 0-16,4-1-50 0,4-3-80 0,7-7 84 0,4 3 50 16,-1-14-240-16,1-2 137 31,-3-6 68-31,-2 0 34 0,-3-7-697 0,0-7 272 0,-7-2 197 0,-7-2-434 0,-1-2 311 0</inkml:trace>
  <inkml:trace contextRef="#ctx0" brushRef="#br0" timeOffset="27233.16">13338 5545 846 0,'-5'-12'0'0,"4"2"0"0,1 3 0 0,0-3 0 0,0 2 409 0,10 1-177 0,5 4-102 0,2 1-46 0,2 2 187 0,1 0-117 0,-3 5-59 0,5 3-19 0,-5 6-91 16,-3 1 26-16,-2 2-1 16,-4 4-65-16,-5-1 46 0,-1 6 10 0,-2-6 36 15,-6 2-63-15,-8-1 31 0,-2-4 1 0,-1-2 186 31,0-1-68-31,0-4-68 16,2-3-1-16,-3-3 247 0,5-3-132 0,4-1-66 16,-2 2-24-16,6-2 100 0,5 0-71 0,0 0-35 0,7-4-76 0,10-3 1 0,2 0 47 0,4 1-8 15,2 1-89-15,-2 1 44 0,1 1 1 0,1 1-404 16,-5 2 219-16,-1 0 68 0,-2 0 72 0,0 9-915 0,-5 0 465 16</inkml:trace>
  <inkml:trace contextRef="#ctx0" brushRef="#br0" timeOffset="27381.89">13530 5942 1270 0,'-14'0'0'0,"3"0"0"0,3 0 0 0,-3 3 0 0,7-2 0 0,4 0 715 0,0-1-339 0,0 2-170 0,13-2 384 0,5 0-267 16,7 0-148-16,2 0-69 0,5 0-42 0,2 0-27 16,0 0 0-16,4 0-577 0,-4 0 283 0,-1 0 148 0,-2 0 73 15,0 0-911-15,-3 0 474 0</inkml:trace>
  <inkml:trace contextRef="#ctx0" brushRef="#br0" timeOffset="27540.35">13953 5738 2185 0,'0'-7'0'0,"0"-3"0"0,0 5 0 0,0 1 0 0,0 1 0 0,0 1 0 0,2 2 0 0,6 0 408 0,3 3-191 0,1 8-89 0,2 6 223 0,0 0-157 0,2 3-68 0,-2 1-134 0,0 0 1 16,0 3 45-16,0 1-1 0,-1-3-654 0,0 5 336 15,0-8 155-15,-2 1 81 0,0-1-838 0</inkml:trace>
  <inkml:trace contextRef="#ctx0" brushRef="#br0" timeOffset="27757.35">14243 5610 3021 0,'-1'0'0'16,"-1"0"0"-16,1 0 0 0,-1 0 0 0,-1 2 0 0,0 11 0 0,-2 11 0 0,-1 7 0 0,-2 13 424 0,0 11-193 0,-3 8-97 0,-2 10-13 78,-2 7-121-78,0-5 0 0,1-3 0 0,-2-3 0 0,4-5 0 0,1-5 0 0,2 2 0 0,5-19-110 0,1-9 16 0,3-3 65 0,0-10-893 0,0-11 471 0,0-4 96 0,8-7-569 0</inkml:trace>
  <inkml:trace contextRef="#ctx0" brushRef="#br0" timeOffset="27927.58">14393 5762 2071 0,'18'-19'0'0,"2"3"0"0,1 5 0 0,9-3 0 0,-2 7 0 0,0 4 0 0,1 1 0 0,-1 0 485 0,-1 2-224 16,3 0-103-16,-8 0 93 0,-1 4-107 0,-2 3-53 0,-2 3-28 0,-3-2-655 15,0 3 323 32,-8 2 149-47,-5-4-847 0,-1 4 491 0</inkml:trace>
  <inkml:trace contextRef="#ctx0" brushRef="#br0" timeOffset="27997.39">14569 5872 1435 0,'-6'0'0'0,"-2"0"0"0,3 0 0 0,2 0 0 0,2 0 0 0,1 2 230 16,0 0-97-16,4 4-48 0,9-2 209 0,2 1-133 0,6 1-62 0,0 0-31 0,5-3-167 0,0 3 68 15,5-3 43-15</inkml:trace>
  <inkml:trace contextRef="#ctx0" brushRef="#br0" timeOffset="28236.42">15016 5841 1222 0,'-1'0'0'0,"-5"0"0"0,1 0 0 0,2 4 0 0,1 1 0 0,2 6 0 0,0 0 823 0,0 3-398 0,2 3-195 16,10-3 397-16,5 5-295 0,6-1-147 0,4 1-98 15,5-6-87-15,3-4 0 0,6-2 0 0,2-7 0 16,4 0-245-16,4 0 96 0,-8-13 87 15,-5-3-151-15,-7-6 124 0,-7-2 63 0,-7 0-371 16,-5-5 196-16,-12 0 6 0,-9 1 79 0,-16 1-2 0,-9 0 41 31,-8 5-1-31,-9 2 33 0,1 9 236 0,1 8-114 0,3 3-57 0,8 0-28 16,2 7 252-16,0 7-149 0,16 7-11 0,8 5-430 16,3 6 185-16,7 3 77 0</inkml:trace>
  <inkml:trace contextRef="#ctx0" brushRef="#br0" timeOffset="29142.69">12568 6962 1210 0,'-12'-15'0'0,"-1"-3"0"0,6 5 0 0,3-1 0 0,3 0 0 0,1 1 0 0,8 2 195 0,9 0-79 16,6 3-39-16,2-3 190 15,2 9-119-15,1-1-55 0,0 3-28 0,-1 0-48 0,-3 8 21 0,0 4 9 16,-6 7-10-16,-2 1-55 0,-9 6 28 0,-3 1-1 16,-4 2-119-16,0 4 82 0,-10-4 29 0,-10-2-11 15,-4 2-1-15,-5-4 43 0,-2 0-46 0,-4 0 206 16,-3-7-89-16,2-6-54 0,-1-1 0 15,5-2 283-15,3-4-147 0,2 1-64 0,14-6-47 0,3 0 97 16,8 0-66-16,2-4-34 0,8-5 84 0,15 0-49 16,5-1-59-16,7 1-47 15,4 0 0-15,1 0 0 0,4 1 0 0,1 3 0 16,-8 0 0-16,2 4 0 0,-4 0 0 0,-3 1-11 16,-2 0-144-16,1 4 71 0,-8 6 52 0,-5 0-774 15,-1 2 385-15,-1-3 191 0,-3 1-211 0,3 0 193 0,-4-7 110 16</inkml:trace>
  <inkml:trace contextRef="#ctx0" brushRef="#br0" timeOffset="29435.21">13153 6769 1317 0,'0'-8'0'0,"0"1"0"0,0 3 0 0,0 4 0 0,-2 0 0 0,-1 4 0 0,-2 11 0 0,-2 6 394 16,-6 4-169-16,0 3-98 0,-2 2-45 0,-1-1 71 0,-3 1-58 0,0-3-29 15,-3 3 19-15,4-8-10 0,1-1-37 0,-2-5 32 47,5-5 1-31,2-1-33-16,4-5 9 0,5-5 139 0,3 0-74 0,2 0-37 0,14 0 0 0,5-8 18 0,9-1-18 0,3-1-10 0,3-2-27 0,4 2-40 0,-1 2 0 16,2 0 40-16,3-1-257 0,-3 4 124 0,-3 2 66 0,1 0-224 15,-4 2 137-15,0 1 37 0,0 0 48 0,-10 0-572 16,-2 0 283-16,-7 0 142 47,-2 4 69-47,-4-1-354 0,-2 1 203 0,-7-4 116 0,-1 0 53 0,0 0-235 0</inkml:trace>
  <inkml:trace contextRef="#ctx0" brushRef="#br0" timeOffset="29578.29">13386 6715 617 0,'-15'-12'0'0,"2"3"0"0,3 6 0 0,-5 3 0 0,6 0 0 0,3 13 0 0,-2 11 471 0,3 5-216 0,2 7-109 0,2 7 306 0,-1-1-213 0,2 4-100 0,0 0 106 0,0 5-104 0,2 5-42 15,2-9-35-15,4-1-30 0,0-3 3 0,0-2 1 16,0-4 0-16,3 0-318 16,-4-11 154-16,1-9 82 0,3 1-644 0,-3-12 353 15,1-6 101-15</inkml:trace>
  <inkml:trace contextRef="#ctx0" brushRef="#br0" timeOffset="29738.74">13530 6928 1747 0,'0'-8'0'0,"0"-1"0"0,0 7 0 0,0 0 0 0,4 2 0 0,3 0 0 0,1 2 257 0,4 7-100 0,0 7-65 0,4 0-104 16,0 4 25 31,2 1 0-47,1-1 25 0,4 4-212 0,-1-3 101 0,2-3 55 0,-4-1-717 0</inkml:trace>
  <inkml:trace contextRef="#ctx0" brushRef="#br0" timeOffset="29942.84">13893 6790 1485 0,'-2'0'0'0,"-4"0"0"0,1 5 0 0,-1 10 0 0,0 7 0 0,-1 10 0 0,0 13 563 0,1 10-263 16,-2 5-131-16,-2 11-56 0,0-5 136 0,0 0-105 16,2-2-54-16,-2-2-40 15,0-2-12-15,1 0 9 0,0-14-10 0,2-7-342 0,1-1 171 16,1-1 86-16,-1-5-516 0,-2 3 309 0,6-15 141 15,-3-5-11-15,1-6-621 32,3-9 354-32</inkml:trace>
  <inkml:trace contextRef="#ctx0" brushRef="#br0" timeOffset="30204.61">14039 6670 1524 0,'17'-20'0'0,"-1"6"0"0,3 0 0 16,-2 12 0-16,-1-1 0 0,0 3 0 0,-1 0 0 0,-2 12 0 0,0 3 200 0,-4 4-86 0,-4 3-39 16,-2 4-117-16,-3 1 40 0,0 1-1 0,0 4 49 0,-12-8-217 15,-1 0 101-15,-2-2 49 0,-3-2 10 16,-3 1 32 0,1-8-3-16,-2-3-1 0,1-2 125 0,-2-1-81 15,6-4-24-15,-3 3 398 0,8-6-205 0,4 0-90 0,1 0-52 0,6 0 225 16,1 0-138-16,0 0-60 0,13 0-43 0,6-3 80 0,6-2-58 15,6-2-28 1,1 2-253-16,4-2 122 0,-1 6 46 0,2-5 27 16,1 2-248-16,-4 3 138 0,-1 0 69 0,1-1-799 15,-6 2 407-15,-8 0 160 0</inkml:trace>
  <inkml:trace contextRef="#ctx0" brushRef="#br0" timeOffset="30363.61">14237 7134 2110 0,'-11'0'0'0,"4"0"0"0,2 0 0 0,2 0 0 0,2 0 0 0,1 0 0 0,0 0 382 0,5 0-177 15,11 0-85-15,3 0 104 0,4 0-95 0,2 0-45 16,3 0-263-16,-2 0 103 0,2 0 57 0,-1 0 27 16,-2-2-817-16,2-1 423 0</inkml:trace>
  <inkml:trace contextRef="#ctx0" brushRef="#br0" timeOffset="30568.28">14633 6859 1627 0,'6'-7'0'0,"3"-2"0"0,2 2 0 0,4 3 0 0,3-1 0 0,5 1 0 0,1 4 378 0,2 0-170 0,-1 2-86 16,3 9 192-16,-3 6-139 0,2 3-60 0,-10 2-66 0,-2 1-12 31,-7 4-1-31,-6-2 1 0,-2 4-97 0,-3 3 58 0,-19-4 14 0,-5-1 1 15,-5-2-219-15,-4-2 122 0,-2-3 60 0,-2-2-376 16,5-7 202-16,0-5 22 0,5-3 77 0,7-3-314 16,3 0 188-16,1-3 85 0,17-16-376 0</inkml:trace>
  <inkml:trace contextRef="#ctx0" brushRef="#br0" timeOffset="30734.33">14971 6738 1552 0,'0'0'0'0,"0"2"0"0,0 3 0 0,0 2 0 0,-3 5 0 0,-7 5 0 0,-8 5 915 0,0 7-444 16,-2 3-218-16,2 8-108 0,4 3 282 0,4 1-259 16,4 4-168-16,6-9 0 15,2-4 0-15,16-2 0 0,6-7 0 0,4-5 0 0,4 2 0 16,1-15 0-16,2-3-699 16,-1-5 309-16,-1 0 213 0,-2-1 107 0,2-7-972 0</inkml:trace>
  <inkml:trace contextRef="#ctx0" brushRef="#br0" timeOffset="30890.06">15213 6817 2546 0,'-5'-10'0'0,"4"-2"0"0,1 5 0 0,0 1 0 0,0-1 0 0,9 6 0 0,8-2 0 0,3 3 0 0,5 0 0 0,3 0 516 0,3 0-231 0,-1 3-129 0,2 4-370 0,-2 0 126 0,0 3 62 0,-2-1 31 16,0 1-902-16,-8 2 458 0</inkml:trace>
  <inkml:trace contextRef="#ctx0" brushRef="#br0" timeOffset="31051.15">15283 6992 1643 0,'-6'0'0'15,"1"0"0"-15,3 0 0 0,2 0 0 0,0 0 0 0,2 5 0 0,9 2 251 0,8 0-107 0,4-1-55 0,6 1 137 0,1 0-99 47,4-3-46-47,-1 0-681 0,3-3 314 0,1-1 158 0</inkml:trace>
  <inkml:trace contextRef="#ctx0" brushRef="#br0" timeOffset="31288.01">15735 6924 1919 0,'-16'0'0'0,"-1"0"0"0,4 0 0 0,-2 10 0 0,5 1 0 0,4 3 0 0,6 6 0 0,0 1 0 0,2 7 581 0,9 1-264 0,9-3-145 0,5-2 59 16,3 0-98-16,4-3-49 0,3-5-24 0,5-3-74 31,-5-8 20-31,-1-4 0 0,1-1-376 0,-6 0 202 0,-1-9 102 0,-1-8 60 0,-11-2-400 16,-4-3 218-16,-8-3 3 0,-1-1 89 15,-3-4-154-15,-3-3 98 0,-11 2 63 0,-4-1 135 16,-2 0-40-16,-3-2-1 0,-3 0 60 0,-1 8-45 16,1 4-28-16,2 5-1 15,-1 5 350-15,4 5-185 0,-1 2-36 0,8 5-62 16,5 5 51-16,2 13-40 0,7 7 2 0,0 7 0 15,0 2-673-15</inkml:trace>
  <inkml:trace contextRef="#ctx0" brushRef="#br0" timeOffset="31433.8">16610 7187 0 0,'0'-5'0'0,"0"-3"0"0,0 2 0 0,2 1 0 0,3 1 0 0,0 2 0 0,-3 2 0 0,-2 0 0 16</inkml:trace>
  <inkml:trace contextRef="#ctx0" brushRef="#br0" timeOffset="32811.53">17996 5586 1360 0,'-11'0'0'0,"4"0"0"0,-3 0 0 0,6 2 0 15,2 8 0-15,2 1 432 0,0 1-198 0,4 3-99 16,10 2-39-16,4 1 193 0,2 1-126 0,4 0-63 0,-1 3-70 15,4 0 7-15,-1 7 9 0,-5-4-402 16,-2-1 197-16,0 1 98 0,-3-2 48 0,-2-2-656 0,0 1 361 16</inkml:trace>
  <inkml:trace contextRef="#ctx0" brushRef="#br0" timeOffset="33005.87">18338 5516 2299 0,'-2'0'0'0,"-4"0"0"0,3 0 0 0,-2 9 0 0,1 4 0 0,-1 8 0 0,0 6 0 0,-1 11 0 0,-2 9 212 16,-4 14-79-16,-1 0-53 0,-3 5 217 0,1 2-130 15,-2 2-65-15,-2 4-26 0,2-15-40 16,3-3 1-16,-2-5-1 0,5-5-372 0,-1-7 186 0,1 2 102 16,5-20 38-16,3-6-735 15,-1-7 376-15,4-8 90 0,0 0-447 0</inkml:trace>
  <inkml:trace contextRef="#ctx0" brushRef="#br0" timeOffset="33134.92">18335 5886 1249 0,'8'-15'0'0,"2"3"0"0,3-2 0 0,2 4 0 0,4 3 0 0,3 0 305 0,2 2-134 0,3 2-67 0,3-1 290 16,-3 3-183-16,1 1-87 0,0 0-44 0,-2 0-352 15,-1 0 154-15,0 3 87 0,-9 7 29 0</inkml:trace>
  <inkml:trace contextRef="#ctx0" brushRef="#br0" timeOffset="33278.33">18467 6087 1793 0,'-12'2'0'0,"-1"0"0"15,1 1 0-15,5-1 0 0,-1 1 0 0,8 0 0 0,0 0 0 0,0 1 372 0,11-2-167 0,8 0-76 0,2-2-149 0,2 0 28 0,3 0 0 16,2 0 28-16,0-2-627 15,2-1 323-15</inkml:trace>
  <inkml:trace contextRef="#ctx0" brushRef="#br0" timeOffset="33601.94">18842 5803 1318 0,'0'-16'0'0,"0"4"0"0,0-1 0 0,0 0 0 0,2 2 0 0,6-3 0 0,3 4 258 0,3 3-111 0,0 4-55 16,6 1 16-16,0 2-36 0,2 0 10 0,-2 5-241 15,1 9 98-15,-4 3 49 16,-2 1 24-16,-5 5-139 0,-2 5 90 0,-7-3 33 16,-1 2-1-16,-5 0-195 0,-7-1 102 0,-3-2 52 15,-3 3 208-15,0-7-84 0,0 1-67 0,0-4-35 16,1-4 473-16,3-2-219 0,0 1-84 0,7-5 79 16,6-1-94-16,1-4-47 0,0 1-24 15,6 0-2-15,10 0-13 0,-2-2-8 0,6 3-1 0,-1-1-170 16,0 4 84-16,-3 1 44 15,-1 4-151-15,-7 0 92 0,-4 0 35 0,-4 2 31 0,0 0-17 16,-9 3 22-16,-7-4-39 0,-6 0 194 16,-3-2-87-16,0-1-38 0,-1-5-2 0,-1 1-188 15,4-6 81-15,0 0 38 0,7 0 30 0,1-8-269 16,5-7 146-16,2-5 63 0,8-6-638 0,0-5 333 0</inkml:trace>
  <inkml:trace contextRef="#ctx0" brushRef="#br0" timeOffset="33773.58">19263 5835 1459 0,'36'-3'0'0,"-5"3"0"0,-6 0 0 0,0 15 0 0,-12 4 0 0,-4 1 0 0,-7 8 0 0,1-1 0 0,-3 5 221 0,0 2-83 0,-7-5-55 15,-8 2 114-15,-5-2-80 0,-1-2-40 0,-3 0 0 16,-3 2 0-16,0-10-40 16,1-2-1-16,-2-6 0 0,1-5-31 0,1-1-1 0,0-1 41 0,6-4-371 31,4 0 181-31,8-6 91 0,4-7-666 0,4-2 311 0</inkml:trace>
  <inkml:trace contextRef="#ctx0" brushRef="#br0" timeOffset="33935.72">19518 5816 1977 0,'4'-2'0'0,"-2"1"0"0,-2 1 0 0,0 0 0 0,0 3 0 0,-10 9 0 0,-5 9 0 0,4 4 0 0,-2 1 724 0,2 5-344 0,3 4-172 0,7 3-85 16,1-1 181-16,1 4-125 0,15-7-143 0,9-1-36 15,6-8 0-15,6-4 0 0,2-7-500 0,8-3 243 16,-6-11 141-16,1 0 77 16,-5-4-781-16,-4-9 414 0,-6 1 82 0</inkml:trace>
  <inkml:trace contextRef="#ctx0" brushRef="#br0" timeOffset="34183.31">19759 5656 1555 0,'4'-17'0'0,"3"-1"0"0,5 4 0 0,2 2 0 0,6 1 0 0,1 7 0 0,1 3 0 0,1 1 194 0,-3 0-78 16,2 12-2-16,-2 4-30 0,-6 2-8 0,-5 2-40 15,-4 3-60-15,-3 1 30 0,-2 3 0 0,-3 2 40 16,-11-5 12-16,-4 0-22 16,0-6 0-16,-1 2 1 0,-1 0 276 0,7-5-143 0,-1-5-66 0,4-3 211 15,2 0-139 1,6-2-70-16,2 2-25 0,0-7 15 0,12 0-29 15,8 0-1-15,6 0-76 0,3-5 23 0,7 0 9 0,0 1 14 16,-2-4-534-16,1 5 267 0,-5 2 133 0,-3-2 68 16</inkml:trace>
  <inkml:trace contextRef="#ctx0" brushRef="#br0" timeOffset="37680.37">18285 7000 976 0,'-8'0'0'16,"2"0"0"-16,-2-1 0 0,0-3 0 0,2 1 0 0,0 0 0 0,-2-2 0 0,5 3 133 0,-3-3-48 0,3-2-24 0,-1 2 85 0,3-2-45 0,-2 2-37 15,3-5 0-15,0 3 3 16,0-5-1-16,3 2-29 0,3-2 10 0,3 0 68 0,1 3-38 15,-1-2-1 1,3-1 37-16,-1 3-38 0,1-4 10 0,1 6 17 0,0 1-32 0,1 0 0 16,0 4-33-16,1-1-7 15,3 1 17-15,-1 2-10 0,-2 0 0 0,5 0-55 0,-1 2 27 0,2 6 1 16,2 1 36-16,-5 3-51 0,0 1 0 16,-3 3 42-16,-2 2-154 0,-6 3 71 0,0 2 23 15,-7 3-87-15,0 0 48 0,-11 4 32 0,-5 1-1 16,-6-5 0-16,-2 6-14 0,-3-7 33 15,2-6-16-15,-2-3 202 0,3-4-91 16,1-4-45-16,1 1-22 0,6-8 179 0,2-1-82 0,5 0-52 16,2 0 344-16,2-1-175 0,4-2-101 0,1-4 1 15,0 3-130-15,6-4 0 0,9 3 0 0,5 1 0 16,3 0 0-16,3 1 0 0,4 1 0 0,1 2 0 16,2 0 0-16,4 0 0 0,-4 0 0 15,1 0 0-15,-1 7 0 0,-2 2 0 16,-2-2 0-16,3 1-41 15,-10 1-76-15,-4-2-596 0,-2-2 338 0,-5 1 169 0,0-6 84 0,-2 0-499 16,-5 0 296-16,-1 0 144 0,-2-10 72 0</inkml:trace>
  <inkml:trace contextRef="#ctx0" brushRef="#br0" timeOffset="37964.62">18919 6650 1519 0,'3'-6'0'16,"-1"0"0"-16,2 1 0 0,-2 3 0 0,-1 2 0 0,1 0 0 0,-2 2 0 0,0 10 0 0,0 4 153 0,-5 2-62 0,-4 6 76 0,-2 1-66 0,-1 1-31 16,-2 1-1-16,-1 1-59 0,0-5-9 15,-2-2 36-15,-2 1 0 0,-1-2 51 0,1-6-26 0,-3 1 10 16,5-5-35-16,5-6 215 0,2-1-107 0,3-3-55 16,0 0 174-16,7 0-118 0,0 0-54 0,7-5-21 15,11-2-34 1,7-2 0-1,3 0 10-15,0 5-43 0,5-1 34 0,0 2-1 0,1 1 0 0,0 2-142 0,5 0 80 0,-4 0 26 16,0 0 1-16,-4 0-381 16,0 5 199-16,-4 0 50 0,0 2-447 0,-10-3 274 15,-5 0 133-15,-4-2-162 0,-5 2 147 0,-1-3 74 0,-2-1 28 0,0 0-364 16</inkml:trace>
  <inkml:trace contextRef="#ctx0" brushRef="#br0" timeOffset="38146.33">19020 6668 1192 0,'-12'-5'0'0,"1"0"0"0,-1 2 0 0,5 1 0 0,2 2 0 0,4 0 0 0,-1 10 0 0,2 6 535 0,0 8-240 16,0 3-133-16,7 5-63 0,-2 5 345 0,5 0-203 15,-2 5-102-15,0 9 16 0,-2-7-64 16,0-2-26-16,-1 2-299 16,-1-4 136-16,0-1 67 0,-3 1 44 0,1-14-249 15,-1-1 137-15,1-8 68 0,1-4 34 0,0-2-736 0,3-9 299 16,2-2 199-16,2-2 98 0</inkml:trace>
  <inkml:trace contextRef="#ctx0" brushRef="#br0" timeOffset="38348.1">19577 6754 1422 0,'14'-7'0'0,"-5"5"0"0,-1 2 0 0,-4 0 0 0,-1 0 0 0,-3 7 243 0,0 7-93 16,0 4-62-16,-11 3 274 0,-5 3-163 0,-4 5-81 15,-1 1-40-15,-7 4 27 0,3 0-38 0,-3-2 0 16,0 1-156-16,-2-1 63 0,2-2 32 0,-4 2 9 47,8-8-427-47,1-6 224 0,4-5 113 0,5-5-644 0,3-8 315 0</inkml:trace>
  <inkml:trace contextRef="#ctx0" brushRef="#br0" timeOffset="38501.69">19301 6840 906 0,'0'0'0'0,"0"-3"0"0,0 2 0 0,0-1 0 0,0 2 566 0,1 0-265 0,4 0-132 0,4 2-56 0,3 11 183 16,3-1-130-16,2 4-64 0,2 4-32 15,2 3 181-15,4 5-98 0,0 1-62 0,0 0-322 0,-1 2 135 16,1 3 66-16,-2-5-604 31,2 5 344-31,-8-9 159 0,0-2 85 0,-1-3-661 0</inkml:trace>
  <inkml:trace contextRef="#ctx0" brushRef="#br0" timeOffset="38910.29">20066 6734 1629 0,'-3'-31'0'0,"-1"3"0"0,-2-6 0 0,-1 10 0 0,-3 3 0 0,-1 0 0 0,-3 5 0 0,-2 6 0 0,-2-1 194 0,-2 10-84 16,1 1-36-16,-4 4 56 0,-1 13-46 0,2 4-24 0,-4 6 9 15,6 2 2-15,3-1-34 0,7 4 0 0,4-3-43 16,3-1 43-16,3 2 9 0,0-7-9 16,6-1-69-16,6-6 34 0,6 0 0 0,0 0-205 47,1-9 111-47,1-1 60 0,2-6-4 0,3 0-264 0,0-3 125 0,1-5 46 0,-5-5 53 0,-1-2-77 0,-2 0 58 0,-2-2 30 0,-5 2 195 15,-1-1-92-15,-3 1-33 0,-4 3 177 16,-1 0-109-16,-2 3-55 0,0 1-27 0,0 2 515 0,-12 5-249 15,5 1-77-15,-5 0-77 0,4 7 183 0,0 8-125 16,2 4-52-16,3 3-42 0,1 5 89 16,2 3-59-16,0 2-31 0,0 7-79 0,0 5 34 15,0-3-9-15,0 5 24 16,0-3-104-16,2 3 52 0,-2 1 26 0,0 1-320 0,0-7 168 0,0-3 41 0,0-1 60 16,-3-5-394-16,-2-3 201 15,-3 0 81-15,4-15 63 0,-1-5-253 0,-1-3 152 16,4-6 77-1,-1 0-384-15,0 0 222 0</inkml:trace>
  <inkml:trace contextRef="#ctx0" brushRef="#br0" timeOffset="39689.31">20346 6742 1125 0,'-8'-4'0'0,"0"0"0"0,3 3 0 0,2-2 0 0,-1 2 0 0,4 1 354 0,-1 0-150 0,1 0-89 0,0 0 114 0,0 1-97 0,1 5-48 15,5 0-25-15,0-1 199 0,-1 2-116 16,2 0-54-16,-1 0 80 0,1 0-66 16,0 2-33-16,-1 0 8 0,0 0 23 0,0 1-32 15,4 1-1-15,-4 0-31 0,2 4-34 0,1-1 9 16,-1-2 24-16,3 3-116 0,-4 1 59 0,4 0 28 15,-2-2 0 1,1 6-448-16,-2-9 189 0,1 4 127 0,-1-3-458 0,-1 0 274 0,-2-1 138 0,0 0 59 16,-2-4-438-16</inkml:trace>
  <inkml:trace contextRef="#ctx0" brushRef="#br0" timeOffset="40965.87">20192 6832 1296 0,'-5'-4'0'0,"-1"-1"0"0,1 2 0 0,-2-2 0 0,5 3 0 0,1-1 0 0,1 2 0 0,0-1 136 0,0 2-50 0,3 0-16 16,11 0 181-16,1 0-108 31,4 8-53-31,1 4-27 0,1 1 105 0,2 4-57 0,-2-1-42 0,-1 1 0 0,-2 4-6 0,0-3 1 0,-2 6-29 0,1 0-38 16,-4-2 15-16,-5 3 0 16,-1-1-1-16,-6 2-1 0,-1-2 26 0,0 2 9 15,-7-3-41-15,-8-1 31 0,-7-2 1 0,-3-2-1 16,-1-4 34-16,-7 5 8 15,3-7-62-15,-1-5 12 0,0-1 45 0,-2-1-41 0,2-3 7 16,-2-2-130-16,8 0 59 0,5 0 31 0,3-7-389 0,6-1 198 16,6-4 93-16,2-2 51 0,3 1-288 0,8-3 156 15,11 1 48-15,6-2 48 16</inkml:trace>
  <inkml:trace contextRef="#ctx0" brushRef="#br0" timeOffset="41309.47">20636 6832 1342 0,'-4'-5'0'0,"2"0"0"0,-4 0 0 0,1 0 0 0,2 2 0 0,-2-1 0 0,0 2 0 0,-1 1 229 0,-5-1-88 0,3 2-57 16,-3 0 333-16,-2 3-190 0,-3 7-96 0,-3 5-48 16,-1 6 181-16,1 0-119 0,1 6-55 0,0 5 356 15,5-2-205-15,0 5-150 0,5 3-91 16,7-4 0-16,1 0 0 0,1 2 0 0,15-3 0 16,4-3 0-16,2 2 0 0,6-10 0 15,2-5 0-15,2-2 0 0,0-4 0 16,3-3 0-16,-1-1 0 0,-7-7-79 0,0 0 37 0,-2-3-783 15,-5-6 394-15,1-3 190 0,-8 0 106 0,-6-4-507 16,1 2 303-16,-6-2 152 16</inkml:trace>
  <inkml:trace contextRef="#ctx0" brushRef="#br0" timeOffset="41641.76">20884 6571 1337 0,'0'0'0'0,"0"0"0"0,0-1 0 0,0-1 0 0,0 2 0 0,0 0 0 0,0 0 341 0,0 0-153 15,0 7-76-15,-5 8-16 0,-3 1-30 16,-3 4 8-16,0 1-38 0,-2 2-84 0,-1 1 41 15,2-3 1-15,-3 0 65 0,1 0 9 16,2-4-32-16,2-5 0 0,2 1 236 0,1-3-118 0,4-2-50 0,3-3-39 16,0-2 172-16,8-1-101 0,10-2-50 0,4 0 41 31,4 0-37-31,1-2-31 0,4-1-1 0,-2-4-136 0,1 2 57 16,-2-2 28-16,5 3-370 0,-8 0 194 15,0-1 103-15,-2 1 51 0,-3 4-775 0,-4-4 377 0,2 3 177 0,-9-2 105 16,-2 2-501-16</inkml:trace>
  <inkml:trace contextRef="#ctx0" brushRef="#br0" timeOffset="41801.12">21046 6573 1499 0,'-6'0'0'0,"-2"0"0"0,3 0 0 0,0 0 0 0,1 2 0 0,0 10 0 0,4 0 443 15,0 6-203-15,0 5-102 16,0 5 412-16,0 3-262 0,0 4-126 15,0 2-63-15,1 4-102 0,2-1 38 0,-1 3 10 0,2-9-9 16,-3-1-784-16,1-4 393 0,-2-3 195 0</inkml:trace>
  <inkml:trace contextRef="#ctx0" brushRef="#br0" timeOffset="42186.77">20155 6845 991 0,'0'-4'0'0,"0"-1"0"0,-3 3 0 0,2-4 0 0,1 1 0 0,0-1 0 0,0 4 0 0,0-3 0 0,4 0 322 0,3 0-143 0,3 0-63 0,2 0 112 0,-2 1-96 16,2 4-48-16,-1-2-24 0,-1 0 4 0,2 1-28 15,-5 1 0-15,3 0 0 16,0 0-211-16,0 3 105 0,0 3 63 0,3 3-601 0</inkml:trace>
  <inkml:trace contextRef="#ctx0" brushRef="#br0" timeOffset="42463.57">21334 6938 1937 0,'0'0'0'0,"0"-2"0"0,-3 2 0 0,3-4 0 0,0 1 0 0,0 2 156 0,1-3-60 0,6 4-30 0,7 0 448 0,3 0-244 0,1 0-117 0,3 0-134 16,1 0 17-16,1 0-1 0,-2 0 10 0,2 0-635 15,-2 0 312-15,1 4 156 0,-3 0 77 0</inkml:trace>
  <inkml:trace contextRef="#ctx0" brushRef="#br0" timeOffset="42637.4">21323 7170 1514 0,'-21'4'0'0,"8"-3"0"0,5-1 0 0,3 3 0 0,4-3 0 0,1 0 0 0,1 0 632 0,15 0-302 0,9 0-148 15,3-3 278-15,4-3-213 16,5 0-105-16,3-1-45 0,-6 0-380 0,2 0 159 16,0 1 88-16,-1 1 32 0,1 1-946 0,5-3 476 15</inkml:trace>
  <inkml:trace contextRef="#ctx0" brushRef="#br0" timeOffset="42855.15">21906 6861 1423 0,'10'-9'0'0,"2"0"0"16,3 0 0-16,3 4 0 0,2 3 0 0,3 0 0 0,0 2 0 0,-2 0 638 0,5 9-302 0,-1 6-151 0,-3 1-74 0,1 9 53 0,-7 1-68 15,-5 3-31-15,-4 1-158 0,-5 2 64 0,-2 1 32 16,-6 5 8-16,-14-3-104 0,-10-2 63 0,-3-1 33 16,-8 0-20-1,2-4 26-15,-6 2 9 0,7-13 17 0,4-2-201 0,1-4 86 0,5-9-13 0,5-2 40 0,2 0-408 16,14-2 217 0,7-16 105-16,2-7-500 0</inkml:trace>
  <inkml:trace contextRef="#ctx0" brushRef="#br0" timeOffset="43022.89">22449 6788 2660 0,'2'-4'0'0,"-2"-2"0"0,0 2 0 0,0 0 0 0,-12 4 0 0,-4 0 0 0,-6 4 0 0,-3 10 0 0,1 8 289 16,-3 5-118-16,8 4-73 16,4 5 486-16,7 0-455 0,8 3-129 0,0 3 0 0,15 2 0 0,15-9 0 15,12 1 0-15,9-9-1 0,10-3-176 16,8-1 114-16,-2-15 45 0,5-2-1120 0</inkml:trace>
  <inkml:trace contextRef="#ctx0" brushRef="#br0" timeOffset="47797.65">23894 6928 633 0,'-11'-10'0'0,"-4"1"0"15,7 0 0-15,-2 1 0 0,1-2 0 0,2 1 339 0,3-5-151 0,0-2-68 0,2 2-46 0,2 0 246 16,0-2-143-16,0-1-70 0,3-1 128 0,8-1-90 0,2 3-60 0,5 2-24 16,6-2 61-16,0 5-43 15,7 0 0-15,4-1 37 0,-1 8-45 0,1 1 0 16,-1 3-35-16,-1 0-38 0,4 4 8 0,-9 13 30 16,-8 6-1-16,-1 4-206 0,-9 6 103 0,-3 5 61 0,-6 5 25 46,-1-4-332-46,-10 3 160 0,-8-2 42 0,-3-1 77 0,-4-3-15 0,-5 5 15 0,-2-14 158 0,-1-2-76 0,-2-3-57 16,2-6 1-16,1-3 445 0,-1-1-219 0,10-7-84 16,3-5-63-16,6 0 380 0,4 0-207 0,7 0-217 15,2-3-26-15,1-2 0 0,9 2 0 0,8 0 0 16,8-1 0-16,2 0 0 0,7 4 0 0,-3-3 0 16,2 2 0-16,1 1 0 0,-1 0 0 0,-2 0 0 15,4 0 0-15,-8 1 0 16,0 5 0-16,-5-1-653 0,0-1 297 0,-5 1 161 0,3 0-409 0,-8-3 289 15,-4 0 140-15,0-2 70 0,-4 0-376 16,0 0 224-16,2-11 101 0</inkml:trace>
  <inkml:trace contextRef="#ctx0" brushRef="#br0" timeOffset="48043.19">24544 6640 1421 0,'9'-7'0'0,"-4"0"0"0,1 2 0 0,-3 4 0 0,-1 1 0 0,-2 1 0 0,0 13 0 0,-7 1 319 15,-5 6-147-15,-5 3-67 0,0 2-35 0,-3 3 228 16,-2-4-132-16,1 5-55 0,1-6 97 0,0-1-85 16,4-5-44-16,1 0 0 0,1-4-44 0,5 1 10 31,6-4-10-31,3-5 256 0,0-2-128 0,9-2-63 0,11-1-33 0,4 1-23 0,7-2-44 0,3 0 0 16,0 0 0-16,0 0 0 0,4 0 0 0,1 0 0 15,-3 0-242-15,-2 0 81 16,-3 0 61-16,-3 0 61 0,-4 0-694 0,3 0 339 15,-11 0 184-15,-4 0-462 0,-4 0 319 0,-4 0 158 16,-3-2 80-16</inkml:trace>
  <inkml:trace contextRef="#ctx0" brushRef="#br0" timeOffset="48191.63">24679 6662 991 0,'-12'-5'0'0,"-1"1"0"0,4 3 0 0,0 1 0 0,1 0 583 0,3 1-279 0,1 14-134 0,4 5-67 0,0 5 132 16,0 2-100-16,0 8-40 0,0 0 80 15,0 4-70-15,4 0-34 0,1 2-1 0,3 5-331 16,-5-10 144-16,5-2 76 0,-4-5-618 16,2-3 340-16,2-5 170 0,1-3 91 0</inkml:trace>
  <inkml:trace contextRef="#ctx0" brushRef="#br0" timeOffset="48381.21">25187 6663 1810 0,'0'7'0'15,"0"2"0"-15,-6 6 0 0,-5 1 0 0,-2 3 0 0,-5 9 0 0,-4 1 0 0,-1 8 0 0,-7 5 560 0,4-1-268 0,-1 0-128 0,0-2-175 0,3-1 22 16,-1-3 1-16,0 3 31 0,5-14-484 0,-1-6 238 0,6-5 119 0,1-6 59 31,4-5-743-31,1-2 357 0</inkml:trace>
  <inkml:trace contextRef="#ctx0" brushRef="#br0" timeOffset="48511.26">24824 6827 2114 0,'4'-18'0'0,"2"1"0"0,-1 2 0 0,3 4 0 0,0 4 0 0,3 0 0 0,3 7 0 0,2 0 0 0,3 5 342 0,1 9-153 0,6 5 116 0,-3 3-140 0,3 2-64 0,-3 4-34 0,1 0-69 0,-2 2 0 16,4 1 45-16,-6-5-8 0,-1 1-646 15,-2-4 322-15,0-2 162 0,-2 0 81 0,5-4-808 0</inkml:trace>
  <inkml:trace contextRef="#ctx0" brushRef="#br0" timeOffset="48851.77">25598 6665 1443 0,'0'-27'0'0,"0"6"0"0,-7 1 0 0,-1 2 0 0,-4 0 0 0,-3 3 0 0,-4 1 0 0,2 7 0 0,-5 5 398 0,0 2-182 15,-5 0-90-15,3 11-46 0,-3 8 144 0,5 1-98 32,3 2-46-32,5 3 71 0,6-4-58 0,1 5-29 0,4 1 9 0,3-6-75 0,2-2 0 0,11-1 36 15,1-2-99-15,3-3 50 0,2-1 33 0,3-6-8 16,0-3-252-16,1-3 138 16,-2 0 27-16,2 0 48 0,1-4-236 0,-6-8 126 15,-2 1 19-15,-2 2 212 16,-2 0-70-16,-2 2-36 0,-3-1 7 0,-1 4 531 0,-5-1-262 15,1 1-135-15,0 4 241 0,-2 0-137 0,0 7-102 0,0 11-47 16,-4 5-43-16,-1 9-39 0,-1 4 0 0,2 7 0 16,-1 5 0-16,2 0 0 0,-2 5 0 0,1 3-164 15,1 0-83-15,0 8 150 0,0-9-926 16,0 0 482-16,-5-1 253 0,1-2 126 0</inkml:trace>
  <inkml:trace contextRef="#ctx0" brushRef="#br0" timeOffset="49573.16">26275 6611 1839 0,'0'0'0'0,"0"0"0"0,-3 0 0 0,-1 0 0 0,0 1 0 0,-1 8 0 0,-5 6 0 0,-1 6 0 0,-5 4 217 0,-4 11-90 0,-5 7-46 16,-3 5 0-16,-6 2-44 15,-1 7 8-15,1-8-168 0,1-3 80 0,1-1 39 0,3-10 1 16,3-4-332-16,-2-1 194 0,11-17 85 0,2-4 46 16,5-8-561-16,-2-1 273 15</inkml:trace>
  <inkml:trace contextRef="#ctx0" brushRef="#br0" timeOffset="49721.27">25862 6799 1972 0,'0'-6'0'0,"0"3"0"0,0-1 0 0,0 2 0 0,0 0 0 0,1 2 0 0,9 0 0 0,3 2 327 0,4 9-137 0,3 7-81 0,6 5 103 0,1 5-88 0,-2 3-43 0,3 3-1 15,3 4-84-15,-3 1 15 0,2-3 1 0,-2-1 24 0,-1-2-637 16,2-4 319-16,2 1 168 0</inkml:trace>
  <inkml:trace contextRef="#ctx0" brushRef="#br0" timeOffset="50047.12">26443 6711 1003 0,'5'-19'0'16,"4"6"0"-16,1 2 0 0,3 1 0 0,4 5 0 0,0 2 0 0,3 0 351 0,-1 3-162 0,-1 0-77 0,1 10-38 0,-5 3-125 0,-2 3 43 15,-1 4 9-15,-9 1-269 0,-2-1 136 0,0 3 69 16,-3 2-23-16,-11 0 34 15,-3-4 3 1,-3-1 37-16,-1-4 237 0,0 2-113 0,0-7-58 0,-1 1-39 0,3-6 147 0,1-1-92 0,3-5-37 0,5 3 7 16,-1-3 298-16,1 0-139 0,6 0-86 0,4 0-2 15,0-4-38-15,3-7 1 32,6 1-149-32,5 0 65 0,0 1 18 0,0-1-1 0,0 5-129 0,-2-3 78 15,0 4 40-15,-1 0 9 47,-5 1-46-47,0 1-2 0,2-1 30 0,-5 3-41 0,0 0-1 0,-1 0-7 0,0 0 4 0,1 0-210 0,-3 0 118 0,0 0 49 0</inkml:trace>
  <inkml:trace contextRef="#ctx0" brushRef="#br0" timeOffset="50834.42">26373 6928 517 0,'-2'0'0'0,"1"1"0"0,-1-1 0 0,1 0 0 0,-3 0 0 0,3 3 0 0,-1-3 74 16,2 2 0-16,-1-2-39 0,1 0 36 0,0 0-1 0,0 0-26 16,0 0 79-16,0 0-44 15,0 0 0-15,0 0-44 0,1 0 126 0,1 0-55 16,-1 0-39-16,3 0 0 0,-3 0 145 0,2 0-88 15,-1 0-45-15,0 0 10 0,-1-2 133 0,2-1-93 16,-2 3-46-16,1-1 49 0,-1-3-48 16,3 2-15-16,-2-2 9 0,1 0-42 15,0-1-1-15,0-2 1 0,-1 0 24 0,0-3-16 0,2 2-8 16,-1-1-1 0,0-1 67-16,0-2-34 0,0 0 1 0,1 0-25 0,3-1 62 0,-1-1-36 15,0 0 1-15,4-1 30 0,2 0-32 16,0-2-23-1,4 4-46-15,2 1 0 0,0-2 0 0,2 4 0 0,0 2 0 0,1 1 0 0,-1 5 0 16,-2 2 0-16,-1 0 0 0,0 6 0 0,-2 8 0 16,0 7 0-16,-2 0 0 0,-3 6 0 0,-4 2 0 15,-1 5 0-15,-4 0 0 32,0 7 0-32,-1-7 0 0,0 4 0 0,-12-1 0 0,-2-1 0 0,-6 2 0 0,-2 1 0 0,-1-7 0 0,-2-3 0 0,0-5 0 15,-4-2 0-15,-3-1 0 0,3-8 0 16,-1-6 0-16,0-4 0 0,2-3 0 15,0 0 0-15,-3-3 0 0,11-5 0 0,3-6 0 16,1-1-160-16,7 0 49 31,4 2 43-31,2-1-222 0,3 2 132 0,2 1 61 0,12 0 30 0,7 4-617 0,4-2 323 0,5 1 155 0</inkml:trace>
  <inkml:trace contextRef="#ctx0" brushRef="#br0" timeOffset="51062.74">27053 6800 1497 0,'-8'-18'0'0,"-4"4"0"0,-4-3 0 0,1 11 0 0,-5 1 0 0,-5 5 343 0,-1 0-154 0,-4 7-76 15,-4 12 376-15,5 3-232 16,4 7-110-16,3 3-56 0,3 3 142 0,8 3-98 0,0 7-42 0,11-8 194 16,0 4-230-16,13-4-57 0,9 1 0 0,7-4 0 15,6 4 0 1,3-12 0-16,0-3-115 0,2-5-87 0,2-2 118 0,-3-6 60 15,4-1-689-15,-6-9 307 0,-5 0 194 0,-3 0 47 16,2-12-237-16,-3-2 174 0,-9-5 101 0,-2-3-490 16,-5-5 291-16</inkml:trace>
  <inkml:trace contextRef="#ctx0" brushRef="#br0" timeOffset="51411.98">27237 6529 1528 0,'-16'-12'0'0,"-3"2"0"0,11 3 0 0,3 4 0 0,3-1 0 0,2 4 263 0,0-3-114 0,12 1-48 0,7 2 103 0,1 0-83 16,3 0-43-16,1 0-1 15,2 5-167-15,-1 5 72 0,-6-1 22 0,-2 1-124 0,-3 2 79 0,-3-1 37 16,-3 3 1-16,-2 2-103 31,-6-1 65-31,0 2 37 0,-8 0 127 0,-6-3-77 0,-3 1 0 0,0 0-94 0,-1-4 413 0,0-2-175 16,2-2-86-16,4-3-29 0,2 1 136 0,3 1-80 0,7-3-51 15,0 0-81-15,6-1 1 0,10 0 35 16,5 1 1-16,5 3-85 0,1 1 39 16,0-1 22-16,0 6-133 0,-4 0 78 0,-1 4 48 0,-11 1-9 31,-5 1 58-31,-6 1-39 0,0 3-52 0,-12-2 40 0,-10 4 338 0,-5-4-163 0,-6-4-82 0,0 2-96 16,-1-7 0-1,2 1 0-15,-3 0 0 0,7-8 0 0,4-2 0 0,3-2 0 16,6 0-354-16,5 0 64 15,-3 0 147-15,13-5 78 0,0-5-896 0,7-5 463 0</inkml:trace>
  <inkml:trace contextRef="#ctx0" brushRef="#br0" timeOffset="52930.7">28293 6546 2849 0,'0'0'0'0,"0"-1"0"15,0 0 0-15,0 1 0 0,-2 0 0 0,2 11 0 0,0 9 0 0,-1 11 0 0,1 10 478 0,0 8-225 0,0 14-110 16,0 10 65-16,1 6-208 0,5 5 0 0,3 10 0 15,0-15 0-15,-6-2 0 0,3-5 0 0,-4-6 0 16,-2-4 0-16,0 3 0 0,0-22 0 0</inkml:trace>
  <inkml:trace contextRef="#ctx0" brushRef="#br0" timeOffset="64509.08">21789 7464 1288 0,'-14'0'0'0,"1"0"0"0,-3 2 0 0,6 3 0 0,2-3 0 0,-1 0 217 16,4 1-91 0,2 1 164-16,0-3-117 0,3 0-74 0,0 1-30 0,0-2 229 0,2 0-130 0,10 3-66 0,2-3-24 0,5 0 155 15,3 0-99-15,2 0-49 16,6 0-24-16,3 0 161 0,7 0-84 16,-2 0-55-16,2 0-16 0,2 0-67 0,1 0 0 0,3 0 0 0,10-3 0 0,-4 1 0 15,-1 1 0-15,-1 0 0 0,0 0 0 0,-5 1 0 16,5 0 0-16,-16 0 0 15,-3 0 0-15,-4 0 0 0,-7 3 0 0,-4 3 0 16,1-1 0-16,-11 1 0 0,-3-3 0 0,-1 0 0 16,-2 1 0-16,0-3 0 0,0-1 0 0,0 0 0 15,-2 0 0-15,-1 0 0 0,0 0 0 0,0 0 0 16,0 0 0-16,0 0 0 16,1 0 0-16,2 0 0 0,-3-1 0 0,0-3 0 0,0 1 0 15,1-2 0-15,-1 1-15 0,-1 4-326 0,2-3 139 0</inkml:trace>
  <inkml:trace contextRef="#ctx0" brushRef="#br0" timeOffset="73416.52">23980 6282 1176 0,'-25'-12'0'0,"-1"3"0"0,1 7 0 0,-9 2 0 0,5 0 0 0,-3 18 0 0,-4 5 0 0,-2 8 276 0,1 8-118 16,-3 7-49-16,16 4-40 16,2 9 80-16,8 12-55 0,11 8-27 0,3 8 0 0,6 10 138 15,15-15-88-15,8 1-38 0,0-3 21 0,1-2-30 31,2-6 0-31,2 5-402 0,0-25 181 0,6-6 95 16,0-7 48-16,8 0-815 0</inkml:trace>
  <inkml:trace contextRef="#ctx0" brushRef="#br0" timeOffset="73982.41">27414 7006 1332 0,'-14'0'0'0,"3"-3"0"0,2 0 0 0,2 2 0 0,4-1 0 0,3 2 278 0,0 0-120 0,7 0-59 0,15 0 213 15,8 0-126-15,6 0-78 0,8 0 373 16,3 0-220-16,1-2-111 0,0 1-56 16,4-1 94-16,-7 2-80 31,0 0-34-31,-3 0 0 0,-4 0-270 0,-4 0 118 0,3 7 68 0,-13-2-533 0,-3 2 291 0,-1-1 146 16,-3 1 72-16,-4 0-876 0,3-3 414 0</inkml:trace>
  <inkml:trace contextRef="#ctx0" brushRef="#br0" timeOffset="74314.07">28659 6621 1567 0,'1'-17'0'0,"0"3"0"0,2 3 0 0,6 0 0 0,-1 6 0 0,4 3 0 0,5 2 293 0,2 0-128 15,5 12-63-15,-1 5 332 0,3 9-202 0,-2 5-98 16,-2 4 53-16,-4 7-75 0,-2 3-36 0,-2 8 9 16,-8-2-16-16,-4 0 0 0,-2 7-30 0,-11 2-1 15,-11 1-109-15,-6 6 64 16,-5-10 19-16,-1-5-225 15,0-4 126-15,2-9 62 0,-2 2 42 0,5-19-464 0,4-6 219 0,3-11 58 0,4-5-370 0,4 0 251 32,5-11 116-32,9-11 72 0,0-6-224 0</inkml:trace>
  <inkml:trace contextRef="#ctx0" brushRef="#br0" timeOffset="74524.64">29037 6807 2279 0,'18'-14'0'0,"2"7"0"0,5 2 0 0,4 1 0 0,-2 4 0 0,0 0 0 0,4 4 0 0,-1 8 427 0,-4 5-194 0,3 7-87 0,-7-1 192 0,-7 2-150 0,-1 4-74 0,-5 0-104 0,-4 1 29 32,-4 6 10-32,-1-5-10 0,-16 1-202 0,-9-2 101 0,-6-1 51 0,-4-3 25 0,-8 2-62 0,4-11 39 0,-3-5 0 0,-1-3-294 0,0-5 161 15,2-4-7-15,0 0 67 0,12 0-492 0,4-3 268 16,12-11 133-16,7-7-466 0,6-9 300 0,9-11 140 0</inkml:trace>
  <inkml:trace contextRef="#ctx0" brushRef="#br0" timeOffset="74706.47">29428 6703 1381 0,'7'-8'0'0,"-4"4"0"0,-1 1 0 0,-2 3 0 0,0 0 0 0,-12 14 0 0,-5 7 813 0,-3 7-388 0,-1 5-192 0,0 5-87 15,3-2 469-15,2 3-297 0,5 4-318 16,8 3 0-16,3 0 0 0,2 4 0 0,16-11 0 0,10-6 0 15,8-4 0-15,5-8 0 16,9-4 0-16,6-3-156 0,-7-14 54 0,5 0 71 0,-2-11-837 16,-6-6 354-16,-2-3 250 0,-1-2 37 15,-17-2-543-15,-9-7 366 0</inkml:trace>
  <inkml:trace contextRef="#ctx0" brushRef="#br0" timeOffset="74852.74">29755 6854 1045 0,'-22'-5'0'0,"5"-4"0"0,5 3 0 0,3 1 0 0,1 3 0 0,8 0 609 15,0 2-285-15,8 0-142 0,13 0 383 16,5 0-263-16,3 0-121 0,3 0-37 0,-2 0-52 0,4 0-26 0,-2 3-1 16,-1 1-549-16,4 0 272 0,-6 1 120 15,-2 3 66-15,-5-3-919 0,-1 2 479 16</inkml:trace>
  <inkml:trace contextRef="#ctx0" brushRef="#br0" timeOffset="74988">29714 7074 1248 0,'-15'0'0'0,"5"0"0"0,-1 0 0 0,4 4 0 0,5 0 0 0,2 0 576 0,0-1-268 0,11 3-135 0,7-3 273 16,6-1-193-1,2 1-112-15,3-2-51 0,3-1-156 0,-1 0 53 0,1 0 26 16,2 0-752-16,-2 0 385 0,-3 0 196 0,2 0 99 16</inkml:trace>
  <inkml:trace contextRef="#ctx0" brushRef="#br0" timeOffset="75242.11">30222 6970 920 0,'-12'3'0'0,"-2"-1"0"0,3 2 0 0,0 1 0 0,-2 3 0 0,7 3 0 0,1 0 745 0,2 3-353 0,3 0-176 0,0 1 350 16,2 2-254-16,10-2-141 0,4 0-67 0,4-4 19 16,5 2-42-16,0-7-1 0,2-1-96 0,2-5 22 15,-2 0 0-15,4-1 32 0,-6-13-215 0,4 1 118 16,-7-3 43-16,-5-5 28 0,-4-1-211 0,-4-2 118 15,-8-4 1-15,1-2-69 0,-2 5 67 0,-20 2-12 16,-5 1 29-16,-9 6 331 0,-5 5-152 16,-5 1-73-1,-1 8 166-15,5 2-91 0,2 0-55 0,0 9 3 0,8 6-175 0,1 4 99 16,14 1-7-16,8 6 88 0,7 1-941 0,0 0 417 16</inkml:trace>
  <inkml:trace contextRef="#ctx0" brushRef="#br0" timeOffset="77227.55">31129 6288 433 0,'-11'-14'0'0,"6"1"0"0,-1 6 0 0,0-1 0 0,2-1 153 16,4 4-58-16,0-5-17 0,0 8 197 0,0-2-118 15,10 3-58-15,1 1-31 0,8 0 125 0,2 2-68 16,1 10-47-16,3 2 117 16,-2 2-78-16,-1 2-39 15,-1 0 0-15,1 5 14 0,-8-2-9 0,1 2-44 16,-7 1-36-1,-2 1 36-15,-4-2 1 0,-2 4 8 0,0-2-34 0,-11-3-1 0,-9 2 26 0,-3-4 0 16,-7 1-46-16,0-6 19 0,-5-4-1 0,0-3-66 0,4-3 30 0,-1-1 27 0,-3-4 0 16,10 0-250-16,1-2 126 0,5-6 61 15,4-5-379-15,5-5 205 0,4-1 77 0,6-3 60 16,6-1-174-16,15-4 117 0,8 0 57 0</inkml:trace>
  <inkml:trace contextRef="#ctx0" brushRef="#br0" timeOffset="77428.74">31430 6157 877 0,'0'-3'0'0,"0"1"0"0,0 0 0 0,0 2 0 0,-4 0 0 0,-3 2 261 0,-1 13-116 0,-4 3-52 0,-2 8 464 15,1 2-259-15,3 6-129 0,-2 2-56 0,8 3 266 16,2-1-171-16,2 1-84 16,2 0-42-16,14 0-38 0,8-1 5 0,5-8-10 0,4-4-325 0,1-3 162 15,0-5 82 1,3-7 41-16,1 1-189 0,-8-11 110 0,-2-1 60 0,-4 0-650 15,1-5 324-15,-8-8 117 16,1-2 85-16,-7-5-356 0</inkml:trace>
  <inkml:trace contextRef="#ctx0" brushRef="#br0" timeOffset="77558.53">31613 6249 1126 0,'0'0'0'0,"0"0"0"0,0-3 0 0,0 3 0 0,0-2 0 0,5 1 0 0,7 1 0 0,5 0 431 0,2 0-195 15,4 3-99-15,3 1-39 0,0 3-88 0,-2-1 0 0,-2 1 29 16,-2 1-207-16,-4 1 104 0,0 1 61 16,-9 0 16-16</inkml:trace>
  <inkml:trace contextRef="#ctx0" brushRef="#br0" timeOffset="77717.78">31570 6474 1302 0,'-3'0'0'0,"-2"1"0"0,4 0 0 0,1 3 0 0,0-3 0 0,0 2 0 0,1-1 250 15,8 2-110-15,7-1-50 16,1 1 168-16,6-1-109 0,1 0-55 0,7-3-18 0,-4 0-366 0,5 0 165 16,-2 0 82-16,3 0-229 15,-1 0 156-15,2-3 88 0,-6-4 28 0,-4-2-562 16,-2-3 285-16</inkml:trace>
  <inkml:trace contextRef="#ctx0" brushRef="#br0" timeOffset="77954.24">31970 6409 1095 0,'-1'-5'0'0,"-10"5"0"0,4-3 0 0,-3 3 0 15,0 0 0-15,-3 0 0 0,0 0 0 0,2 8 200 0,-3 0-85 0,6 6-38 0,1 0 121 0,3 4-80 0,4 0-39 16,0 1 267-16,0 1-158 16,7 1-75-16,7-1-37 15,5-2 69-15,1-2-54 0,2 0-15 16,-1-7-11-16,5-5-59 0,-2-2 33 0,-2-2 0 0,4 0-121 16,1-9 71-16,-7-5 19 0,-3-7 1 0,-2 0-67 0,-6-6 48 0,-3-2 1 15,1-4-192-15,-7 2 105 0,0 1 13 16,-10-2 42-16,-7 3-121 0,-7 3 70 0,-4 0 0 0,-5 11 35 15,-2 5 57-15,-2 3-38 16,2 4-4-16,4 3-57 0,-4 0 20 0,10 10 9 16,8 8 31-16,3 0-380 0,8 7 189 0,6 0 96 15</inkml:trace>
  <inkml:trace contextRef="#ctx0" brushRef="#br0" timeOffset="79240.89">32342 6280 1565 0,'4'-13'0'0,"3"5"0"0,0 1 0 0,7-1 0 0,3 5 0 0,5 1 0 0,1 0 0 0,1 0 0 0,5 1 147 0,1-1-44 0,-2-1-37 16,-1 1 185-16,0-1-107 0,0-1-52 0,2 1-16 63,-7 1-54-63,-5 0 17 0,-1-2 0 0,-5 3-288 0,-3 0 144 0,2 1 82 0,-8 0 26 0,-2 0-612 0,-6 1 307 0,-8 8 98 0</inkml:trace>
  <inkml:trace contextRef="#ctx0" brushRef="#br0" timeOffset="79433.49">32378 6397 782 0,'0'0'0'0,"-1"0"0"0,-2 0 0 0,1 0 0 0,1-2 55 0,1 2 1 15,-2 0-40-15,2 0 5 0,0 0 413 0,0 0-197 16,0 0-100-16,0 0 21 0,2 0-59 0,1 0-21 16,1 0-9-16,-2 2-230 15,2 0 100-15,-3 0 50 0,3 1-208 0,-2-3 138 0,-1 5 55 0,1-3 32 16,0-2-146-16,-1 2 54 15,0 1 45-15,-1-3-41 0,0 1 24 0,1-1-28 16,-1 4 25-16,0-4-29 0,0 1 26 0,2-1-11 0,-2 1 36 16</inkml:trace>
  <inkml:trace contextRef="#ctx0" brushRef="#br0" timeOffset="79919.25">32274 6711 1036 0,'-4'0'0'0,"2"0"0"0,-1 0 0 0,1 0 0 0,2 0 0 0,-2-1 0 0,2 0 400 0,0-4-180 0,0 0-80 0,3-2-55 16,7-3-9-16,3-2 1 0,3-1-37 0,2-3-189 15,1-1 105-15,-1-1 37 0,1 0 0 0,-2-4-310 16,0-3 174-16,-1-1 88 16,4-7-394-16,-8-1 221 0,3-5 108 0,-3-7-16 0,-1-3-94 0,1-6 116 15,1-6 39-15,-3 12 75 16,-4 4 0-16,0 8 0 0,-3 4 0 0,-3 15 96 15,0 0-99-15,0 17 11 0,0 1 474 0,0 1-252 0,-3 17-78 0,-2 2-79 16,4 11 486-16,1 1-264 16,0 11-128-16,0 6-63 0,6 4 472 15,1 7-268-15,4 6-124 0,-1-8-77 16,2 0 278-16,1 0-177 0,1-2-208 0,3 1 0 0,2 6 0 0,0-15 0 16,0-6 0-16,-3-3 0 0,1-7 0 0,-1-2 0 15,-5-17-241-15,-2-8 44 16,-3-5 118-16,-4 0 60 0,2-7-504 0,-3-8 244 0,2-4 86 0,-3-8-181 15,0-5 167-15,0-4 84 16,-4-5 41-16,-1-8-234 0,1 4 143 0,-1 3 66 16,-4 1 34-16,1 4-18 0,-2 6 25 0,1-4-10 15,-3 15 251-15,0 6-108 0,2 7-54 0,-5 4-26 16,3 3 0-16,-3 3-37 16,3 15 10-16,-3 5 406 31,3 5 241-31,0 1-293 0,0 0-95 0,0 6-95 0,2-6-47 0,3 1 0 0,1-3-195 0,-1-2 80 0,3-1 38 0,-2 0 11 15,3-8-534-15,3-3 279 0,0-8 89 0,0-1 86 16</inkml:trace>
  <inkml:trace contextRef="#ctx0" brushRef="#br0" timeOffset="80060.39">32793 5980 1472 0,'0'-5'0'0,"0"-7"0"0,0 10 0 0,0 0 0 0,0 2 0 0,0 0 0 0,2 4 151 16,1 8-44-16,2 3-39 0,-1 4-100 0,2 6 36 16,0 2 0-16</inkml:trace>
  <inkml:trace contextRef="#ctx0" brushRef="#br0" timeOffset="80248.77">32843 6416 1979 0,'6'0'0'0,"3"-12"0"0,4 9 0 0,0 1 0 0,5-2 0 0,7 2 0 0,-3 1 309 0,7-1-124 0,-2 1-78 15,0 1-13-15,2 0-27 0,0 0 0 0,0 0-27 16,-1 1-420-16,-3 6 205 0,1-3 108 16,-6 6-602-16,0-5 347 0,-1 4 172 0,-2-3 93 0,-8 0-477 15</inkml:trace>
  <inkml:trace contextRef="#ctx0" brushRef="#br0" timeOffset="80507">33162 6466 1812 0,'-22'4'0'0,"-5"0"0"0,4 4 0 0,0 3 0 0,-1 7 0 0,-5 3 0 0,-6 8 0 0,8 5 0 0,-8 6 0 0,5 4 278 0,2 5-120 0,7 0-58 0,1 6 456 16,14-12-262-16,6-2-128 0,0-4 104 0,3-6-115 16,14-4-58-16,2 4-52 0,4-14-45 0,2-5 0 15,6-5 0-15,2-5 0 16,-2-2-39-1,5 0 43-15,-5-6-10 0,-5-6-191 32,-3-3 118-32,-4 0 60 0,-3-2-253 0,-2 1 100 0,-10 3 84 0,-4-3-25 0,0 4-23 0,-13-1 46 0,-10 2 0 0,-2-1 40 0,-8 4 63 0,2 1-26 31,0 0 0-31,0 2-11 0,4 0-16 0,-2 0-10 16,10 2 11-16,2 2-173 0,7-2 86 0,-1 3 43 0,6 0-376 0,4-1 200 15,1-1 115-15,2 0 51 0</inkml:trace>
  <inkml:trace contextRef="#ctx0" brushRef="#br0" timeOffset="80670.25">33102 5893 1621 0,'-8'-17'0'0,"4"10"0"0,2 5 0 0,2 2 0 0,0 15 0 0,0 13 0 15,2 8 635-15,-1 7-299 0,2 4-148 0,0 9 261 0,-3 1-210 16,0 7-100-16,0 3-50 0,0 3-481 0,0 3 215 15,-3 7 118-15,-4-13 43 16</inkml:trace>
  <inkml:trace contextRef="#ctx0" brushRef="#br0" timeOffset="82452.82">10859 8126 1232 0,'-2'-6'0'0,"-5"-1"0"0,5 2 0 0,2 0 0 0,0 2 0 0,0 0 0 0,12-2 302 16,6 2-133-16,4 2-66 0,4-3-24 0,1 2 169 16,0 2-106-16,3 0-52 15,0 0-95-15,-2 2 42 0,1 6 8 0,-8 3-189 16,-4 1 91-16,-5 3 44 0,-5 2 1 0,-6 1-69 0,-1 2 66 0,0-1 18 15,-11 0-10-15,-6-3-27 16,-3-1-26-16,-5 2 29 0,-2-5-48 0,3-2 128 16,1-5-22-16,-1-4-44 0,2-1 76 0,4 0-35 0,0 0-7 0,7 0 46 15,2-1-23-15,3-7 0 16,2 4-13-16,4-3 15 0,0 5 11 0,0-3-37 16,7 5 9-16,5 0 36 0,-1 0-38 0,2 2-3 0,1 10 6 0,-4 1 88 15,3 6-39-15,-4-1-24 16,1 3 90-16,0 0-54 0,0 6-18 0,-2-5-3 0,0 2-33 0,1-2-1 15,0 2 1-15,1-1-59 0,3 2 38 16,-1-5-9-16,0-1 30 0,0 0-55 16,2-2 28-16,-1 5 8 0,-4-5 19 15,-1-1-234-15,-2-1 86 0,-2 0 63 47,-2 0-158-47,-2 1 95 0,0-5 26 0,-13-1 119 0,-3-2-16 0,-6 0-45 0,-3-2-22 0,-3 0 257 0,0-6-109 0,-1 0-58 31,-3 0-20-31,3 0 151 0,2-6-71 0,-4-5-41 0,7-1 4 0,6-1 7 0,4-4 6 0,4 2-41 0,4-1-26 0,5-1 9 16,1 0 17-16,8-2-331 0,13 1 155 0,4 0 84 16,5 1 21-16,5-6-681 0,0 8 327 0,3-1 176 15,2-1 89-15</inkml:trace>
  <inkml:trace contextRef="#ctx0" brushRef="#br0" timeOffset="82604.23">11498 8090 1280 0,'-10'-2'0'0,"1"-8"0"0,4 6 0 0,0-3 0 0,1 4 0 0,1 0 302 0,-1 0-124 15,2 1-76-15,2 0 226 0,0 2-146 0,0 0-73 0,4 0-37 0,5 7-473 16,0 3 214-16,1 3 111 16,-2 0 56-16</inkml:trace>
  <inkml:trace contextRef="#ctx0" brushRef="#br0" timeOffset="82752.94">11334 8311 1908 0,'-12'0'0'0,"5"0"0"0,-2 0 0 0,3 0 0 0,6 0 0 0,0 0 0 0,0 0 320 0,15 0-143 0,5 0-70 0,4 0 141 0,4 0-110 16,3 0-51-16,2 0-144 0,0 0 46 0,0 0 24 16,2 0 9-16,-4 0-733 0,-5 0 373 15,-1 0 188-15</inkml:trace>
  <inkml:trace contextRef="#ctx0" brushRef="#br0" timeOffset="82908.81">11397 8473 907 0,'-23'4'0'0,"4"-2"0"0,6 1 0 0,5 0 0 0,2-3 0 0,5 0 446 0,1 0-196 0,0 0-112 32,8 0 149-32,11 0-126 0,1 0-62 0,3 0-32 0,3-3-211 0,2 0 85 31,-5 0 48-16,2 0-256-15,-1 0 152 0,-1 1 84 0,-5 2 29 0,-4 0-679 0,-1 0 330 0</inkml:trace>
  <inkml:trace contextRef="#ctx0" brushRef="#br0" timeOffset="83134.67">11481 8414 845 0,'-3'0'0'0,"-1"-4"0"0,3 1 0 0,-1 3 0 0,1-2 0 0,1 2 0 0,0 0 0 0,0 5 271 0,0 9-122 0,4 1-56 15,3 7 141-15,0 2-99 0,-2 5-49 0,0 2-17 16,-4-2-53-16,1 4 20 0,-2-1-1 0,0 1-34 15,-2-3-1-15,-4-1 45 0,0-7-9 0,-2-7 49 16,3-1-25-16,2-6 1 0,1-4-25 0,1 1 147 16,1-5-77-16,0 0-36 0,6-2 180 0,9-7-107 15,5-1-53 1,5-3-19-16,-1 4-4 0,3-1 0 0,2 0-32 0,3 0-314 0,-1 5 156 16,5-2 89-16,-8 3 31 0,0 1-258 0,-6 3 128 0,2-2 80 0,-5 2-18 15,0 0-664-15,-8-2 354 0</inkml:trace>
  <inkml:trace contextRef="#ctx0" brushRef="#br0" timeOffset="83411.94">11995 8061 1685 0,'0'0'0'0,"0"0"0"0,0 0 0 0,0 3 0 0,0 0 0 0,0 4 250 0,-2 1-112 16,2 5-51-16,-1-1 40 0,-1 5-45 0,-1 0-24 0,-2 3 10 15,2 0-125-15,-3-2 47 16,1 1 22-16,-1-6-213 0,1 1 118 0,-1-2 69 0,4-6 20 16,-5-2-48-16,6-4 32 0,1 0-1 31,0 0 114-31,0 0-59 0,0-7-3 0,8-3-80 0,4 0 312 16,5 1-129-16,0 1-64 15,5-1-7-15,-1 2 83 0,4 1-53 0,-1 1-34 0,4 1 19 0,-2 1-27 0,2 2 10 0,-4-1-36 0,-4 2-332 31,-1 0 166-31,-5 0 84 0,-2 2-751 0,-2 6 369 0,-9 2 209 0</inkml:trace>
  <inkml:trace contextRef="#ctx0" brushRef="#br0" timeOffset="83802.78">11893 8378 1046 0,'-7'6'0'0,"-1"-2"0"0,3 1 0 0,2 2 0 0,-2 0 0 0,4 0 0 0,1-1 341 0,0 0-152 16,0 0-77-16,0 1 21 0,0-1-39 0,1 2-34 15,4-4-134-15,-3 0 56 0,-1 0 26 16,3-1 1-16,-3-1-130 0,1-2 75 0,-2 0 40 0,0 0 1 16,0 0-32-16,1 0 37 0,1-2-17 0,5-7-4 15,-2 1 51-15,5 0 1 0,2-2-82 0,1 4 243 16,4 0-91-16,0-1-48 16,4 4-9-16,1 2 15 0,-3-2 2 0,3 3-1 15,1 0-66-15,-2 0 15 0,-3 7 11 0,-2 3 16 16,-1-1-146-16,-8 6 71 0,-1-1 38 0,-6 1-6 15,0 0-18-15,-9 1 0 0,-10-3 10 0,-2 1 144 16,-2-2-64-16,-5-6-29 0,3-2-14 0,0 0 84 16,2-3-41-16,3 2-26 0,-2-3 207 15,9 0-109-15,4 0-51 0,1 0-25 0,4 0 79 0,4 0-53 16,0 0-16-16,1 0-9 16,14 0-111-16,5 0 42 0,1 0 0 0,4 0-247 0,0 0 141 15,-3 0 74-15,1 1 32 0,-3 2-323 16,-1 2 133-16,0 0 98 31,-8 2-757-31</inkml:trace>
  <inkml:trace contextRef="#ctx0" brushRef="#br0" timeOffset="83921.3">11819 8726 1524 0,'-10'0'0'0,"4"0"0"0,1 0 0 0,-2 0 0 0,7 0 0 0,0 0 0 16,0 0 490-16,4 3-227 0,1 2-113 0,6 0 128 15,0 2-125-15,1-3-59 0,1 3-592 0,1-3 267 0,-2 3 134 0,2-3 74 16,-3 2-409-16</inkml:trace>
  <inkml:trace contextRef="#ctx0" brushRef="#br0" timeOffset="84083.98">12031 8734 969 0,'-2'0'0'0,"1"0"0"0,1 0 0 0,-2 0 0 0,2 0 0 0,0 0 0 0,0 0 0 0,0 0 699 0,0 0-331 16,0 2-158-16,3 1 304 0,5-2-239 0,-1 3-119 0,0-1-61 0,1 0-135 16,1 3 47-16,-1-4-9 0,0 1-880 15,0 1 459-15,-1-1 230 0</inkml:trace>
  <inkml:trace contextRef="#ctx0" brushRef="#br0" timeOffset="84227.97">12314 8778 2116 0,'0'0'0'0,"0"0"0"0,0-4 0 0,0 4 0 0,0-1 0 0,0 1 0 0,0 0 0 15,0 0 312-15,0 0-139 0,0 0-69 0,3 0-580 16,2 0 264-16,4 0 119 0,-2 0-886 0,2 0 489 0</inkml:trace>
  <inkml:trace contextRef="#ctx0" brushRef="#br0" timeOffset="84326.81">12509 8811 1675 0,'0'0'0'0,"0"3"0"0,0-2 0 0,0-1 0 0,0 1 0 0,0 1 0 0,0-2 0 0,0 2 726 0,0-1-346 0,-1-1-172 0,1 2-87 16,0-2-179-16,0 3 42 15,0-3 25-15,0 0 1 0</inkml:trace>
  <inkml:trace contextRef="#ctx0" brushRef="#br0" timeOffset="87340.65">13064 8231 2089 0,'-5'-2'0'0,"-6"-1"0"0,4 3 0 0,-4 0 0 0,0 10 0 0,-5 11 0 0,2 8 0 0,-6 10 310 0,4 5-142 0,2 7-66 0,3 2 253 16,9 5-159-16,2-5-80 0,1 5-32 0,17-14-72 0,7-4 24 16,8-9-1-16,5-6 1 0,2-5-179 0,4 1 98 0,-3-15 36 15,0-4-646-15,-2-2 346 16,0-3 163-16,-5-16-806 0</inkml:trace>
  <inkml:trace contextRef="#ctx0" brushRef="#br0" timeOffset="87597.06">13386 8461 1872 0,'-9'-5'0'0,"-2"2"0"0,-1 1 0 0,2 2 0 0,-2 0 0 0,2 8 0 0,6 6 0 0,2 3 0 0,2 3 472 0,0 1-218 0,6-1-109 0,9 3-45 0,2-5 11 31,4 0-37-31,5-1 0 0,2-5-39 0,4-4-318 0,2-4 168 0,-3-4 71 0,-1 0-103 0,0-4 92 16,-7-10 46-16,4-1-155 15,-12-4 91-15,-5-3-33 0,-7 2 49 0,-3-1 109 16,0-1-42-16,-10-2-28 0,-10 2-18 0,-5 3 292 47,-1 2-140-47,-4 2-50 0,-1 3-41 0,-5 0 244 0,5 7-126 0,1 3-22 0,2 2-29 0,2 0-28 15,5 4-1-15,0 8-82 0,11 3 22 0,5 0 1 0,5 2 32 0,0 2-574 16,5 3 280-16,11 2 114 0,6-5 76 0</inkml:trace>
  <inkml:trace contextRef="#ctx0" brushRef="#br0" timeOffset="87742.08">13812 8647 1142 0,'0'0'0'0,"0"0"0"0,0 2 0 0,0-1 0 0,0 0 0 0,0 3 746 0,0 0-359 0,0 2-176 15,-4 1 289-15,-3 0-231 16,-2 4-117-16,1 2-64 0,-2 0-52 0,0 0-1 0,0 2 1 0,2-2-632 16,0 2 315-16,0-2 168 0</inkml:trace>
  <inkml:trace contextRef="#ctx0" brushRef="#br0" timeOffset="88029.32">14063 8497 2458 0,'0'3'0'0,"-3"1"0"0,-4 6 0 0,2 0 0 0,-1 1 0 0,1 4 0 0,1 1 0 0,3 4 457 0,1 1-201 0,0-1 149 15,1 0-184-15,11-3-93 0,3-3-122 16,6-2-6-16,4-3 0 0,2-6 0 0,-1-3 0 0,7-3-104 15,-2-8-20-15,-3-10 79 0,6-2 50 0,-13-1-297 0,-2-5 163 16,-9 0 83-16,-5 2-98 0,-5-1 4 16,0-3 7-1,-9 6 270-15,-13 0-87 0,-3 2-42 0,-9 5-1 0,-2 3 58 16,-3 2-60-16,1 8-16 0,2 2 34 0,2 3 7 0,5 0 20 16,3 3-22-16,3 6 45 0,15 4-734 0,4 3 321 15,4-3 160-15</inkml:trace>
  <inkml:trace contextRef="#ctx0" brushRef="#br0" timeOffset="88157.97">14585 8260 2822 0,'20'0'0'0,"2"0"0"0,2 0 0 0,4 7 0 0,-2 3 0 0,2 6 0 0,4 4 583 16,-2 7-273-16,3 6-138 0,5 8-128 0,-10-2-44 0,-5 3 0 0,-8 3 0 15,-9 4 0-15,-6 2 0 0,-12 7 0 0,-16-10 0 16,-7-3 0-16,-4 1 0 0,-3-6 0 0,0-4-489 15,-4 3 20-15</inkml:trace>
  <inkml:trace contextRef="#ctx0" brushRef="#br0" timeOffset="88340.77">15449 8710 2684 0,'19'3'0'0,"-8"-2"0"0,0 6 0 0,0-2 0 0,-3 3 0 0,-3 1 0 0,-1 4 735 0,-4 3-355 0,0 2-248 0,-14 6-132 15,-8 0 0-15,-6 3 0 0,-3 3 0 0,1-4 0 16,1-1 0-16</inkml:trace>
  <inkml:trace contextRef="#ctx0" brushRef="#br0" timeOffset="89476.97">16545 8092 1268 0,'-7'-2'0'0,"-5"0"0"0,0 2 0 0,-5 0 0 0,-2 19 0 0,-8 13 0 0,-1 8 0 0,-3 12 491 15,-2 13-228-15,2 12-112 0,3-1 139 0,5 6-118 32,13-19-72-32,10-6-31 0,0-9 280 0,16-8-156 0,12-7-78 0,12 0-189 0,4-15 51 15,7-4 30-15,5-7 0 0,4-6-578 16,-1-1 304-16,8 0 161 0,-17-6 67 16</inkml:trace>
  <inkml:trace contextRef="#ctx0" brushRef="#br0" timeOffset="89677.84">16803 8456 1701 0,'-12'-11'0'16,"2"2"0"-16,6 5 0 0,4 4 0 0,0-3 0 0,2 3 199 0,12 0-82 0,6 0-30 0,6 0 300 0,4 0-174 0,1 0-89 0,2 0-43 15,-1 3-439-15,4 1 206 0,-3 1 90 0,-2 2 50 16,0-2-889 15</inkml:trace>
  <inkml:trace contextRef="#ctx0" brushRef="#br0" timeOffset="89892.28">17055 8495 1676 0,'-25'4'0'0,"5"1"0"0,1 5 0 0,0 4 0 0,-2 6 0 0,-1 4 0 0,-2 11 0 0,5 3 278 16,5 5-121-16,2 3 176 0,4 2-148 0,8-1-74 0,0 4-28 0,1-13 5 15,19-2-26-15,5-6 0 0,2-7-25 16,1-3-188-16,6-4 103 0,-6-8 38 0,-3-8 23 0,-2 0-263 15,0 0 143-15,-3-8 81 16,-7-7-136-16,-5-1 47 0,-3-3 58 0,-4-1 166 16,-1-3-62-16,0-4-46 0,-11 5-29 0,-8 0 143 0,2 4-69 15,-9 1-35 1,1 4-1-16,-3 2 268 0,0 7-135 0,1 3-19 0,1 1-49 0,-2 3-74 16,3 8 0-16,2 4 45 0,7 2-430 0,4 1 209 15,7 1 103-15,1 1-667 0,4-2 357 0,0 0 147 16,9-6 103-16</inkml:trace>
  <inkml:trace contextRef="#ctx0" brushRef="#br0" timeOffset="90076.55">17080 7886 1722 0,'0'-14'0'0,"0"-4"0"0,0 13 0 0,0 1 0 0,0 4 0 0,0 0 0 0,0 12 201 0,0 8-73 0,0 5-50 0,0 7-105 16,2 6 33-16,-1 3-1 16,2 2 32-16,-3 7-576 0,4-3 284 0,-1-3 146 0</inkml:trace>
  <inkml:trace contextRef="#ctx0" brushRef="#br0" timeOffset="90263.96">17643 8788 1838 0,'5'2'0'0,"0"2"0"0,3 4 0 0,-6-1 0 0,0 4 0 0,-2 0 963 15,0 5-464-15,0 6-232 0,-12 2-106 0,-3 3 42 0,-5 3-203 16,-1-1 0-16,0 0 0 16,-1-1 0-16,0 4 0 0,3-9 0 15,3-3-1093 1</inkml:trace>
  <inkml:trace contextRef="#ctx0" brushRef="#br0" timeOffset="90905.89">18100 6413 608 0,'-12'-13'0'0,"4"5"0"0,-1 0 0 0,2-1 0 0,0 4 0 0,1-2 129 0,-3-3-36 15,4 7 230-15,0 1-143 0,2-1-71 16,0 0-36-16,3 2 111 0,-3 1-64 0,3 0-46 16,0 0 0-16,11 0 164 0,14 0-101 0,11 0-49 15,15 0-17-15,10 0 272 0,12 0-154 0,15 0-75 16,14 0 117-16,15-2-97 15,23-1-39-15,-6 0-33 0,8-2-1 0,1 1-23 0,-9 1-1 16,-11 0-37-16,4-1 8 0,-34 0 30 0,-7 3-1 0,-8 1-142 31,-8 0 72-31,-5 0 35 0,5 0 9 0,-16 0-267 0,-3-2 137 0,0-1 23 16,-7 3-74-16,-5-2 53 0,-3-2 9 0,-17 3 151 0,-6-1-45 16,-7 0 0-1,-6 2-35-15,0-1 116 0,0 1-63 0,0 0-19 0,-7-1 12 16,-5-3-12-16,0 0 9 0,-6 3-23 0,-4 1 31 0,-2 0-688 0,0 1 318 15</inkml:trace>
  <inkml:trace contextRef="#ctx0" brushRef="#br0" timeOffset="93611.61">17996 8528 2000 0,'0'-3'0'0,"0"-7"0"0,0 3 0 0,0 2 0 0,5-1 0 0,6 1 0 0,9 2 255 16,5-4-101-16,5 4 207 0,9 0-162 0,6 0-82 0,7-2-41 0,2 5 249 16,7-6-136-16,-8 5-82 0,-5-3-35 0,0 3-125 15,-4-2 44-15,-4 1 1 0,-1-1 52 0,-12-1-469 16,-5 1 229-16,-8 0 117 0,-5 1-763 16,-3-1 374-16,-4 2 224 0</inkml:trace>
  <inkml:trace contextRef="#ctx0" brushRef="#br0" timeOffset="93770.76">18204 8615 814 0,'-4'10'0'0,"-3"2"0"0,2 1 0 0,4 2 0 0,-1-1 0 0,2 2 543 0,0 0-254 0,0 2-127 16,0 3-54-16,0-3 288 15,2-1-180-15,2 3-90 0,0-2-277 0,3-1 93 0,-2 4 56 0,-1-8-743 16,3-1 383-16,-2-3 193 0</inkml:trace>
  <inkml:trace contextRef="#ctx0" brushRef="#br0" timeOffset="94063.55">18361 8655 1435 0,'3'-1'0'0,"1"-6"0"0,5 0 0 0,0 3 0 0,2 0 0 0,2 0 0 0,3 3 388 0,1 1-176 0,1 0-79 0,0 0-53 16,0 4 198-1,-1 5-121-15,-3 5-61 0,-1-1-201 0,-1 5 80 0,-6 0 25 16,-5 0-323-16,-1 1 179 0,0 2 90 16,-6-2 45-16,-7 3-28 0,-6-6 27 0,0-1 0 0,-5 2-34 0,1-5 179 15,-2 0-121-15,0 0-42 16,7-7-47-16,5 2 750 0,2-7-315 0,2 3-172 16,3-3 340-16,3 3-412 0,3-3-116 0,3 0 0 15,16 0 0-15,7 0 0 0,2 0 0 0,5-1 0 16,-2-1 0-16,1-1 0 0,0 3 0 0,-1-3 0 0,-3 1 0 15,0 0 0-15,-6 2 0 0,-8 0-451 16,0 0-12-16,-7 0 216 0,-3 0-504 0,-1 0 349 0,-3 0 187 16,-3 0-408-16</inkml:trace>
  <inkml:trace contextRef="#ctx0" brushRef="#br0" timeOffset="94255.36">18420 7983 1921 0,'-5'-5'0'0,"0"-4"0"0,2 6 0 0,3 1 0 0,0 2 0 0,0 2 0 0,3 10 0 0,4 6 633 0,1 4-303 0,0 4-147 0,1 4-8 0,-1 3-70 16,0 3-34-16,0 3 9 0,-1 2-540 0,-1-3 248 16,1 4 124-16,-1-2 62 15,0-4-838-15,3 6 424 0</inkml:trace>
  <inkml:trace contextRef="#ctx0" brushRef="#br0" timeOffset="94509.9">18882 8182 2387 0,'23'0'0'0,"3"0"0"0,5 3 0 0,5 7 0 0,-5 6 0 0,-1 4 0 0,0 10 0 0,-6 5 417 15,3 9-182-15,-12 1-104 31,-3 2 182-31,-5 6-139 0,-5 0-69 0,-2 3-34 0,-3 7-69 0,-15-10-9 0,-4-2 43 0,-5-3 0 0,-2 0-442 0,3-7 220 16,-8 5 121-16,7-16-318 0,-1-3 209 0,2-4 105 31</inkml:trace>
  <inkml:trace contextRef="#ctx0" brushRef="#br0" timeOffset="94600.34">19570 9005 3327 0,'0'0'0'0,"0"0"0"0,0 0 0 0,0 0 0 0,0 0-1218 0</inkml:trace>
  <inkml:trace contextRef="#ctx0" brushRef="#br0" timeOffset="99550.41">7355 9793 2174 0,'-10'-12'0'0,"-1"0"0"0,5 6 0 0,-2-2 0 0,8 5 0 0,0-4 0 0,0 2 0 0,13 4 0 0,4-5 256 16,8 1-100-16,2 5-5 0,2 0-58 0,3 0-27 15,-2 5-1-15,0 7-64 0,4 3 10 0,-9 4 26 16,0 5 0-16,-5 5-244 0,-4 3 122 0,-4 4 61 15,-4 8 40-15,-8-6-199 16,0 6 110-16,-10-1-3 0,-11-2 119 0,-8 0-46 0,-6 1-11 0,-1-10 161 16,-3-6-80-16,-1-4-55 0,-2-5 0 0,4-1 521 15,-1-1-247-15,12-10-100 0,7-1-74 16,8-4 23-16,6 0-135 0,6 0 0 16,0 0 0-16,12 0 0 0,16-4 0 0,4 2 0 15,5-5 0-15,6 1 0 0,3 2 0 0,-4 1 0 16,0-1 0-16,-1 3 0 0,0-1 0 0,6-1-188 15,-11 3-247 1,0 0 132-16,1-4 137 0,-6-3-805 0</inkml:trace>
  <inkml:trace contextRef="#ctx0" brushRef="#br0" timeOffset="99780">7917 9733 1685 0,'-8'0'0'15,"0"-2"0"-15,1 2 0 0,2 0 0 0,3 0 0 0,1 0 318 0,1 9-145 0,0-4 142 16,9 5-139-16,7-5-69 0,0 1-36 0,2-3-67 0,1-3-10 0,1 0 43 16,2 0-1-16,-5 0-319 0,2 0 159 0,-3-5 90 15,-4-3 31-15,-3-1-192 0,-4 1 113 0,-3-5 55 16,-2 1 56-16,0-3-80 16,-7 3-23-16,-10 5 306 0,-3-4-135 0,-2 5-58 15,-4 3-23-15,-1 2 18 0,7 1-13 0,0 0-13 16,2 0 38-1,6 9-277-15,4 3 150 0,5-2 57 0</inkml:trace>
  <inkml:trace contextRef="#ctx0" brushRef="#br0" timeOffset="101090.91">8554 9719 1589 0,'0'0'0'0,"0"0"0"16,0 3 0-16,0-3 0 0,0 1 0 0,0 1 0 0,1-1 0 0,8 1 528 0,5 3-246 0,6-3-122 0,7 2-61 0,4-3 52 15,6-1-48-15,3 0-37 0,4 0-1 0,2 0-221 16,-1 0 97-16,-2-1 48 16,3-5-157-16,-14 1 98 0,-2 5 53 0,-7-2 28 0,-7 1-553 0,-3-1 279 15,-4 2 64-15,-9 0-462 16,0 0 311-16</inkml:trace>
  <inkml:trace contextRef="#ctx0" brushRef="#br0" timeOffset="101618.82">8797 9399 1882 0,'-11'0'0'0,"-2"0"0"0,6 3 0 0,-2 10 0 0,5 9 0 0,0 4 0 0,3 10 0 0,1 9 0 0,0 4 179 16,6 6-71-16,8 1 214 0,3 7-142 0,0 0-72 31,3 6-26-31,-5-14-137 0,0-2 46 0,-1 0 0 0,-2-5 46 0,-1 5-309 0,-4-15 150 0,-5-5 80 16,0-4 40-16,-2-1-357 0,-2-6 190 0,-8 3 14 15,-6-13-122-15,2-3 118 0,-2-6 61 0,-1-3 11 16,-3 0 25-16,-2-11-9 16,6-6 34-16,-2-6-45 0,4-6 0 0,0-7 45 15,3-2 0-15,0-9-71 0,5 6 40 0,4-2-1 16,1 2 32-16,1 3-27 0,0 4 27 0,0-4-10 0,0 14 227 16,0 6-109-16,2 7-54 0,4 4 122 15,-3 7-83-15,2 0-31 16,-1 9-20-16,-4 11 287 0,0 8-140 0,0-1-39 15,0 5-44-15,-8 0 134 0,-3-1-88 16,-3 0-39-16,1-4 0 0,-1 1 9 0,-2-3-25 0,2-1 11 0,3-9-65 0,3-5 1 16,5-3 31-16,3-7-159 0,0 0 80 0,17-13 48 15,8-9-9-15,7-9-111 0,2-2 71 0,1-2 11 16,3 2 26-16,5-4-394 16,-8 6 193-16,1 1 56 0,-2 0 60 0,-1 4-13 15,-5 5 33-15,-3 0-10 0,-13 15 240 0,-9 5-99 16,-3 1-49-16,0 7 529 15,-11 14-282-15,-9 1-130 0,-1 5-71 0,-5 3 344 0,3 0-187 0,1-3-64 16,2 5-48-16,4-8 397 0,5-2-232 16,5-3-115-16,4-1-58 0,2-2 11 15,2 0-43-15,12-6-63 0,9-5-268 0,8-4 107 16,1-1 99-16,5 0-775 0,2-3 446 0,-2-9 189 16,-2-3 115-16,-5 0-512 15</inkml:trace>
  <inkml:trace contextRef="#ctx0" brushRef="#br0" timeOffset="101759.91">9090 9556 1642 0,'0'-9'0'0,"0"2"0"0,-1 2 0 0,1 0 0 0,0 4 0 0,0 1 0 0,1 0 225 0,7 6-94 0,4 3-298 15,1 4 111-15,1 4 42 0,5 1 26 0,-2 0-757 0</inkml:trace>
  <inkml:trace contextRef="#ctx0" brushRef="#br0" timeOffset="101927.19">9671 9550 1483 0,'0'2'0'0,"-1"5"0"0,-7 1 0 0,1 3 0 0,-6 5 0 0,-1 9 0 0,-7 7 0 0,-3 10 768 0,0 5-370 15,0 3-180-15,1 2 245 0,4 3-213 16,2-1-106-16,1 2-238 15,8-12 61-15,3-2 35 0,2-4 0 0,3-3-633 0,0-7 334 16,0 3 177-16,0-17 73 0,3-11-911 0</inkml:trace>
  <inkml:trace contextRef="#ctx0" brushRef="#br0" timeOffset="102125.7">9528 9526 2190 0,'4'-17'0'0,"-1"4"0"0,0 5 0 0,5 5 0 0,2 0 0 0,1 3 0 0,3 21 0 0,2 6 0 0,1 10 403 0,-1 6-183 16,3 7 372-16,-7 1-282 0,3 1-137 16,-4 2-130-16,3 2-46 0,-3 0-12 0,3 7 33 0,-5-15-18 15,0-1-593-15,-5-1 308 16,-1-6 160-16,-1-7 82 0,-2 3-834 0,0-15 434 0,-7-8 217 0,-7-7-286 31</inkml:trace>
  <inkml:trace contextRef="#ctx0" brushRef="#br0" timeOffset="102233.59">9502 10024 1217 0,'-11'-18'0'0,"2"5"0"0,6 2 0 0,1 4 0 0,2-3 0 0,0 7 165 0,3-5-54 0,13 5 373 15,2 3-223-15,4 0-112 0,3 0-57 0,0 0-98 0,3 0 8 16,-3 2 35-16,1 7-1 16,-2-2-808-16</inkml:trace>
  <inkml:trace contextRef="#ctx0" brushRef="#br0" timeOffset="102411.17">10071 10028 2572 0,'0'0'0'0,"-3"3"0"0,-4 0 0 0,3 3 0 0,-2 1 0 0,-1 3 0 0,1 2 297 0,-2 5-130 0,-1 0-65 16,0 3 2-16,-2 4-24 0,4-1-10 0,-1 0-34 15,2-5-638-15,3 0 318 31,1-3 161-31,-2-1 88 0</inkml:trace>
  <inkml:trace contextRef="#ctx0" brushRef="#br0" timeOffset="102621.71">10260 9639 2082 0,'4'0'0'15,"1"0"0"-15,-1 5 0 0,5-1 0 0,-4 4 438 0,3 4-202 0,0 5-99 0,2 9 300 0,-2 3-205 16,-1 10-98-16,-1 5-49 0,-1 6 65 0,-3 1-150 15,0 5 0-15,0-8 0 0,-1-4 0 0,-1-5-146 16,0-3 67-16,0-7-836 0,0 1 484 78,0-14 229-78,0-9-880 0</inkml:trace>
  <inkml:trace contextRef="#ctx0" brushRef="#br0" timeOffset="102908.32">10287 9511 2011 0,'16'-23'0'0,"9"-1"0"0,0 12 0 0,1 0 0 0,4 7 0 0,-2 3 0 0,1 2 0 0,2 0 0 0,-7 7 0 0,-4 6 212 0,0 5-89 15,-7 4-43-15,0 4-115 0,-13 2 31 0,0 6 0 16,-16-3-136-16,-5 6 88 16,-8-3 44-16,0 5 8 0,-3-9 71 0,1-6 1 31,-2-1-39-31,6-5-50 0,3-3 141 0,0-1-86 0,12-11-2 0,4 0-78 0,7-3 409 0,1 0-156 0,7 0-88 0,11 0 74 15,8-3-85-15,4 1-38 0,5 2-77 0,1 0 1 16,-3 0 38-16,4 11 8 0,-9 7-154 0,-6 3 73 16,-5 6 36-16,-9 7 1 0,-6 2-15 15,-2 6 35-15,-18-4-10 0,-8 1-9 16,-8-3 134-16,-3-2-82 0,-2-3 1 0,-4-1 110 31,6-11-164-31,5-8 0 0,-1-3 0 0,3-8-43 0,6 0 21 0,1-6 35 16,11-11-790-16,7-3 376 15,5-8 193-15,2-2 76 0,15 1-415 0</inkml:trace>
  <inkml:trace contextRef="#ctx0" brushRef="#br0" timeOffset="103054.53">10844 10037 1231 0,'3'14'-1'0,"-2"-3"1"0,1 2 0 0,-2 1 0 0,0 3 206 0,-3 0-85 0,-9 4-34 0,-5-1 491 0,-4-3-272 31,-1 5-135-31,-1-3-219 0,-1-1 42 0,4 0 9 0,3-6 32 0,4-2-819 0,4-5 397 16</inkml:trace>
  <inkml:trace contextRef="#ctx0" brushRef="#br0" timeOffset="103260.16">11462 9526 1821 0,'-13'-15'0'0,"-6"0"0"0,-1 10 0 0,-9 5 0 0,-7 5 0 0,-9 18 0 0,-4 8 293 0,-10 11-120 0,11 0-74 0,7 6 432 16,7 1-248-16,13 3-125 0,13 0-61 15,8 8 337-15,7-15-392 0,21-3-42 0,10-5 0 0,8-5 0 16,6-8 0-16,12 0 0 0,-8-13 0 16,6-6-92-16,1-3 61 0,2-2-946 0,0 0 503 31</inkml:trace>
  <inkml:trace contextRef="#ctx0" brushRef="#br0" timeOffset="103389.29">12202 10028 3078 0,'-9'0'0'0,"0"0"0"0,3 0 0 0,5 3 3 0,-3-1-3 0,-1-1 0 0,2 2 0 0,-1-3 315 0,-3 3-133 15,2-3-78-15,1 0-992 0,0 0 427 16</inkml:trace>
  <inkml:trace contextRef="#ctx0" brushRef="#br0" timeOffset="105671.41">13715 9718 1178 0,'0'-31'0'0,"0"0"0"0,0 2 0 0,0 0 0 0,0-5 0 0,0 5 0 0,0 2 0 0,0-3 153 0,0-1-59 0,-2 4-29 0,2-5 39 15,-6 12-38-15,-1 5 0 16,0 5-30-16,-1 6 117 0,-1 1-59 0,-3 3-20 0,2 7-8 0,-3 14 48 15,0 7-38-15,1 8-1 0,1 5 102 0,2 9-62 16,5-1-44-16,2 5 118 16,2 5-77-16,0 3-38 15,0 10 9-15,2-11-21 0,4 4-1 0,1 0-25 0,-1 1 0 0,3-1-104 16,-1 9 61-16,-2-15 17 16,-4-4 0-16,-1-3-194 0,-1-4 109 0,0-6 56 0,-1 4-305 0,-9-17 162 15,0-8 41-15,-6-7-265 0,2-4 175 16,-3-9 88-16,0-1 34 0,3-1-157 0,-2-16 105 15,0-6 52-15,1-2 27 0,-1-9-364 16,-2-5 185-16,4 0 108 0</inkml:trace>
  <inkml:trace contextRef="#ctx0" brushRef="#br0" timeOffset="105785.03">13355 10117 930 0,'-13'-31'0'0,"0"5"0"0,3 6 0 0,1 4 0 0,3-1 0 0,6 9 564 0,0 2-268 0,1 1-130 16,16-1-65-16,5 2 186 0,5-3-116 0,5 1-72 15,4 3-31-15,0-1 248 0,3 2-140 0,-1 2-69 16,7 0-464-16,-7 0 193 0,-3 6 99 0,-1 3-819 15,-1 6 460-15</inkml:trace>
  <inkml:trace contextRef="#ctx0" brushRef="#br0" timeOffset="106016.65">13799 10147 1421 0,'0'0'0'0,"0"0"0"0,-3 0 0 0,2 0 0 0,1 0 0 0,0 0 0 0,1 0 0 0,11 0 549 0,0 0-256 0,6 2-119 16,0 7 125-16,0-1-131 0,2 2-67 0,-2 2-135 16,-2 2 35-16,0 2 8 0,-4 1 28 0,-4 1-168 15,-4 2 84-15,-4 1 41 0,0-4 1 0,-7 7-29 16,-10-7 30-16,-3-3 1 0,-5 0 5 0,-2-5-57 16,1-5-31-16,-2-1 41 15,5-3-274-15,4 0 145 0,2-7 51 0,8-10-372 0,4 0 229 0,5-6 106 16,0 0 67-16</inkml:trace>
  <inkml:trace contextRef="#ctx0" brushRef="#br0" timeOffset="106186.29">14104 10095 1748 0,'0'0'0'0,"-1"0"0"0,-3 1 0 0,0 2 0 0,-3-1 0 0,0 5 0 0,-2 2 0 0,-5 2 699 0,3 4-336 0,-1 1-164 15,1 3-81-15,1 3 245 0,3 3-154 16,4-2-91-16,3-1-36 0,0 2-50 0,7-1-32 0,6-4-217 15,7 2 92-15,-1-6 77 16,4-1 41-16,2-4-667 0,0-5 356 0,-3 1 142 16,4 0 105-16,-6-6-814 0</inkml:trace>
  <inkml:trace contextRef="#ctx0" brushRef="#br0" timeOffset="106437.8">14251 10164 1662 0,'-8'0'0'0,"2"-6"0"16,1 2 0-16,4 1 0 0,1 1 0 0,0 0 0 0,0 2 352 0,5 0-162 0,7 0-78 0,4 5 205 15,-2 7-141-15,3-1-70 0,0 2-27 0,-2 2-157 16,-2 0 57-16,-1 3 28 0,-1-1-244 0,-7 3 136 16,0 1 77-16,-4-1 26 0,0-1-95 0,-6 3 65 15,-10-3 32-15,-6 1-72 31,-2-1 40-31,-3-7-63 0,-1-2 36 0,0-6-118 0,1-3 69 0,1-1 34 0,1 0-9 0,10-5-286 0,4-10 164 0,7-1 83 32,4-4 41-32</inkml:trace>
  <inkml:trace contextRef="#ctx0" brushRef="#br0" timeOffset="106616.83">14482 10164 2382 0,'0'0'0'0,"0"0"0"0,0 0 0 0,-3 0 0 0,-2 0 0 0,-2 0 0 0,-1 0 0 0,-4 5 0 0,3 2 245 0,-3 5-104 0,2 2-53 0,2 2 357 16,-1 2-204-16,5 4-94 16,2 0-60-16,2-1 57 0,0 3-133 0,9 0-11 0,7-1-73 0,4 3-7 15,1-6 54-15,3-3 30 16,4-1-604-16,-1-6 317 0,1 1 160 0,0-3-746 0,-5-7 421 16,-1-1 206-16,0 0 103 0</inkml:trace>
  <inkml:trace contextRef="#ctx0" brushRef="#br0" timeOffset="107983.91">14879 9601 1164 0,'-13'0'0'0,"0"4"0"0,-2 2 0 0,3 9 0 0,-2 7 0 0,6 4 95 16,-2 7-29-16,6 3-1 0,4 3 337 0,0 1-182 16,2 3-83-1,15-9 71-15,5-3-85 0,1-3-44 0,7-5 1 0,1-1-237 16,3-2 106-16,0-9 39 0,-2-1 25 0,-1-6-586 0,0 0 305 0,-2-4 152 16,3 0 61-16</inkml:trace>
  <inkml:trace contextRef="#ctx0" brushRef="#br0" timeOffset="108212.19">15150 9781 1766 0,'-9'-18'0'0,"4"2"0"0,2 3 0 0,0 1 0 0,3 5 0 0,3 3 0 0,9 0 0 0,4 1 0 0,4 3 160 0,4 0-52 0,-2 4 125 16,-4 6-99 0,2 3-48-16,0 3-24 0,-3 4-79 0,-1 3 37 0,-5-2-10 0,-4 3 27 0,-6 2-233 15,-1-1 117 1,0-1 58-16,-6 2 38 0,-11-4-169 0,0-2 92 0,-5-4 46 15,-3 0-120-15,-3 0 14 0,3-9 54 0,0-4-140 16,3-3 84-16,2 0 43 16,6-5 0-16,3-10-210 15,11-8 131-15,0-5 60 0,8-8 31 0</inkml:trace>
  <inkml:trace contextRef="#ctx0" brushRef="#br0" timeOffset="108339.12">15423 9585 1489 0,'3'0'0'0,"-1"0"0"0,-1 0 0 0,1 3 0 0,-2 7 0 0,0 4 0 0,-8 7 0 0,-5 2 777 15,-1 4-371-15,0 8-175 0,-1-4-101 0,5 3 315 16,2 0-204-16,3-2-102 0,5 0-259 0,0 2 88 0,5-9 29 16,13-3-321-16,4-3 181 0,2-4 90 0,6-4 44 15,3 1-844-15,-2-10 441 16,0-2 117-16</inkml:trace>
  <inkml:trace contextRef="#ctx0" brushRef="#br0" timeOffset="108485.4">15722 9904 1076 0,'-3'-7'0'0,"-2"0"0"0,2 5 0 0,-1 0 0 0,-1 1 0 0,2 1 574 0,-2 0-259 0,0 3-144 16,0 8-67-16,1 2 295 0,-2 4-181 0,0 1-90 0,-1 3-234 15,1-1 67-15,0-1 37 0,0 0-627 0,3-1 333 16,-1-2 166-16,1-1 93 0,2-4-468 0</inkml:trace>
  <inkml:trace contextRef="#ctx0" brushRef="#br0" timeOffset="108630.7">15791 9747 2337 0,'0'0'0'0,"0"0"0"16,1 0 0-16,2 2 0 0,4 1 0 0,-3 2 0 0,2 2 0 0,2 1 0 0,2 3 0 0,0 0 136 0,1 6-49 0,3-1-529 0,-1 3 239 0,1-3 119 15,0 4 69-15,-3-2-436 0</inkml:trace>
  <inkml:trace contextRef="#ctx0" brushRef="#br0" timeOffset="108806.49">16049 9708 1350 0,'0'-7'0'0,"0"0"0"0,0 6 0 0,0 0 0 0,0 1 0 15,0 5 0-15,0 12 0 0,0 9 626 0,0 3-294 0,-7 13-139 0,-1-1 234 0,-2 7-196 0,-2 3-96 16,-2 5-192-16,0 2 47 0,-3 5 33 0,5-15-10 15,-4-2-615-15,5-3 319 0,0-9 160 0,3-7 79 16,0 0-319-16,5-15 124 0</inkml:trace>
  <inkml:trace contextRef="#ctx0" brushRef="#br0" timeOffset="108982.88">16372 9674 1904 0,'34'0'0'0,"-6"9"0"16,-1 9 0-16,-2 6 0 0,-5 7 0 0,-4 6 283 0,-3 11-117 0,-11-1-70 0,-2 4 247 0,-7 3-155 16,-14 1-77-16,-4-2-39 0,-8 5-194 0,2-14 74 15,-3-3 41-15,-2-3-1 0,-1-3-181 16,-1-5 112-16,-2 0 65 0,9-13-823 0</inkml:trace>
  <inkml:trace contextRef="#ctx0" brushRef="#br0" timeOffset="109544.7">16300 5307 1271 0,'-31'-15'0'0,"9"7"0"0,13 2 0 0,9-1 0 0,6-2 0 0,30-1 512 0,18-4-238 15,15 0-119-15,15-1-59 0,22 0 405 0,3 3-237 16,28 0-113-16,28 0 216 0,19 0-165 0,9 2-82 16,16 0-102-16,-39 5-18 0,-7 1 0 0,-2-2 0 15,-10 2 0-15,-15-1 0 16,7-2 0 0,-37 4 0-16,-5-2 0 0,-12 3 0 0,-10 1 0 0,-7-1 0 0,0-1-113 0,-24-1 46 0,-9 2-18 15,-13-3-77-15,-11 3 44 0,-12-3 47 0,-3 3-3 16,0-2 8-16,-11-2 30 0,-7 0-1 15,-1-2-92-15,-4 0 46 0,-3 3 14 0,1 3 9 16,3 0-742-16</inkml:trace>
  <inkml:trace contextRef="#ctx0" brushRef="#br0" timeOffset="110266.26">16936 9893 1279 0,'-7'-11'0'0,"0"5"0"0,4 1 0 0,0 2 0 0,3-1 0 0,0 4 400 0,0 0-182 0,9 0-91 16,3 0-45-16,4 1 343 0,5 3-186 0,1 0-105 16,3-1-188-16,0-3 45 0,-1 3 0 15,2 0-194-15,4 1 128 0,-7-1 51 16,-2 1 30-16,-2 2-826 0</inkml:trace>
  <inkml:trace contextRef="#ctx0" brushRef="#br0" timeOffset="110410.06">16909 10081 1717 0,'-21'0'0'0,"2"0"0"0,3 3 0 0,4-1 0 0,8 1 0 0,4 1 0 0,0-2 0 0,12-1 0 0,11-1 376 0,6 0-162 0,6 0-93 16,3 0-285-16,4 0 100 0,0-1 51 0,2-2-665 15,4-2 367-15,-5 4 169 0</inkml:trace>
  <inkml:trace contextRef="#ctx0" brushRef="#br0" timeOffset="110729.24">17858 9569 1175 0,'-22'0'0'0,"-3"6"0"16,-2 12 0-16,-7 8 0 0,-2 11 390 0,-4 11-176 0,-4 6-89 0,1 10 168 0,4 3-127 0,1 4-56 15,18-12-41-15,11-6 366 0,9-7-199 0,0-6-100 16,11-5-49-16,12-3 93 16,2-15-76-16,4-1-34 0,1-4-175 0,1-6 72 15,2-2 34-15,4-4-279 0,-7 0 152 0,-2-7 82 0,-2-10 40 16,-2 0-240-16,-7-5 134 0,0-2 17 15,-11 1-22-15,-4 0 44 16,-2-1 1-16,0 0 12 0,-11-1 21 0,-6-4 82 0,-6 8-36 0,-1 3-1 16,-6 1 44-16,1 5-45 0,-1 0 1 0,-3 0-85 15,5 10 28-15,2-1 24 0,3 3 35 0,4 0-409 16,6 0 183-16,6 8 81 0,7 4 51 16,0 1-261-16</inkml:trace>
  <inkml:trace contextRef="#ctx0" brushRef="#br0" timeOffset="110971.18">17947 9862 1942 0,'0'-15'0'0,"-2"0"0"16,2 5 0-16,0 3 0 0,2 0 0 0,11 5 0 0,3-1 396 0,4 1-171 0,4 2 240 0,1 2-214 16,3 10-107-16,-1 3-53 0,4 4-61 15,-2 5 16-15,-6-2-9 0,-2 7-1 0,-6-2-234 0,-2 3 117 16,-7 0 59-16,-3 3 38 0,-3-8-107 0,-3 5 64 15,-16-6 32-15,-5 0-151 0,-6-4 87 16,-4 1-49-16,-1-10-2 0,-4-4 13 0,0-2 33 0,-3-2 0 16,3-3-259-16,-2 0 134 15,12 0 80-15,4-6 37 0,8-8-395 0,11-4 216 0,6 0 107 16,5-9 44-16</inkml:trace>
  <inkml:trace contextRef="#ctx0" brushRef="#br0" timeOffset="111128.04">18383 9767 2410 0,'5'-10'0'0,"1"2"0"0,-3 2 0 0,-3 3 0 0,0 3 0 0,-5 0 0 0,-9 15 0 0,-3-1 0 0,-3 10 274 0,1 0-124 0,-1 5 515 15,1-1-315-15,5 4-268 0,5-2-82 0,0 7 0 0,9-3 0 16,0-1 0-16,13 2 0 16,11-4 0-16,7-2 0 0,11 2 0 0,0-11 0 15,6-6-809-15,1-3 359 0,2-5 244 0</inkml:trace>
  <inkml:trace contextRef="#ctx0" brushRef="#br0" timeOffset="114127.87">20355 9532 1205 0,'0'-17'0'0,"0"-4"0"0,0 3 0 0,2-1 0 0,-1-5 0 0,3 2 0 0,0-1 0 0,1-2 176 0,0 1-69 0,-1-3-35 0,2-4 72 16,-2 9-58-16,-1-2-25 0,-2 3 0 15,1-2-63 1,-2 1 39-16,0-2 10 0,0 7-10 0,0 0-29 0,-5 3 29 0,-5 0 0 0,3 4 3 0,-2 0 6 16,-1 8-9-16,-1 2 37 0,1 0 0 0,-2 8-37 0,0 13-1 15,-2 8 71-15,3 8-40 16,2 7 0-16,3 10-30 0,-2 11 122 0,5 4-61 0,-2 15-22 0,4-6-8 15,1 5 28 1,-2 0-29-16,2 7 0 0,-1 4-70 0,-3 13 9 0,1-19 31 0,-1-5-179 16,-1-8 90-16,-2-7 44 0,3-15 1 0,-1 3-235 15,2-25 128-15,0-7 36 0,-2-9 42 16,2-8-295-16,-1-7 150 0,1 0 51 0,-2 0 51 16,0-14-249-16,-1-10 145 0,1-6 73 0,-2-3-189 0,0-7 121 15,1-1 76-15</inkml:trace>
  <inkml:trace contextRef="#ctx0" brushRef="#br0" timeOffset="114255.49">19985 9782 1227 0,'-21'-15'0'15,"0"4"0"-15,5 2 0 0,5 7 0 0,3 0 0 0,7 2 171 0,1 0-68 0,3 0 375 16,14 0-221-16,11 0-110 0,9 0-46 16,2 0 157-16,4 0-111 0,5 0-55 0,-1 0-27 0,-1 0-466 0,5 0 228 0,-10 0 100 15,0 0 55-15,-3 2-810 0</inkml:trace>
  <inkml:trace contextRef="#ctx0" brushRef="#br0" timeOffset="114484.17">20393 9900 1259 0,'-5'0'0'0,"-2"0"0"0,5 0 0 0,1 0 0 0,-1 0 0 0,2 0 224 0,2 0-93 0,13 3 123 16,4 0-109-16,3 1-53 15,3 1-19-15,1 4 104 31,0-1-70-31,-4 4-35 0,2 0 0 0,-4 1-140 0,-4 4 61 0,-4 0 16 0,-8 1 0 0,-4 1-86 0,0 1 56 0,-12-4 28 16,-7 3-2-16,-6-6-10 0,-3-2 41 0,-3-2-196 16,2-4 87-16,-1-3 21 0,-1-2 28 15,8 0-179 17,4 0 95-32,7-12 33 0,4-3 28 0,8-6-414 0,0-1 217 0,9-3 104 0</inkml:trace>
  <inkml:trace contextRef="#ctx0" brushRef="#br0" timeOffset="114634.63">20647 9840 1208 0,'0'2'0'0,"0"3"0"0,0 2 0 0,0 1 0 0,-6 4 0 0,-1 2 0 0,-2 4 0 0,1 3 625 31,0 3-294-31,2 5-138 0,1-3 227 0,5 1-192 0,0 0-95 0,0-3-203 0,10-2 53 0,6 3 36 16,1-9-9-16,3 1-257 0,0-6 142 0,2-5 71 15,0 1 35-15,-3-2-756 0</inkml:trace>
  <inkml:trace contextRef="#ctx0" brushRef="#br0" timeOffset="114764.55">20834 9975 2185 0,'0'-12'0'0,"0"5"0"0,0 2 0 16,-1-1 0-16,-1 2 0 0,2 2 0 0,0-1 0 0,0 3 0 0,0 0 334 0,2 0-148 0,5 0-174 0,2 3 24 0,1 3 10 0,2 2-9 0,-2 2-611 15,4 0 306-15,-2 2 152 16,0-3 86-16,2 1-441 0</inkml:trace>
  <inkml:trace contextRef="#ctx0" brushRef="#br0" timeOffset="114966.54">21108 9808 1667 0,'-6'-2'0'0,"0"-1"0"0,-1 3 0 0,-2 0 0 0,3 8 0 0,-2 11 0 0,0 7 366 0,-2 8-165 0,2 8 341 16,-3 11-244-16,0 2-135 0,0 8-64 15,-1 3 69-15,1 0-65 0,0 0-34 0,-6 5 9 0,6-13-327 0,-2-3 142 47,-2-3 72-47,0-2-200 0,0-3 136 0,-4 2 77 0,7-17 25 0,-3-5-608 16,3-5 307-16,3-8 34 0,2-6-376 0,2-5 293 0,3-3 159 0</inkml:trace>
  <inkml:trace contextRef="#ctx0" brushRef="#br0" timeOffset="115701.53">21570 9491 1743 0,'-16'-9'0'0,"0"6"0"0,-6 3 0 0,2 0 0 0,-2 15 0 0,-1 9 0 0,-4 7 0 0,1 5 714 0,1 7-330 0,8 1-179 0,4 3 262 16,9 1-216-1,4 0-108-15,0-4-119 0,14 4-24 0,8-11 0 0,1-8 0 0,5-1 0 0,0-6-42 16,3-2-107-16,0-3 101 0,-6-8-704 16,-1-3 394-16,0-6 173 0,0 0-774 0,-1-1 461 15,-1-9 223-15</inkml:trace>
  <inkml:trace contextRef="#ctx0" brushRef="#br0" timeOffset="115915.27">21644 9735 1790 0,'-6'-17'0'0,"1"3"0"0,0 0 0 0,3 4 0 0,2-1 0 0,0 2 0 0,5 5 0 0,10 1 0 0,4 3 212 16,7 0-88-16,-3 0-45 0,4 7 82 0,1 5-67 31,-3 1-29-31,-1 1 0 0,-4 3-25 0,-1 1-4 0,0 4 8 0,-13-4-77 0,-4 2 33 0,-2 3 1 16,-2-2 35-16,-14-1-56 16,-5 3 36-16,-5-5-8 0,-2-4-39 0,-4 2 22 0,-3-6-1 0,-1-2-8 15,-1-1-233-15,2-5 112 0,6-2 68 0,1 0 18 31,4-2-190-31,3-11 84 0,11-4 69 0,10-7-374 0,0-2 215 0</inkml:trace>
  <inkml:trace contextRef="#ctx0" brushRef="#br0" timeOffset="116088.56">21925 9568 2713 0,'0'3'0'0,"-2"2"0"0,-3 2 0 0,-1 3 0 0,-3 4 0 0,-2 1 0 0,0 5 0 0,-3 3 0 0,1 5 410 16,2 2-187-16,-2 4-85 0,5-2 163 0,4-3-155 15,4 0-146-15,0 0 0 0,5-2 0 0,9-1 0 16,6-8 0-16,4-2-260 16,2-4 34-16,1-5 131 0,0-3-750 0,2 2 437 0,-5-6 90 15,-1 0 146-15,-3 0-564 0,-3-6 351 0</inkml:trace>
  <inkml:trace contextRef="#ctx0" brushRef="#br0" timeOffset="116256.77">22210 9854 2165 0,'0'0'0'0,"0"0"0"0,0 0 0 0,0 0 0 0,0 2 0 0,0-2 0 0,0 3 0 0,0 2 0 0,0 4 542 0,-2-1-258 0,-5 4-124 0,2 5-102 15,-6-3-22-15,0 6 0 16,-2 1 8-16,1-1-218 0,-4-1 104 0,2 0 53 16,-1-2-633-16,2-3 343 15,-1 0 180-15,4-8 77 0,3-5-823 0,2-1 419 0</inkml:trace>
  <inkml:trace contextRef="#ctx0" brushRef="#br0" timeOffset="116397.32">22263 9725 1087 0,'2'0'0'15,"0"0"0"-15,1 0 0 0,1 0 0 0,0 1 0 0,3 1 716 0,-3 1-345 0,5 1-167 0,-1 1 346 0,2 2-257 0,2 2-129 0,2-1-55 0,-2 2-292 0,3-1 110 0,-3 1 54 0,3 0-328 0,-2 1 192 0,3-2 104 16,-5-2 38-16,-2-2-947 0</inkml:trace>
  <inkml:trace contextRef="#ctx0" brushRef="#br0" timeOffset="116580.88">22546 9615 2426 0,'1'0'0'0,"0"-3"0"0,2 2 0 0,-1 1 0 0,-1 0 0 0,1 0 0 0,-2 5 0 0,0 12 0 0,0 3 0 0,0 10 374 0,-3 6-161 16,-7 2-92-16,-3 6 175 0,1 7-130 15,-5 1-65-15,1 0-114 0,-4 6 33 16,4-12-9-16,-4 0 25 0,2-8-490 0,1-4 246 16,1-6 119-16,0 1 70 0,4-17-694 0,4-9 257 15,0-3 218-15</inkml:trace>
  <inkml:trace contextRef="#ctx0" brushRef="#br0" timeOffset="116780.72">22805 9482 2426 0,'19'0'0'0,"1"0"0"0,0 11 0 0,2 2 0 0,3 3 0 0,-8 6 0 0,2 2 0 0,-7 6 355 0,-2 4-160 0,-3 2-80 0,-3 7-31 0,-4-9 137 0,0 4-93 16,-13-1-46-16,-9-1-228 16,-4 1 82-16,-5 4 63 0,-3-10-449 15,0-3 242-15,-2-5 122 0,0-3 61 0,-4 0-829 0,11-14 373 16,2-4 223-16,4-2 112 15</inkml:trace>
  <inkml:trace contextRef="#ctx0" brushRef="#br0" timeOffset="116916.28">23045 9639 2056 0,'28'-3'0'0,"6"-1"0"0,-4 0 0 0,1 4 0 0,-1 0 0 0,4 0 0 0,-4 0 0 0,3 0 285 0,-6 0-129 16,-3 6-319-16,-3-1 99 15,-5 5 49 1,-2-2 26-16,-2 3-881 0,-11-5 442 0</inkml:trace>
  <inkml:trace contextRef="#ctx0" brushRef="#br0" timeOffset="117057.58">23083 9951 1585 0,'0'2'0'0,"0"-2"0"0,0 1 0 0,0 1 0 0,0 0 0 0,9-2 0 0,2 2 509 0,9-2-237 0,6 0-118 0,6 0 44 15,5 0-73-15,5-2-49 0,1-5-504 0,0 0 232 16,-3-1 116-16,4 1 66 16,-12 0-1002-16</inkml:trace>
  <inkml:trace contextRef="#ctx0" brushRef="#br0" timeOffset="117190.48">23648 9814 1284 0,'10'0'0'0,"3"0"0"0,3-3 0 0,6 3 0 0,5-3 0 0,2 1 0 0,1 2 0 0,4-3 323 0,0 1-143 32,0 1-73-32,4 1-147 0,-10 0 33 0,0 0 0 0,-5-1-802 0</inkml:trace>
  <inkml:trace contextRef="#ctx0" brushRef="#br0" timeOffset="117366.45">24195 9526 1438 0,'0'-6'0'0,"0"4"0"0,0-1 0 16,0 3 0-16,0 0 0 0,2 0 870 0,5 14-408 0,2 7-217 0,1 7-105 0,0 6 515 0,2 7-534 0,0 5-121 0,-1 4 0 15,3 4 0-15,-5 2 0 0,4 4 0 0,-7-2 0 16,0 2 0-16,-4-11 0 16,-2-2-1043-16,0-5 500 0</inkml:trace>
  <inkml:trace contextRef="#ctx0" brushRef="#br0" timeOffset="117838.02">25036 9947 1318 0,'-15'6'0'0,"1"6"0"0,-2 3 0 0,4 1 0 0,-6 2-72 0,2 1 0 0,-4 2 42 0,-2 3-7 0,5-3 144 15,2-2-54-15,4-2-27 0,3-3 1 16</inkml:trace>
  <inkml:trace contextRef="#ctx0" brushRef="#br0" timeOffset="118119.58">26105 9218 1360 0,'2'-34'0'0,"-2"-6"0"0,-2 15 0 0,-11 5 0 0,-4 4 0 0,-3 5 0 0,-3 2 0 0,-5 2 196 0,2 7-85 0,4 4-38 0,2 16 294 0,4 8-166 0,6 8-83 16,0 11 140-16,10 4-116 0,0 9-53 0,0 6-27 15,0 6 104-15,2 3-65 0,-1 10-24 0,2-10-9 16,-3 5-56-16,0 0 0 16,-6 2 23-16,-10-3-160 0,-4 3 89 15,0-20 31-15,-1-9 1 0,-1-11-397 0,1-7 215 0,2-11 53 16,-1-3-450-16,7-21 279 16,2 0 134-16,2-11 67 0,-1-11-415 0,1-7 241 15</inkml:trace>
  <inkml:trace contextRef="#ctx0" brushRef="#br0" timeOffset="118263.75">25569 9564 2158 0,'0'-25'0'0,"0"9"0"0,8 8 0 0,8-1 0 0,4 2 0 0,8 4 0 0,8-2 0 0,0 5 318 0,10 0-141 16,2 0-71-16,4 2 2 0,-1 4-36 0,4 3 9 0,-12 1-538 0,-3 1 246 15,-8 4 123 1,-2 0 62-16,-9 0-974 0</inkml:trace>
  <inkml:trace contextRef="#ctx0" brushRef="#br0" timeOffset="118452.71">26190 9774 2539 0,'0'0'0'0,"0"0"0"0,0 0 0 0,0 0 0 0,0 0 0 0,0 0 0 0,0 0 0 0,4 0 268 47,1 0-116-32,3 5-59-15,1-1 19 0,1 6-29 0,0-3-10 0,1 1-38 0,0 2-598 0,-1 0 299 0,2 0 149 0,-1-1 85 0,-2 2-851 0,-1-4 442 0</inkml:trace>
  <inkml:trace contextRef="#ctx0" brushRef="#br0" timeOffset="118666.96">26468 9697 1542 0,'2'0'0'0,"-2"0"0"0,0 0 0 0,1 0 0 0,-1 0 0 0,0 0 269 0,0 2-121 0,0 3-57 0,0 5-28 0,-6 2 574 0,-6 7-301 31,-4 5-142-31,-6 10 25 0,-2 5-92 0,-5 8-45 47,-2 4-336-32,-1 3 145-15,-3 6 81 0,6-11 27 0,1-1-577 0,5-6 307 0,3-6 152 0,3-9 78 16,2 0-379-16,11-13 112 0,0-7 137 0</inkml:trace>
  <inkml:trace contextRef="#ctx0" brushRef="#br0" timeOffset="118860.49">26504 9794 2866 0,'5'0'0'0,"0"-1"0"0,4-2 0 0,-1 2 0 0,0-2 0 0,2 3 0 0,-3 0 0 0,4 0 0 0,-3 7 0 0,5 0 0 0,-3 4 5 0,0 0-1 0,0 2 31 0,-2-1 0 16,-3 2-299-16,5 1 158 16,-5-2 66-1,-1-2-808-15,0-1 412 32,-3-1 206-32,1-4 103 0</inkml:trace>
  <inkml:trace contextRef="#ctx0" brushRef="#br0" timeOffset="118982.63">26839 9719 2341 0,'2'-3'0'0,"4"1"0"0,-2-1 0 0,-1 0 0 0,-1 3 0 0,-2 0 0 0,0 3 0 0,-2 12 0 0,-13 6 496 0,-4 7-231 0,-6 8-107 0,-2 5 375 0,-5 4-395 0,-4 6-138 0,-6 4 0 16,-2 4 0-16,-7 8-118 0,5-8 61 0,2-5-481 0,0 3 286 0,4-4 143 16,4-4-1203-16</inkml:trace>
  <inkml:trace contextRef="#ctx0" brushRef="#br0" timeOffset="119919.35">27173 9346 1149 0,'-25'10'0'0,"4"6"0"0,0 11 0 0,-3 14 0 0,12-3 0 0,7 2 166 0,5 1-65 16,0-3-33-16,3-2 312 0,14 3-163 0,5-12-95 0,2 0-123 0,3-1 36 0,0-6 1 0,1-2-1 0,4 3-442 0,-8-9 216 0,3 0 114 0,-2-9 56 15,1 0-678-15,2-3 344 0</inkml:trace>
  <inkml:trace contextRef="#ctx0" brushRef="#br0" timeOffset="120163.39">27375 9506 1373 0,'0'-18'0'0,"0"6"0"0,5 3 0 0,6 2 0 0,3 4 0 0,-1 1 0 0,7 2 0 0,3 0 161 0,-3 6-62 0,3 7 97 0,1 2-81 0,-3 2-39 0,1 0 9 47,-6 2-61-47,-2 0 11 0,-7 1 1 0,-3 0-1 0,-4 1-50 0,0 1 34 0,-6-3-9 0,-13 0 26 0,-3-2-31 0,-4 0 1 0,-7-2 29 0,-3 1-27 16,1-6-4-16,-3 0 1 16,1-5-191-16,6-1 87 0,-1-1 54 0,-1-1 13 0,11-2-327 0,8 0 168 15,5-12 84-15,9-2 21 0,0-10-319 0,16-8 176 16,14-4 101-16,8-5 47 0</inkml:trace>
  <inkml:trace contextRef="#ctx0" brushRef="#br0" timeOffset="120308">27763 9339 1386 0,'8'-5'0'0,"-3"5"0"0,-3 0 0 0,-2 0 0 0,0 6 0 0,-4 10 0 0,-13 6 0 0,-2-1 0 0,-3 8 687 0,-2 0-326 0,-4 8-154 0,7-4 249 0,1 1-211 15,3-2-104-15,3 1-43 0,9-2-31 0,2 2 8 0,3-8-39 16,3-5-316-16,14 0 157 15,6-8 80-15,4-3 39 0,1 1-710 0,0-7 370 0,-2-3 181 0,0 0 97 16,-1 0-836-16,-2-7 434 16</inkml:trace>
  <inkml:trace contextRef="#ctx0" brushRef="#br0" timeOffset="120452.22">27948 9694 2038 0,'-1'0'0'0,"1"0"0"0,-2 0 0 0,1 0 0 0,-4 3 0 0,3-1 0 0,-3 3 0 0,1 2 0 0,-2 0 309 0,-3 3-137 0,-1 5-22 15,1-1-57 1,-6 4-20-16,4 0-8 0,-1 3-279 0,0-3 126 0,1-1 61 0,3-2 31 31,-1 0-591-31,3-5 307 0,3-6 157 0,-1 0 80 0</inkml:trace>
  <inkml:trace contextRef="#ctx0" brushRef="#br0" timeOffset="120609.2">28099 9506 1871 0,'4'0'0'0,"-2"0"0"0,1 0 0 0,3 0 0 0,-1 0 0 0,-1 0 233 31,1 0-103-31,1 0-47 0,0 6 34 0,-2 1-42 0,3 0 1 0,2 2-31 0,-5 0-293 0,3 0 142 16,0 2 70-16,-2-1 37 0,5-3-604 0,-4 2 328 16,-2-2 151-16</inkml:trace>
  <inkml:trace contextRef="#ctx0" brushRef="#br0" timeOffset="120817.78">28408 9394 1296 0,'0'0'0'0,"0"0"0"0,0 0 0 0,0 0 0 0,0 0 0 0,0 5 0 0,-3 7 530 0,-9 8-247 0,2 9-124 0,-4 5-53 31,-6 9 115-16,-2 5-92 1,-1 6-47-16,-3 1-23 0,0 3 67 0,-4 5-36 0,6-14-32 16,1 0-380-16,-2 0 179 0,1-7 89 0,-1 6-552 0,7-14 316 0,0-5 163 0,0-7 6 0,7-5-502 0,-2-5 294 0,3-5 137 0,7-7 84 0</inkml:trace>
  <inkml:trace contextRef="#ctx0" brushRef="#br0" timeOffset="121409.75">28685 9375 1348 0,'18'-7'0'0,"-3"-1"0"0,2 5 0 16,1 2 0-16,-5 1 0 0,-1 9 0 0,0 11 0 0,0 2 284 0,-2 4-124 0,-1 8-54 0,-1-3 226 0,-4 3-148 16,-3 2-75-16,1 4-37 0,-2 0 32 0,0 4-25 15,-10-8-10-15,-4 0-34 0,-4-1-123 0,-3-2 61 16,-4 3 40-16,-1-9-189 0,-1-1 106 16,-2-6 52-16,2 1 26 0,0-6-273 0,-3 1 106 0,7-10 79 15,3-2-177-15,3-4 113 16,1 0 45-16,7-7 32 0,-1-8-323 0,10-4 181 0,0-7 87 0,13-7 44 15</inkml:trace>
  <inkml:trace contextRef="#ctx0" brushRef="#br0" timeOffset="121550.11">28981 9501 1758 0,'11'-5'0'0,"4"0"0"0,2 0 0 0,3 1 0 0,5 1 0 0,-2 2 0 0,2-1 283 0,1 0-124 0,3 2-62 0,-2 0 137 16,5 0-91-16,-9 0-58 0,-3 0-196 0,0 0 73 15,-2 4 36-15,-6 4 1 16,-1 2-878-16,-10-2 437 0</inkml:trace>
  <inkml:trace contextRef="#ctx0" brushRef="#br0" timeOffset="121690.02">29062 9718 1699 0,'-10'0'0'0,"0"0"0"0,1 0 0 0,5 0 0 0,4 1 0 0,0-1 0 0,4 3 354 16,12-3-150-16,7 0-89 0,6 0 356 0,4 0-217 0,3-3-110 15,3 2-55-15,3-3-450 0,-5-2 194 16,-1 2 100-16,0 4-1078 0,0-5 555 16</inkml:trace>
  <inkml:trace contextRef="#ctx0" brushRef="#br0" timeOffset="122160.59">30035 9278 1229 0,'-1'3'0'0,"-3"2"0"0,-5 4 0 0,1 6 0 0,-6-1 0 0,-3 10 0 0,-8 3 0 0,-7 9 0 0,-6 3 206 0,-1-1-91 0,-2 0-39 0,2-3 77 0,-1-4-59 0,4-4-29 0,0 0 8 0,15-13 66 0,8-6-52 0,8-7-26 0,5-1 121 0,0 0-73 0,4 0-28 0,17 0-9 0,12-4 65 0,4-2-50 15,6-2-27-15,5-1 1 0,6 1-23 0,-9 1-3 32,3 2 0-32,-2-1-59 0,0 1 30 0,-3 1 0 0,8-2 37 0,-15 5-292 0,-3-2 134 0,-6 0 74 15,-4 3-617-15,-6 0 316 0,0 0 126 0,-12 0 95 16,-5 0-412-16,0 0 249 0,-3 0 125 15,-7 0 62-15,-4-2-130 0</inkml:trace>
  <inkml:trace contextRef="#ctx0" brushRef="#br0" timeOffset="122315.25">30144 9411 1162 0,'-8'-12'0'0,"3"1"0"0,0 4 0 0,-1 1 0 0,3 3 0 0,2 2 0 0,-2 1 0 0,0 1 488 0,1 15-226 0,0 7-114 0,0 3 280 15,-1 5-196-15,-4 5-91 0,3-1-56 0,-5 2 10 16,3 3-29-1,-4 0-1-15,3 1-454 0,-1 5 220 0,1-7 98 0,2-1 52 0,-3 1-620 16,3-3 336-16,3-2 114 0,2-3 106 16,0-14-589-16</inkml:trace>
  <inkml:trace contextRef="#ctx0" brushRef="#br0" timeOffset="122798.08">30700 9381 1533 0,'-17'-21'0'0,"0"10"0"0,-2 7 0 0,-4 2 0 0,-5 2 0 0,1 0 0 0,-3 11 259 0,9 6-116 0,4 0-54 0,5 6 344 0,4 1-199 0,8 2-100 0,0 6-40 0,0-6 16 0,13 2-37 0,5 0-1 16,7-2-169-16,2 1 66 15,5 4 42-15,-3-7-9 16,-1 0-209-16,-2-3 121 0,-5 0 61 0,0 5-118 0,-12-7 29 0,-7 2 64 0,-2-1 32 0,-4-3-353 0,-16 0 168 15,-11 3 75-15,-6-6 51 16,-3-5-57-16,-5-2 50 0,-4-4 25 0,4-3 57 0,-5 0-8 0,15-1-25 16,4-10 127-16,8-4-63 15,7-1-32-15,10-2 0 0,6-2 48 0,1 2-27 16,24-2-25-16,8 0 32 0,5 1 129 16,3 0-80-16,5-3-3 0,0 3 6 0,0 2-122 0,-1-2 22 0,3 0 43 0,-2 2-100 15,8-7 49-15,-16 8 17 0,-1-1-1 0,-10 1-9 16,-9-1 1-16,-6 2 2 0,-10-1 111 0,-2 3-51 15,-15 3 0-15,-11 0-52 16,-8 1 112-16,-3 4-45 0,-5-2-25 0,5 5 5 16,-3 0 261-16,2 2-116 0,4 0-71 0,3 0-80 15,-1 0 15 1,12 0-8-16,4 2 0 0,11 4-344 0,5 2 171 0,0 4 87 0,1 0-686 0,17 1 341 78,5-1 185-78,5-3 66 0</inkml:trace>
  <inkml:trace contextRef="#ctx0" brushRef="#br0" timeOffset="122902.54">31166 9501 1382 0,'0'0'0'0,"2"-2"0"0,1 1 0 0,2-1 0 0,1 0 0 0,0 2 0 0,1 0 0 0,1 0 469 0,1 4-218 0,4 6-99 15,-3 1-357-15,2 2 120 0,0-1 60 0,0 5 30 31,1-2-662-31,2 3 302 0,-5-4 165 0</inkml:trace>
  <inkml:trace contextRef="#ctx0" brushRef="#br0" timeOffset="123136.64">31731 9265 1174 0,'2'-11'0'0,"-1"1"0"0,3 8 0 0,-3 1 0 15,-1 1 350-15,0 3-157 0,-6 21-80 0,-6 5-38 16,-7 8 346-16,-3 11-185 0,-5 1-104 0,-2 9-49 16,-7 6 74-16,-7 10-61 0,-10 14-22 0,0-6-22 15,-5 3-17-15,-3 2 0 0,-1 0-249 0,0-3 125 16,-2 5 70-16,17-24 23 0,4-7-550 0,0 0 274 16,4-1 150-16,2-2-18 0,-1 2-285 0,17-22 199 15,2-6 96-15,4-7 47 16,1-10-365-16</inkml:trace>
  <inkml:trace contextRef="#ctx0" brushRef="#br0" timeOffset="123325.31">31839 10647 0 0,'-25'-9'0'0,"4"-5"0"0</inkml:trace>
  <inkml:trace contextRef="#ctx0" brushRef="#br0" timeOffset="125619.23">7643 11681 1417 0,'-22'-8'0'0,"2"2"0"0,6 3 0 0,5 0 0 0,2 1 0 0,4-1 0 0,3 3 0 0,7 0 0 0,12 0 262 15,7-1-112 1,7 1-48-16,1 0-38 0,2 0 74 0,1 0-51 0,-1 4-26 0,-3 5-146 0,2 2 69 0,-12 3 22 0,1 1-78 0,-8 4 55 15,-2 5 26-15,-10 4 1 0,-1 4-82 0,-3-2 49 16,-13 1-12-16,-8 1 28 16,-7-3 58-16,-2 0-22 0,0-1-40 0,1-10 8 0,3-1 228 15,5-7-107-15,4-1-47 47,3-5 157-31,6 3-79-16,6-6-60 0,2-1-112 0,2 2 30 0,14 1 0 0,5 0 29 0,5 1-68 0,0 1 30 0,2 4-1 31,-3 1 40-31,0 4-170 0,-6 1 84 0,1 3 24 0,-10 0 23 0,-7 4-99 0,-3 2 52 0,0-2-7 0,-15-1 280 0,-5 3-121 0,-6-3-53 0,-2-7 149 0,-3 1-93 0,1-7-34 16,1-1-26-16,-3-1-1 0,9-6-13 0,2 0 23 15,2-2-19-15,6-8-374 0,6-4 184 0,0-4 111 16,7-1 33-16,4-7-710 16,12 0 348-16,10-5 135 15,1-2-433-15</inkml:trace>
  <inkml:trace contextRef="#ctx0" brushRef="#br0" timeOffset="125832.83">8162 11726 1479 0,'1'-1'0'0,"-1"-2"0"0,0 0 0 0,0-1 0 0,0 3 0 0,0-1 0 0,0 1 247 0,0 0-105 0,0-1-44 0,2 2 59 0,2 0-61 0,0 0-30 16,1 0 0-16,6 0-65 0,-2 0 8 15,1 0 28-15,1 0-1 0,1 0-176 16,0 0 89-1,-3 0 43-15,1 0-80 0,-2-3 58 0,-4 0 33 0,-3-3 56 0,1 0-68 0,-2 0 23 0,0 1-42 16,-10-1 124-16,-5 5-51 0,0-1 0 0,-3 2-36 0,0 0 2 31,0 0 25-31,6 6-22 0,0 2 32 0,5 1-340 0,1 1 160 0,6-2 72 0</inkml:trace>
  <inkml:trace contextRef="#ctx0" brushRef="#br0" timeOffset="127441.24">9341 11670 1381 0,'-9'0'0'0,"1"0"0"0,6-2 0 0,1 1 0 0,1-2 0 0,1 1 0 0,16 1 0 0,6-4 582 15,8 4-277-15,6-2-135 0,4 1-67 0,2 2 73 0,6-3-60 0,-5 0-45 16,2 3-406-16,-2 0 185 15,-1 0 94-15,-3 0 46 0,2 6-735 0,-16-1 369 16,-3 1 181-16</inkml:trace>
  <inkml:trace contextRef="#ctx0" brushRef="#br0" timeOffset="127617.52">9723 11297 1493 0,'-3'-12'0'0,"-3"-1"0"0,1 6 0 0,1-3 0 0,4 10 0 0,-1 0 0 0,1 0 0 0,0 0 0 0,-3 17 436 0,-1 3-191 0,-3 11-109 16,-2 3 142-16,-2 9-121 0,-6 5-61 0,-3 5-83 16,-6 9 9-16,2-3 14 0,-7 3 0 15,-2 1-289-15,-3-3 144 0,2-5 73 0,-2-1 45 0,8-18-245 16,5-7 136-16,7-11 61 16,2-7 36-16,8-7-752 0,3-4 350 0,3-1 189 0</inkml:trace>
  <inkml:trace contextRef="#ctx0" brushRef="#br0" timeOffset="127864.89">9543 11848 1710 0,'11'2'0'0,"-2"0"0"0,0 4 0 0,2-1 0 0,-2 7 0 0,1 0 0 0,-5 2 0 0,0 6 0 0,-3 1 0 0,-2 1 220 0,0-1-92 16,0 7-36-16,0-9-100 0,-7 0 1 0,0-2 43 0,1-5-265 0,0-4 132 0,-3 1 76 31,2-9 24-31,-2 0-106 0,2 0 70 0,2-5 35 16,-2-5-5-16,4-1-209 0,3-5 36 0,0 1 79 0,0 1 100 0,11 1-1 0,3-1-38 0,4 0 289 15,1 4-134-15,7-1-72 0,1 2-17 16,4 1 195-16,2 1-89 0,5-1-55 16,-5 2 5-16,0 3-103 0,1 1 29 0,-4-1-1 15,-1 1 26-15,0 2-184 0,-9 0 88 0,-3 0 47 0,-4 0-527 16,-1 0 268-16,-7 0 95 16,1 0-286-16,-6 0 218 0</inkml:trace>
  <inkml:trace contextRef="#ctx0" brushRef="#br0" timeOffset="128098.4">9871 11763 653 0,'-6'-4'0'0,"1"0"0"0,0 3 0 0,4-2 0 0,-2 3 0 0,3 0 119 0,0 4-41 15,0 9 0-15,0 5 76 0,0 5-50 0,0 1-39 16,0 4 1-16,0 4-57 0,-8 3 27 0,-1 3 0 0,-6 4 9 0,-1-2-51 16,-5-3 42-16,-3 1 0 0,1-7 94 0,0-5-47 15,1 0-14-15,7-14-10 16,5-4 240-16,3-6-132 0,5-2-65 0,2 0 181 15,0 0-115-15,9-2-70 0,11-5-31 16,6-3 81-16,6-1-56 0,-2 4-28 0,7-2 9 0,-5 0-225 16,0 4 95-16,1 0 46 0,0 2-211 0,2 0 129 15,1 1 73-15,-8 1-721 0,-1 1 362 16,-2 0 183-16,-2 0 22 0,-1 0-426 0</inkml:trace>
  <inkml:trace contextRef="#ctx0" brushRef="#br0" timeOffset="128280.63">10417 11608 2556 0,'-18'11'0'0,"0"3"0"0,1 9 0 0,-1 9 0 0,6 1 0 0,1 8 0 0,1 4 0 0,6 0 0 0,0 4 296 16,4 1-121-16,0-8-102 0,10-3 0 0,8-3-37 15,4-4 1-15,4 0-397 0,0-14 194 0,4-5 101 16,3-5 51-16,-2-8-713 15,1 0 375-15,4-6 194 0,-8-13 87 0</inkml:trace>
  <inkml:trace contextRef="#ctx0" brushRef="#br0" timeOffset="128516.03">10705 11925 1090 0,'0'0'0'0,"-8"0"0"0,2 0 0 0,1 0 0 0,-3 7 0 0,3 1 0 0,1 2 417 0,1 2-191 0,3-1-94 0,0 1 68 15,0 2-73-15,3-3-50 0,10-2-66 0,1 1-1 16,2-6 26-16,5-2 0 0,-2-2-217 0,1 0 105 15,0-6 55-15,-3-7 29 0,0-4-113 0,-4 2 70 16,-1-3 30-16,-4 0-8 0,-5 0 61 0,-3-2-43 16,0 0-50-16,-2-1 270 0,-10-2-117 15,-4 3-53-15,-4 3 122 16,0 1-76-16,-5 6-22 0,0 0-24 0,-1 5 5 16,4 2-24-16,3 3 0 0,0 0 0 0,4 7-138 15,4 4 69-15,2 3 44 0,7 5-9 0,2-1-669 0,2 3 334 16,10-1 124-16</inkml:trace>
  <inkml:trace contextRef="#ctx0" brushRef="#br0" timeOffset="128664.33">11074 11984 2136 0,'-3'6'-1'0,"-6"-3"0"0,2 3 0 0,-1 3 1 0,-4-1-1 0,-2 2 1 0,1 3-1 0,-4-2 1 0,2 4 181 0,-1-1-72 0,4-2-37 16,-1-1-130-16,2 1 56 0,5-3 14 0,2-6 0 15,4 3-578-15,0-6 301 0</inkml:trace>
  <inkml:trace contextRef="#ctx0" brushRef="#br0" timeOffset="128895.16">11185 11890 1397 0,'2'6'0'0,"0"-1"0"16,0 1 0-16,-1 1 0 0,1 1 0 0,-1 2 0 0,1 1 240 0,2 1-103 0,0 1-41 0,4-2 183 15,2 1-122-15,4-2-60 0,0-3-31 0,4-2 2 0,5-2 8 16,0-3-40-16,-2 0 0 16,2-8-93-16,-1-9 46 15,1-1 32-15,-9-3-93 16,0 2 54-16,-7-3 27 0,-6 1 2 0,-1 0-1 0,0-2 35 16,-8 5-44-16,-9 0-10 0,-5 2-3 0,-5 5 1 0,-3 0 1 0,-3 4-133 0,2 5 69 15,3 2 38-15,4 0 2 0,-1 0-158 0,5 8 88 16,3 1 45-16,8 1-572 0</inkml:trace>
  <inkml:trace contextRef="#ctx0" brushRef="#br0" timeOffset="129071.5">11649 11604 2296 0,'3'1'-1'0,"4"5"0"0,-3-2 0 0,4 6 0 0,3 3 1 0,-2 8 0 0,3 4 0 0,-1 5 525 0,-1 4-250 0,0 4-119 0,-5 4-61 15,-2-1-66-15,-3 6 6 0,0 1 9 0,-3-9-474 16,-12-2 232-16,-4-2 117 0,-5-1-767 16,-7-4 406-16,-1 3 194 0,2-14 110 15</inkml:trace>
  <inkml:trace contextRef="#ctx0" brushRef="#br0" timeOffset="129370.36">12263 11463 1219 0,'-2'11'0'0,"-7"0"0"0,-3 5 0 0,-6 9 0 0,-5 0 0 0,-5 5 0 0,-6 8 333 16,4-5-153-16,2-1-73 0,6-5 207 0,9-3-140 0,7-8-69 0,6-2-27 31,3-8-71-31,20-6 0 0,8 0 28 0,6-3 0 0,2-9-89 0,3 7 53 16,-5-2 14-16,-4 5-28 0,0-1 25 0,-4 3-1 15,-2 0 63-15,0 4-28 0,-9 7-43 16,-7 7 27-16,-5 4 78 0,-6 6-42 0,-2 5-14 0,-14 4-26 16,-10-1 44-16,-4 2 0 0,-2-1-17 15,-2-3-16-15,-2-3-153 0,-1 2 84 16,1-11 33-16,3-2-598 0,2-6 289 0,0-6 152 0,5-5-319 0,0-3 213 31,9 0 118-31</inkml:trace>
  <inkml:trace contextRef="#ctx0" brushRef="#br0" timeOffset="129495.35">12064 11909 1944 0,'5'-2'0'0,"0"0"0"0,4 2 0 0,0 0 0 0,6 0 0 0,7 6 0 0,1 6 220 0,7 5-93 0,7 1-46 0,4 3 431 0,4 3-239 15,8 2-110-15,-4-5-69 32,-3 1-284-32,1-3 113 0,-2-1 56 0,0-6 27 0,0 0-713 0,-10-2 366 0,-7-3 188 15</inkml:trace>
  <inkml:trace contextRef="#ctx0" brushRef="#br0" timeOffset="129655.12">12714 11465 2271 0,'2'0'0'0,"-2"0"0"0,2 6 0 0,-2 6 0 0,0 11 0 0,0 11 0 0,0 15 0 0,-10 6 0 0,-2 13 0 0,0 5 438 0,1-10-206 16,5-6-99-16,2-5-576 0,3-13 239 0,1-6 119 15,0-6-945-15</inkml:trace>
  <inkml:trace contextRef="#ctx0" brushRef="#br0" timeOffset="129772.74">12768 11843 2237 0,'4'0'0'0,"-2"0"0"0,3 0 0 0,-1-2 0 0,1 0 0 0,3 2 0 0,-1 0 0 0,1 0 778 0,2 0-363 0,2 4-195 0,-1 4-92 16,3 1-242-16,-1 0 74 0,3 6 38 0</inkml:trace>
  <inkml:trace contextRef="#ctx0" brushRef="#br0" timeOffset="130328.91">14620 11435 1355 0,'-10'-9'0'15,"-1"2"0"-15,-1 6 0 0,0 1 0 0,-4 0 0 0,0 17 0 0,-6 5 298 0,1 10-135 0,-4 5-63 0,1 9 270 16,-3 7-167-16,-1 6-83 0,-1 11-32 0,7-10-105 31,3-5 27-31,5-3 1 0,7-9 25 0,5-10-447 0,2 2 232 0,0-19 104 31,2-6-689-31,8-7 374 0</inkml:trace>
  <inkml:trace contextRef="#ctx0" brushRef="#br0" timeOffset="130498.15">14446 11439 1819 0,'0'-21'0'0,"0"8"0"0,1 4 0 0,1-2 0 0,3 9 0 0,4 2 0 0,3 6 0 0,4 13 200 0,4 9-82 16,5 10-31-16,2 6 392 0,1 6-221 0,1 7-111 16,3 2-55-16,-1 4 112 0,3 6-75 15,-6-10-50-15,0 1-312 0,0-7 135 0,-5-4 67 0,-4-4-548 16,1-1 317-16,-10-16 145 16,-5-5 77-16,-5-8-403 0,0-3 220 0,-4-5 6 15,-10-2 80-15</inkml:trace>
  <inkml:trace contextRef="#ctx0" brushRef="#br0" timeOffset="130654.66">14407 11811 2100 0,'-11'0'0'0,"2"0"0"0,1 0 0 0,3 0 0 0,-1 0 0 0,6 0 0 0,0 0 0 0,9 0 0 0,9 0 321 0,5 3-142 0,5 2-62 0,1 2 43 15,3-2-62-15,0 2-31 0,1-1-538 16,-2 1 254-16,4 2 136 0,-3-3 54 0,-4 0-360 15,4 1 208-15</inkml:trace>
  <inkml:trace contextRef="#ctx0" brushRef="#br0" timeOffset="130815.3">15046 11662 2154 0,'0'0'0'0,"0"-1"0"0,0-4 0 0,1 2 0 0,1 0 0 0,2-4 0 0,3 4 370 0,6 0-166 0,0-1-84 0,7 1 83 0,7 2-83 0,6-3-33 32,1 4-9-32,3 0-632 0,4 0 295 0,-1 0 148 0,3 4 83 0</inkml:trace>
  <inkml:trace contextRef="#ctx0" brushRef="#br0" timeOffset="130974.13">15187 11838 2180 0,'-23'0'0'0,"3"0"0"0,6 3 0 0,1-1 0 0,4-1 0 0,7 1 0 0,2 2 370 0,5-2-167 0,14 4-83 0,6-3 110 16,8 2-88-16,5-2-58 0,1 3-24 0,2-4-561 15,2 3 268-15,-2-1 134 16,3 0 77-16,-7-1-371 0,-3 0 214 0,1-2 107 0</inkml:trace>
  <inkml:trace contextRef="#ctx0" brushRef="#br0" timeOffset="131222.48">15733 11735 1133 0,'-8'0'0'31,"2"-3"0"-31,-1 3 0 0,0 0 0 0,1 0 0 0,-1 0 139 0,2 11-44 0,2 1 464 0,3 5-262 16,0 0-130-16,3 3-66 0,7-1 205 0,7 3-125 0,4-5-78 0,5 0-33 0,5-5-121 31,4-4 44-31,6-2 8 0,-3-6 35 0,-1 0-180 0,1-12 90 0,-3-9 45 0,-4-1-53 0,-1-8 57 16,-16 2 17-16,-7-1-13 0,-6 0-120 0,-1 0 12 15,-14 0 52-15,-11-2-11 16,-8 6 5-16,-6 4 6 0,-4 6 27 0,-2 3 68 0,-4 4-30 0,1 6 8 16,9 2-37-16,5 2 130 0,4 13-58 15,10 5-17-15,8 4-347 16,4 3 148-16,8 2 77 0,8-2-313 0,13 5 183 0</inkml:trace>
  <inkml:trace contextRef="#ctx0" brushRef="#br0" timeOffset="131353.51">16434 11869 2175 0,'0'0'0'0,"0"0"0"0,0 0 0 0,0 0 0 0,0 3 0 0,0 0 0 0,-6 1 0 0,-4 4 0 0,-2 6 255 0,-4 6-110 0,0 3-55 0,-1 12-929 0</inkml:trace>
  <inkml:trace contextRef="#ctx0" brushRef="#br0" timeOffset="132079.82">17361 11380 1588 0,'-5'-4'0'0,"0"0"0"0,1 0 0 0,1 3 0 0,3 1 0 0,0 13 0 0,0 12 0 0,0 5 0 0,0 7 293 15,0 6-119-15,0 2-74 0,0 3 157 0,0 3-111 0,0 1-55 0,-3 0-189 16,-1 3 77-16,0-11 23 16,1-5 1-16,-1-5-457 0,3-5 245 0,-2-12 123 0,1 1 70 0,-1-16-641 15,2-2 313-15</inkml:trace>
  <inkml:trace contextRef="#ctx0" brushRef="#br0" timeOffset="132400.35">17269 11398 1032 0,'-5'-33'0'0,"2"-2"0"0,3 18 0 0,0 4 0 0,1 5 0 0,13 0 0 0,10 2 327 0,6 0-137 0,2 6-81 0,6 0 63 0,2 0-68 0,2 13-34 0,-3 3-67 0,4 2 42 15,-13 4-9-15,-4 1 0 0,-8 2-251 0,-7 2 126 0,-7 3 62 16,-4 2 41-16,-4-1-137 16,-16-3 80-16,-8 0-9 0,-4-3 36 0,-5 6 189 15,0-12-85-15,-1-3-60 0,2 0 176 0,2-4-110 0,5-6-46 16,2 4 427-16,10-7-223 0,8-2-109 0,7-1-53 15,2 1 14-15,13 2-35 0,18 1 10 0,12-1-43 16,9 3-61-16,1 5 30 0,1 0 0 0,-1 6 31 16,2 6-300-16,-16 1 146 0,-7 2 76 15,-7 3-188-15,-12 1 91 16,-10 1 70-16,-3 3-1 0,-9-7 5 0,-18 2 4 0,-6-5 1 16,-4-3 299-1,-6-3-136-15,0-2-75 0,4-7-27 0,3-4 113 0,1-2-63 0,4-3-5 16,7 0-24-16,-1-9-457 0,13-6 215 0,10-5 122 0</inkml:trace>
  <inkml:trace contextRef="#ctx0" brushRef="#br0" timeOffset="132558.2">18000 11531 2300 0,'0'0'0'0,"0"0"0"0,0 0 0 0,0 0 0 0,0 0 0 0,1 0 0 0,4-1 0 0,4 0 0 0,5-2 571 15,5 3-268-15,3 0-134 16,6-3-57-16,3 3-487 0,3 0 206 0,3 0 102 16,1 7-1014-16</inkml:trace>
  <inkml:trace contextRef="#ctx0" brushRef="#br0" timeOffset="132718.18">18235 11880 2096 0,'-17'4'0'0,"-1"1"0"0,6-4 0 0,6-1 0 0,1 0 0 0,5 0 0 0,0 0 496 0,3 0-221 0,19 0-124 16,8-1-57-16,7-6 371 0,5 0-215 0,6-1-146 0,5 2-327 16,-7 0 105-16,2 2 77 0,-4 3 38 15,2-1-853-15,-5 2 438 0,1 0 223 16</inkml:trace>
  <inkml:trace contextRef="#ctx0" brushRef="#br0" timeOffset="132853.28">18724 11780 1852 0,'2'-9'0'16,"-1"-6"0"-16,2 3 0 0,5 4 0 0,4-2 0 0,3 3 0 0,5 0 0 0,5 0 704 0,4 6-339 0,4 0-164 0,5 1-83 0,2 0 44 15,4 1-62-15,2 6-24 0,-5 1-8 16,-2 2-561-16,-2-2 264 0,-2 0 133 0</inkml:trace>
  <inkml:trace contextRef="#ctx0" brushRef="#br0" timeOffset="133002.81">19419 11457 1924 0,'0'-18'0'0,"0"-2"0"0,0 9 0 0,0 0 0 0,0 7 0 0,0 4 0 0,3 0 402 15,3 12-183-15,4 9-91 0,4 9 694 0,-2 4-397 0,4 9-414 16,-2 3-11-16,0 5 0 0,-3 3 0 16,0 6 0-16,-4-7 0 0,-2 2 0 0,-3 7 0 15,-2 0 0-15,0 5-749 0</inkml:trace>
  <inkml:trace contextRef="#ctx0" brushRef="#br0" timeOffset="133695.73">20539 11893 985 0,'-5'4'0'0,"1"0"0"0,-2 0 0 0,1 1 0 0,-1 1 0 0,-1 0 0 0,-3 0 361 15,4 1-162-15,-4 1-73 0,-1 0-49 16,1-1 78-16,1 1-59 0,-2 1-30 0,2-1 1 0,-2 2-50 15,1-2-9-15,1-1 28 0,2-2-288 0,0-1 144 16,1-2 72-16,2 4-489 0,2-5 265 16,2-1 133-16</inkml:trace>
  <inkml:trace contextRef="#ctx0" brushRef="#br0" timeOffset="133907.64">21105 11410 769 0,'2'-18'0'0,"-2"1"0"0,0 3 0 0,-3 3 0 0,-10 5 0 0,-2 1 0 0,-7 5 399 0,-5 8-182 0,-5 17-90 0,-3 10 377 0,1 9-233 0,-2 6-109 0,10 4-67 15,7-1 357-15,5 0-208 0,5-3-104 16,9-1 178-16,3 5-132 0,18-17-139 16,12-2-47-16,7-10-4 0,9-1-46 15,5-8 43 1,9-1 10-16,-10-12-242 0,3-3 138 0,-2 0 69 0,-2-1-732 0,-4-12 389 15,5-2 95-15,-15-3-603 0,-6-6 424 0,0-5 211 0</inkml:trace>
  <inkml:trace contextRef="#ctx0" brushRef="#br0" timeOffset="134058.24">21448 11563 2109 0,'-17'-14'0'0,"1"8"0"0,7 0 0 0,4 5 0 0,1-4 0 0,4 5 0 0,1 0 0 0,21 0 0 0,3 0 568 0,5 0-266 0,7 0-124 0,0 0-75 0,1 0-271 15,-1 2 103-15,2 2 50 0,-2-1-323 16,4 3 197-16,-7-1 84 0,-4 2 46 0,-7 3-903 16</inkml:trace>
  <inkml:trace contextRef="#ctx0" brushRef="#br0" timeOffset="134213.29">21544 11735 1590 0,'-28'1'0'0,"-1"0"0"0,9 4 0 0,5-2 0 0,5 0 0 0,4 0 0 0,6 0 0 0,0-1 560 0,0 2-266 0,13-1-130 15,6 2-63-15,3 0 291 0,2 1-178 0,6-2-80 16,0-1-53-16,1 3-110 16,2-4 33-16,-2 1 0 0,0 0-264 0,4 0 157 15,-9 1 65-15,0-1-768 0,-3 1 421 0,1-4 134 0,-1 2 130 16</inkml:trace>
  <inkml:trace contextRef="#ctx0" brushRef="#br0" timeOffset="134483.94">22089 11662 1436 0,'5'-12'0'0,"-3"-1"0"0,1 5 0 0,-1 1 0 0,-1 0 0 0,-1 6 0 0,0 1 329 16,0 0-147-16,0 7-72 0,0 8 520 0,0 4-288 31,2 2-157-31,4 3-75 0,5 1 121 0,3-2-98 0,5 2-48 0,4-1-268 16,1-7 104-16,7 0 58 0,2-5 29 0,1-4-155 16,3-7 92-16,3-1 54 0,-5 0-339 0,-2-14 188 15,-7-6 25-15,-7-5 71 31,-5 0-228-31,-6-7 116 0,-8 1 70 0,0 2 30 0,-18-4 99 0,-6-2-34 0,-6 2-2 0,-6-4 133 16,-2 11-78-16,-2 4-44 0,-2 6 76 0,-1 7-59 0,4 4 8 16,-4 1-33-16,14 4 112 0,4 9-53 15,6 11 10-15,7 9-26 32,6 3-426-32,4 11 194 0,2-2 97 0</inkml:trace>
  <inkml:trace contextRef="#ctx0" brushRef="#br0" timeOffset="134624.59">23014 11969 3393 0,'-2'-21'0'0,"-4"8"0"0,3 4 0 15,1 5 0-15,-1-2 0 0,1 4 0 0,0-3-410 0,2 3 192 0,0 0 91 0,0 2 46 0</inkml:trace>
  <inkml:trace contextRef="#ctx0" brushRef="#br0" timeOffset="135189.04">25052 11265 1408 0,'0'0'0'0,"0"0"0"0,0 0 0 0,0 3 0 0,0 4 0 0,0 7 0 0,2 3 402 0,1 7-182 0,3 10-82 16,0 4-56-16,0 6 189 0,1 6-116 0,-3 0-60 0,4 1-29 0,-6 5-120 15,1-9 41-15,0-4 25 0,-3-3-166 0,0-4 96 16,0-4 47-16,-4 1-531 0,0-13 284 16,-4-8 83-16,1-7 94 0</inkml:trace>
  <inkml:trace contextRef="#ctx0" brushRef="#br0" timeOffset="135531.29">25021 11361 1357 0,'0'-17'0'0,"0"3"0"0,0-2 0 0,9 6 0 0,5 2 0 0,8 4 0 16,3-2 0-16,1 6 0 0,10 0 246 0,-3 0-109 0,-2 11-51 0,-2 5-127 0,-1 1 39 15,-5 3-1-15,-3 3-39 0,-12 1 35 0,-6-2 0 16,-2 3 44-16,-7-1-121 0,-15 2 61 16,-4-1 39-16,-3-4-10 0,-4-3 174 0,-1-1-78 0,0-3-43 15,2-6-44-15,-2 3 370 0,12-4-178 0,6-3-85 16,2-2 166-16,8-1-125 15,6-1-63-15,0 3-95 0,22-3 32 0,14 0 0 0,10 0 0 0,4 0-106 16,4 0 63-16,-4 3 16 16,-1 5 1-16,-4 6-259 0,-10 0 143 0,-5 6 71 15,-5 1 45-15,-21 1-200 0,-4 2 94 0,-4 2-8 16,-19-1 236-16,-8-5-95 0,-2 4-38 0,-2-8 78 16,-3-3-51-16,2-2-20 0,2-7 1 0,4-1-39 15,-4 0-1-15,10-3 72 0,4 0-39 0,3-10-484 16,3-7 233-16,5-2 119 0,2-12 53 0,7-3-607 15</inkml:trace>
  <inkml:trace contextRef="#ctx0" brushRef="#br0" timeOffset="135766.04">25501 11122 1713 0,'28'-18'0'0,"-2"3"0"0,7 4 0 15,-8 5 0-15,3 4 0 0,-2 0 0 0,-4-1 0 0,-2 3 251 0,1 0-97 0,-7 9-150 0,-5 3 33 0,-1 3 0 16,-7-1 0-16,1 5-101 0,-2 0 59 0,-2 0 17 15,-13-2-1-15,-4 1-99 0,0 1 62 0,-5-2 31 16,-3 1 191 0,1-4-85-16,2 0-49 0,-3-3 0 0,3-3 271 0,3 3-139 15,6-6-83-15,6-2 171 0,2 0-123 0,6-3-61 16,1 0-30-16,1 2-66 0,15-2 35 0,13 0 0 16,4-2 0-16,8-5-193 0,2-2 96 0,6 3 58 15,-4-1-733-15,-3 2 381 0,-3 5 128 0,-6 0 115 16,-5 0-914-16</inkml:trace>
  <inkml:trace contextRef="#ctx0" brushRef="#br0" timeOffset="135913.1">25730 11557 2014 0,'-14'3'0'0,"-1"0"0"0,4 1 0 0,4-3 0 0,-2 0 0 0,9 2 0 0,0-3 0 0,3 0 326 0,10 0-144 0,10 0-73 0,6 0 203 31,4 0-143-31,4 0-65 0,7-7-34 0,0 2-198 0,1-1 83 0,2-2 50 0,-7 5-656 15,-1-3 344-15,0 2 172 0,-3 1 86 0</inkml:trace>
  <inkml:trace contextRef="#ctx0" brushRef="#br0" timeOffset="136099.54">26602 11207 2002 0,'2'-10'0'0,"-2"2"0"0,0-1 0 0,0 7 0 0,0 1 0 0,-5 1 0 0,-6 6 379 0,-5 13-171 0,0 8-77 0,-4 4 404 0,1 6-249 15,-3 9-125-15,0 0-62 0,-1 4-30 0,-1 7-8 0,4-7-61 0,0 5-111 16,2-4 47-16,1-1 50 16,5-7 26-16,-5 5-642 0,10-15 329 0,-1-4 169 15,3-9-770-15,0-3 395 0,2-8 235 0,3-6 109 16,0-6-279-16</inkml:trace>
  <inkml:trace contextRef="#ctx0" brushRef="#br0" timeOffset="136269.69">26540 11230 1589 0,'12'-33'0'0,"-4"8"0"0,0 1 0 0,-5 18 0 0,-1 6 0 0,7 0 0 0,-3 3 0 0,5 15 675 0,2 8-309 0,1 2-170 0,-1 3 321 15,-1 6-240-15,2 2-120 16,0 2-49 0,0 6-62-16,-1-5-46 0,0 0 0 0,-2-1-302 0,3 1 97 31,-4-2 121-31,1 5 70 0,-4-13-807 0,-2-3 430 0,-2-7 145 0,-1-7 129 0</inkml:trace>
  <inkml:trace contextRef="#ctx0" brushRef="#br0" timeOffset="136420.96">26450 11618 2055 0,'-21'-17'-2'0,"6"5"1"0,7 2-1 0,2 6 1 0,6 1 0 0,0 3 1 0,2-3-1 0,15 3 379 0,11 0-171 0,3 0-86 15,8 3-120-15,3 3 36 0,1 0 8 0,-2 3-8 16,-4-1-670-16,2-1 335 31,3 3 168-31,-5-3 83 0,6 0-854 0</inkml:trace>
  <inkml:trace contextRef="#ctx0" brushRef="#br0" timeOffset="136600.82">27294 11350 961 0,'-13'-15'0'0,"-3"3"0"0,-4 3 0 0,-4 6 0 0,-10 1 0 0,1 2 695 0,-4 12-329 0,-3 10-164 15,6 6 251-15,4 3-208 0,3 6-96 0,14 2-60 0,7 2 475 0,6 0-357 16,2 3-207-16,16 4 0 16,9-10 0-16,8-3 0 0,5-5 0 0,6-5 0 15,0-8 0-15,3 2 0 0,-5-13-1011 0,-2-3 455 16,-1-3 296-16,-1 0 148 0</inkml:trace>
  <inkml:trace contextRef="#ctx0" brushRef="#br0" timeOffset="138094.4">27664 11110 926 0,'-4'0'0'0,"1"-3"0"0,-2 1 0 0,1 2 0 0,4 0 0 0,0 0 0 0,0 0 173 16,2 7-69-16,11 2 238 15,4-1-145-15,2 0-85 0,4 3-38 0,4-3 41 0,1 1-39 16,0 1-1-16,4-2-30 16,-3-1-42-16,1 0 1 0,-1 2 32 0,-3-1-1 0,1-2-23 0,-11 2 24 15,-1-2-1-15,-10 0 30 0,-2 2-30 0,-3 4 1 16,-7 4 207-16,-17 4-108 0,-11-1-50 0,-6 9-25 0,-6 0 108 15,-4 3-67-15,-6 3-24 0,9-5-8 16,3 2-69-16,1-1 0 0,2 1 36 0,6-3-1 16,2 5-101-16,18-13 46 15,7-2 27-15,9-2-547 0,0-4 281 0,19-6 103 0,11 0-708 0,9-6 418 16</inkml:trace>
  <inkml:trace contextRef="#ctx0" brushRef="#br0" timeOffset="138347.67">28200 11343 1064 0,'-1'4'0'0,"-7"4"0"0,-2 4 0 0,4 4 0 0,-2 3 0 0,3 2 495 0,5 2-230 0,0 2-114 0,5 0-58 16,14 2 150-16,5-7-109 0,7-3-48 0,6-5-107 0,3-7 29 16,4-5 0-16,4 0-275 0,-5-8 147 15,1-13 78-15,-9-8 39 0,-5 0-241 0,-10-4 130 16,-5-2 68-16,-14 2 28 0,-1 1 33 0,-17-1-32 0,-11 1-53 15,-5-2-9-15,-7 7 332 0,-7 5-139 16,-1 3-65-16,-3 7 102 0,2 3-59 16,-4 5-41-16,12 4-74 0,3 0 0 0,7 12 84 15,8 7-1-15,7 4-552 0,3 6 254 0,13 1 112 16,0-2 66-16</inkml:trace>
  <inkml:trace contextRef="#ctx0" brushRef="#br0" timeOffset="139102.32">29589 11096 1380 0,'-9'-8'0'0,"1"-2"0"0,1 2 0 0,3 0 0 0,-1 5 0 0,2-5 0 0,3 4 0 0,0 4 0 0,2-3 200 0,12 3-82 0,6 0-32 0,5 0 224 0,1 6-138 0,6 3-68 0,-3 0-34 0,1-1 68 0,4 2-42 0,-9-2-35 0,-1 2 0 0,2-2 100 0,-4 1-63 0,-5-1-30 0,5 0-158 0,-9 0 59 0,-2-5 33 0,-2 5-543 0,-5-3 289 0,0-1 144 0,-2 3 43 0,-2 0-694 0,0-1 362 16,-6 3 181-16,-7-1 89 0,-3-1-160 0,2-2 138 15,-2-2 80-15,5-3 35 0,2 0 34 0,0 0 0 16,5 0 0-16,-2 0 0 0,2 0 0 0,2 0 0 47,1 0 370-47,-1-3-222 0,2 3-91 0,-1-3-56 0,0 3 523 0,-1 0-198 15,-3 0-147-15,-3 0-60 0,1 8 270 0,-9 4-167 0,-1 5-98 0,-7 3 58 32,-8 8-74-32,-8 3-35 0,-3 6-1 0,-11 7-50 0,6-2-9 0,-2 0 23 0,5-1-339 0,1-2 169 15,10-7 85-15,2 1 52 0,14-14-621 0,9-5 313 16,7-5 86-16,2-4 100 0,2-5-485 0,9 0 275 16</inkml:trace>
  <inkml:trace contextRef="#ctx0" brushRef="#br0" timeOffset="139283.21">29650 11497 1731 0,'5'0'0'0,"-2"0"0"0,5-1 0 0,-5 1 0 0,3 0 0 0,-5 0 0 0,0 8 320 31,0 6-143-31,-1 1-61 0,0 7 106 0,0 1-93 0,-3 3-47 0,-6 2-14 0,-1 1-1 0,2 0-22 0,0-1-9 16,3-3-401-16,0-5 201 0,2 0 99 0,0-3 51 0,3-3-616 0,0-3 329 15,0-5 49-15,0-4-367 0,3-2 309 31,3-2 156-31</inkml:trace>
  <inkml:trace contextRef="#ctx0" brushRef="#br0" timeOffset="139414.78">29798 11543 1592 0,'13'-14'0'0,"-4"-1"0"0,1 2 0 0,-6 8 0 0,1 1 0 0,-4 2 0 0,1 2 305 16,-1 0-134-16,1 0-59 0,-1 6 148 0,1 4-112 0,-1 2-57 16,0 0 158-16,1 4-106 0,-1-2-45 0,3 3-35 15,-1-1-320-15,0-1 147 0,2-2 73 0,-1-1 37 16,2 2-675-16,0-6 351 15,0-1 180-15,2-2-717 0,-2-2 431 0</inkml:trace>
  <inkml:trace contextRef="#ctx0" brushRef="#br0" timeOffset="139821.54">30099 11255 1581 0,'-2'0'0'16,"1"-3"0"-16,1 1 0 0,-2 0 0 0,1 2 0 0,1 0 0 0,-2 0 202 0,2 0-88 0,0 7-39 0,0 2 261 15,0-1-150-15,0 5-75 0,0-2-29 16,0 1-122-16,0-1 39 0,2 0-1 0,-1-4-440 16,2 0 239-16,2 3 128 0,1-5 51 15,-1-3-580-15,-1 2 298 0,-1-4 148 16,3 0-235-16,-1 0 169 0,-3 0 99 0,-1 0 62 0,1-6 36 0,-1-6 27 16,-1-3 0-16,0-4 0 15,0-5 0-15,-3-1 0 0,0-8 0 0,-1-1 127 16,3-5-100-16,1-6-40 0,0 6 9 0,0 1 383 31,5 3-193-31,10 5-38 0,5 2 265 0,6 3-180 0,4 9-103 0,0 8-47 0,7 4 75 0,-1 4-62 16,1 0-29-16,3 0 8 0,-8 11 82 0,-7 2-61 15,-3 1-30-15,-3 1 61 16,-1 2-37-16,-7-1-31 0,-5 0 0 0,-3 0 97 0,-2 3-60 0,-1 1-30 16,0 3 143-16,0-4-92 15,0 2-40-15,-6 0-1 0,2 1-29 16,-5 0-11-16,6 4 9 0,-1-5-9 0,1 0-302 0,2 1 151 15,-2 2 85-15,1-5-714 0,2 5 368 0,-1-6 140 16,1-1 107-16,-2-2-600 16,1-4 346-1,-2-1 174-15</inkml:trace>
  <inkml:trace contextRef="#ctx0" brushRef="#br0" timeOffset="139974.92">30235 11231 1487 0,'-17'-3'0'0,"2"-6"0"0,2 1 0 0,0 3 0 0,6 1 0 0,1-1 0 0,6 4 0 0,0-1 383 0,8 2-174 0,12 0-87 0,3 0 70 0,6 0-69 0,-2 3-48 0,3 4 0 0,-4 0-434 0,0 2 198 0,-1 1 98 16,-1 3-709-16,-9-4 395 0,-5-1 199 0</inkml:trace>
  <inkml:trace contextRef="#ctx0" brushRef="#br0" timeOffset="140133.51">30183 11367 1150 0,'-11'-3'0'0,"0"-4"0"0,4 2 0 0,2 3 0 0,0-4 0 0,5 3 0 0,0-1 0 0,10 2 300 0,10-1-132 0,3 1-66 0,8 2 90 0,-2-3-83 0,3 3-36 16,-3 0 0-16,-1 0-306 0,-2 0 135 0,2 0 76 16,-7 3-601-16,-4 2 309 15,-4 4 153-15,-5-3 78 0</inkml:trace>
  <inkml:trace contextRef="#ctx0" brushRef="#br0" timeOffset="140764.51">30210 11474 957 0,'-16'0'0'0,"-2"-3"0"0,3 0 0 0,3 3 0 0,0-3 0 0,8 3 0 0,2 0 0 0,2 0 374 0,0 0-169 0,10 0-85 0,9 0 89 0,2 0-90 0,4 0-42 16,0 3 0-16,2 1-58 0,1-2 17 0,-3 2 9 0,-3-4-141 0,-2 5 65 15,-4-3 34-15,1 0 0 0,-1 0-194 0,-5 1 110 16,-3-1 58-16,-5 1 29 0,-2 1-141 0,-1 1 67 0,0-1-13 0,-8 4 201 16,-11-4-79-16,0 3-30 0,-3 1-24 0,-2-2 135 15,2 2-65-15,2 1-33 0,1-2 223 0,5-2-114 16,1 2-24-16,1-2-40 16,2 1 25-16,2 0-34 0,5-1 0 0,3-1-24 0,0 2-37 0,0-2 0 15,1 0 46-15,12-2-73 0,2-1 32 31,-1-1 1-31,2 0-6 0,2 0 0 0,-2 0 13 0,-3 0 17 0,-1 0-265 0,1 0 122 16,-4 0 41-16,0 0 37 16,-2-1-333-16,-2 1 173 0,1-2 63 0,-3 1 48 15,-1 1-257-15,-1-3 153 0,-1 2 67 0,0 0-121 0,0-1 104 0,0-1 51 16,-4 3 22-16,-4-3 1 16,1 2 20-16,0-2 9 0,-3 3 74 0,0-3-37 0,-1 3 1 0,3 0-38 15,-4 0 369-15,2 0-179 16,1 0-96-16,-2 0-46 0,0 3 513 0,1 1-252 15,-2 5-72-15,0-1 60 0,1 2-112 16,-3 1-57-16,0 2-27 0,-3 3 1 0,0 2 8 16,1-3-38-16,-2 2-25 0,0 0 1 15,0-1 24-15,-1 1 8 0,2-4-76 0,2-1 33 0,1-5 1 0,4 3 34 16,0-8-71 0,3 3 27-16,2-4 15 0,3-1-25 0,0 0-1 0,2 0 36 0,0 0-27 0,0-3 69 15,2-2-47-15,3 1-3 16,2-2 37-16,3 4 5 0,-2-3-36 0,0 5 18 15,2-3 88-15,-3 3-40 0,2 0-27 0,0 0 0 16,2 0 78-16,-1 0-40 0,2 3-32 0,2 3 4 16,2 0 0-16,4-1-28 15,5 0-113-15,6 2 66 0,1-2 19 0,7-2 0 0,9 2-351 0,2-1 172 16,3-1 93-16,8 1 26 0,-5-2-216 16,-2 1 93-16,2-3 75 0,-6 5-5 15,-3-5-460-15,5 0 255 0,-17 0 142 16,-7 0-336-16,-9-5 234 0</inkml:trace>
  <inkml:trace contextRef="#ctx0" brushRef="#br0" timeOffset="140937.29">30728 11382 1412 0,'-7'-15'0'0,"-1"7"0"0,7 1 0 0,1-1 0 0,0 8 0 0,4-3 485 0,14 1-225 31,8 0-112-31,2 0-56 0,9-1 52 0,-3 1-58 0,0 2-25 0,0-3-275 0,-1 3 126 0,-1 0 61 16,-2 0 41-16,-6 0-626 0,-8 5 315 0,0-2 157 16</inkml:trace>
  <inkml:trace contextRef="#ctx0" brushRef="#br0" timeOffset="141139.29">30966 11078 698 0,'-6'-16'0'0,"0"1"0"0,-1 6 0 0,4 0 0 0,0 7 0 0,2 2 495 0,0 5-230 0,1 17-114 0,-2 7-58 16,2 7 228-16,-1 3-147 0,-1 7-69 0,0 2 373 16,-2 3-222-16,3 0-109 0,-3 7 19 0,3-5-69 31,0-3-31-31,0 2 0 0,-3-1-395 0,0-5 183 0,-3 2 99 0,2-12 38 0,-4-4-571 0,1-8 308 16,-2-3 88-16,1-7-297 15,-3-1 188-15,6-10 133 0,0-3 62 0,2-4-372 16,0-13 217-16</inkml:trace>
  <inkml:trace contextRef="#ctx0" brushRef="#br0" timeOffset="141260.97">30908 11498 818 0,'0'-8'0'0,"-1"3"0"0,-6 0 0 0,-2 3 0 0,-2 2 0 0,-5 0-9 0,-3 7-2 16,-2 4 368-16,-2 5-160 0,-4 2-81 0,2 3-40 16,0 0-143-16,-4 0 60 15,7-3 17-15,5-1 0 0,1-5-549 0,9 0 264 16</inkml:trace>
  <inkml:trace contextRef="#ctx0" brushRef="#br0" timeOffset="141393.78">30883 11575 2036 0,'0'0'0'0,"2"0"0"0,1 0 0 0,0 0 0 0,-1 2 0 0,1 0 0 0,1 0 0 0,-2 2 0 0,3 0 183 0,2 2-65 31,1-4-217-31,2 2 68 0,2 0 33 0,4-1 0 0,3-3-664 0,2 0 344 0</inkml:trace>
  <inkml:trace contextRef="#ctx0" brushRef="#br0" timeOffset="141636.82">31259 11303 676 0,'4'-19'0'0,"0"-4"0"0,-1 10 0 0,4 2 0 0,0 2 0 0,-1 3 402 0,3 4-184 0,-1 1-81 0,5 1-56 0,-3 0 171 0,4 9-108 0,0 1-54 0,-1 4 52 0,1 2-43 16,-4 2-37-16,0 0 29 0,-1 5-28 31,-3 0 0-15,-4 2-27-16,2 7 34 0,-4-4-9 0,0 2-25 0,0 1 0 0,-4 2 98 0,-1-2-49 0,-4 7-15 0,0-6-48 0,-4 2 14 0,2-5 0 15,-3 0 0-15,-1 0-162 0,-2 3 90 0,1-12 32 16,0-2-358-16,-1-1 188 0,0-5 81 0,0-2 50 16,-2-3-264-16,1-5 108 0,4-2 83 0,-1 0 32 15,4-3-391-15,3-13 219 16,1-8 101-16</inkml:trace>
  <inkml:trace contextRef="#ctx0" brushRef="#br0" timeOffset="141772.6">31315 11352 1232 0,'-8'-2'0'0,"1"-1"0"0,-3 3 0 0,0 0 0 0,-4 5 0 0,0 8 0 0,0 4 196 0,-2 3-80 0,-1 3-40 16,-3 3 113-16,3-1-81 0,0 3-36 15,0-2-293-15,3 1 128 0,4-5 65 0,-3 3 41 16,7-7-621-16,3-3 297 0,3-5 148 0</inkml:trace>
  <inkml:trace contextRef="#ctx0" brushRef="#br0" timeOffset="141892.44">31126 11632 1017 0,'1'0'0'0,"4"0"0"0,-3 0 0 0,-1 0 0 0,4 1 0 0,-1 3 261 0,3-1-113 0,0 1-47 16,4 4 396-16,3 2-231 31,5 1-115-31,3 2-57 0,1 3 51 0,9 1-46 0,-2 0-36 0,5-2-147 0,0 2 59 0,1-2 31 0,0-4 0 0,3 2-609 0,-8-6 315 0,-1-2 162 16</inkml:trace>
  <inkml:trace contextRef="#ctx0" brushRef="#br0" timeOffset="142077.09">31826 11169 1263 0,'-5'0'0'0,"-3"0"0"0,-3 0 0 0,-2 3 0 0,-1 8 0 0,-4 2 0 0,-8 5 184 0,1 2-74 15,-9 4-29-15,2 3 54 16,-1-1-49-16,-1 0-26 0,7-2-474 0,3 1 213 0,4 1 109 0,7-7 50 31</inkml:trace>
  <inkml:trace contextRef="#ctx0" brushRef="#br0" timeOffset="142231.95">31683 11425 2025 0,'0'5'0'0,"0"1"0"0,0 6 0 0,0 1 0 0,0 4 0 0,-1 6 0 0,-2 2 0 0,-3 6 0 0,2 2 652 0,-2 2-312 0,0-4-152 0,0 3-60 16,2-5-46-16,-1-1-23 47,-1 0 9-31,4-10-323-16,2-2 145 0,0-7 73 0,0-2-640 0,0-6 356 0,8-1 188 0,0 0 79 0,4-5-705 0,-4-7 361 0,4-7 181 0</inkml:trace>
  <inkml:trace contextRef="#ctx0" brushRef="#br0" timeOffset="142366.31">31802 11392 911 0,'8'-13'0'0,"5"-2"0"0,3 5 0 0,2 3 0 0,2 3 0 0,2-2 0 0,7 4 0 0,-3-1 494 0,1 3-228 16,0 0-116-16,-2 0-98 0,0 0-16 0,6 0 9 15,-11 0-9-15,-4 3-174 0,-1 1 87 0,-7-2 43 16,-1 0-495-16,-1-2 254 0,-4 0 125 0,-2 0 64 16,0-6-360-16</inkml:trace>
  <inkml:trace contextRef="#ctx0" brushRef="#br0" timeOffset="143017.85">32100 11142 909 0,'-9'0'0'0,"2"0"0"0,-2 0 0 0,-2 5 0 0,0 2 0 0,-2 7 0 0,-1 7 355 0,0 7-160 0,-3 5-79 0,-3 13-31 15,3-1 482-15,3 6-266 16,3-1-133-16,0-2 185 16,5 0-159-1,-1 3-70-15,6-15-48 0,-2 0-239 0,3-7 100 16,0-4 49-16,0-3-192 0,3-3 130 0,-2-7 51 15,4-8 31-15,-2-3-504 0,-2-1 267 0,2 0 55 0,-2-1 95 0,-1-9-355 0,0-5 200 0,0-3 99 0,0-3-95 16,0-3 98-16,0-7 40 16,-1 6 34-16,-3-6 14 0,1 3 10 0,-2 2 0 15,1-5 28-15,1 8 9 0,2 2-37 0,-1 3 0 0,2 1 306 0,0 2-153 16,0 0-85-16,0 8-30 0,3 3 424 0,8 2-208 16,-2 2-53-16,5 0 65 0,1 6-88 0,1 6-58 15,0 5-24-15,-2 0 95 0,3 2-59 0,-3 3-30 16,1 2 62-1,-5-1-50 1,-3 4 0-16,0 0-42 31,-4-3 48-31,-1 1-24 0,1 6 9 0,-3-7-33 0,0-1-33 0,0-2 1 0,0-2 32 0,0 1-236 0,0-2 127 0,-2-7 51 0,1-1 28 0,1-4-496 16,-2-3 242 0,2-1 85-16,0-1-243 0,0-1 189 15,0 0 91-15,0-4 45 0,0-5-67 0,-1-6 56 0,-3 1 19 0,-1-3 9 0,0-1-82 31,0-1 56-31,-5-3 26 0,3 4 44 0,-4-4-24 0,3 8 8 0,-4 0-9 0,3 0 368 0,-1 5-179 0,2-3-90 16,0 4 336-16,1 4-166 16,3 0-108-16,-1 3-2 0,4 1 2 0,-2 0-40 0,3 5 9 0,0 7-49 15,0 1-43-15,0 3 0 0,0-2 43 0,3 6-184 16,-3-3 101-16,0-1 37 16,0 1 23-16,-6 1-193 0,-4-3 102 0,-3 1 5 0,-4-2-27 0,-3-2 22 15,-1-1 31-15,-4-2-14 16,-3-4 154-16,-2 2-71 15,5-6-20-15,3-1-10 0,4 0 141 0,4 0-65 0,3 0-42 0,3 0 336 16,5 0-173-16,3-1-53 0,0-1-52 0,6 1 128 16,10-1-88-16,7 0-35 0,1 2-18 0,6 0-1 15,1 0-34 17,1 0 0-32,1 5-260 0,2 1 139 15,-3-1 56-15,0 1 33 0,-3-1-180 0,2 2 93 0,0-3 56 0,2 2-558 0,-5-3 281 0,-5-3 117 16,2 0 76-16,-1 0-283 0,-1-6 179 0</inkml:trace>
  <inkml:trace contextRef="#ctx0" brushRef="#br0" timeOffset="143269.32">32584 11113 886 0,'0'0'0'0,"0"2"0"0,0 2 0 0,0 2 0 0,0 3 0 0,0 2 0 0,-1 5 531 0,-5 1-247 0,-1 5-116 16,-1-2 26-16,-3 3-79 0,4-5-40 15,-2 3 0-15,2-3-119 0,-3 0 49 0,5-6-9 16,1-3-96-16,3-4 68 0,-1 1 34 0,2-6 0 16,0 0 3-16,2 0-10 0,9 0 41 0,6-13 0 15,5 0-117-15,3 0 46 0,0-1-8 0,4 3 70 16,0 1-24-16,3 2-5 0,-2 0 9 0,2 3 78 16,3-2-28-16,-10 7-2 15,-2-4-225-15,-4 4 88 0,-5 0 48 0,-2 0 1 16,-4 4-561-16,-6 3 286 0,-2 2 125 0</inkml:trace>
  <inkml:trace contextRef="#ctx0" brushRef="#br0" timeOffset="143612.1">32488 11397 1155 0,'-15'3'0'16,"1"2"0"-16,2 2 0 0,1 0 0 0,-1 1 0 0,4 4 0 0,3-7 0 0,2 2 310 0,3-1-137 0,0 0-69 0,0-1 95 0,0-2-73 0,0 0-50 0,1-1 23 15,6 0-31 1,0-2-1-16,2 0-31 0,2 0-121 0,-1 0 56 0,4 0 32 0,1-2 1 0,2-3-245 0,2 2 138 16,2 0 79-16,4 1-150 0,-1 0 59 0,1 1 58 15,2 1-33-15,2 0 106 0,-3 0-82 0,-1 0 1 16,-2 5 343-16,-2 2-151 0,-2-1-76 16,1 3-43-16,-10 0 207 0,-5-1-105 15,-5 2-15-15,-2-1-38 0,-19 1 92 0,-7 3-47 16,-5-5-38-16,-6-2-16 0,-3 2-12 0,0-1 0 15,2-3 0-15,0 1-26 0,4 0-9 0,5-5 35 16,3 0-11-16,8 0 11 0,2 0 0 0,2 0 6 16,13 0-47-16,3 0-1 15,0 0 29-15,5 0 8 0,12 0-325 0,5 4 140 0,5 0 79 0,-3 0-662 16,1 3 351 0,-2-1 175-16</inkml:trace>
  <inkml:trace contextRef="#ctx0" brushRef="#br0" timeOffset="143735.7">32324 11794 1558 0,'-18'3'0'0,"-1"-3"0"0,2 7 0 0,5 0 0 0,1-2 0 0,2 0 125 16,8-1-49-16,1-3-1 15,0 1 260-15,0 1-150 0,8 0-74 0,8-1-29 0,3 1-3 0,2 1-1 32,6-3-42-32,0 5 0 0,2-4-682 0,-4 4 334 0</inkml:trace>
  <inkml:trace contextRef="#ctx0" brushRef="#br0" timeOffset="143877.32">32606 11916 1614 0,'0'-2'0'0,"0"-5"0"0,0 4 0 0,0 0 0 0,0-1 0 0,2 0 0 0,1 3 0 0,6-2 0 0,-1 1 590 0,1 1-278 0,0-1-137 0,2 2-434 0,-1 0 148 31,5 0 82-31,-2 0 28 0,1 0-370 0,2 5 204 0</inkml:trace>
  <inkml:trace contextRef="#ctx0" brushRef="#br0" timeOffset="144003.37">32947 11985 1514 0,'6'0'0'0,"-2"-1"0"0,3 0 0 0,2-1 0 0,4 2 0 0,-3 0-38 0,4 0 33 32,-2 0-1-17,0 0 588-15,1 0-273 0,-1 0-137 0,0 3-59 0,0 3-151 0,-5-3 37 0,1 3 0 0,-2 0-865 0</inkml:trace>
  <inkml:trace contextRef="#ctx0" brushRef="#br0" timeOffset="145833.76">9483 12951 1927 0,'-12'0'0'0,"2"3"0"0,1-1 0 0,4 1 0 0,5 1 0 0,2 1 0 0,15 2 0 0,12-2 262 0,4-2-113 0,11-1-47 0,-1-1 38 0,4-1-52 0,3 0-25 16,-4 0-1-16,2 0-198 0,1 0 96 0,-9 1 33 16,-6 2 1-16,-5-1-559 0,-5 1 295 0,-8 0 146 15</inkml:trace>
  <inkml:trace contextRef="#ctx0" brushRef="#br0" timeOffset="146021.88">9793 12700 1067 0,'-7'-12'0'0,"3"4"0"0,0 3 0 0,0 2 0 0,4 2 0 0,0 1 0 0,-1 4 0 0,1 16 455 0,-2 11-209 0,-2 2-104 0,-5 12-54 0,-3 5 282 0,-6 11-158 0,-1-5-92 0,-6 12-42 0,-6 1 22 16,-3 4-31-16,-4-3 0 16,-2 3-68-16,7-19-9 0,5-10 44 0,5-7-378 15,4-11 188-15,8-11 96 0,3-5 57 16,8-10-671-16,0 0 291 0,13-11 186 0,6-7 10 0</inkml:trace>
  <inkml:trace contextRef="#ctx0" brushRef="#br0" timeOffset="146254.48">9726 13258 1309 0,'11'0'0'0,"0"0"0"0,-3 0 0 0,1 3 0 0,-4 5 0 0,-1 6 0 0,-2 3 0 0,0 3 406 0,-2 3-189 0,0-1-90 16,0 2-45-16,-5 1 15 15,-1-4-30-15,2 3 9 0,-1-8-113 0,0-3 37 16,2-7-1-16,1 2-199 0,-1-5 118 15,2 0 69-15,0-3 20 16,-2 0-40-16,3 0 35 0,0-3-34 0,0 0 25 0,0-6 115 0,4 1-52 0,5 0-49 16,5 0-14-16,1 0 212 0,3-1-96 0,5 0-27 15,-3 0-28-15,5 1 14 16,2 0-1-16,-3 1-215 0,1 0 93 0,2-1 54 0,-10 5 15 16,1-1-587-16,-5 2 287 0,-1-1 113 15,-2 3 81-15,-1-3-518 0,-8 2 291 0</inkml:trace>
  <inkml:trace contextRef="#ctx0" brushRef="#br0" timeOffset="146486.73">9943 13169 709 0,'-6'0'0'0,"4"0"0"0,0 0 0 0,-2 0 0 0,2 5 0 0,1 3 374 0,-1 7-160 0,2 3-93 16,0 7 231-16,0 4-158 15,0 6-79-15,0 2 33 0,0 3-47 0,0-2-37 0,0-2 1 0,0 0 82 31,-6-5-55-31,-2-6-28 0,2 2 9 0,0-13 146 0,1-2-92 0,2-7-45 0,0-3 0 0,1-2 108 16,0 0-67-16,2 0-48 0,0 0-117 0,7-2 39 31,5-3 0-31,7-1-108 0,3-1 83 0,-2 3 28 0,5 1-1 0,-1-1-646 16,2 2 329-16,0 1 115 16,5-1 96-16,-4 2-698 0,1 0 385 0</inkml:trace>
  <inkml:trace contextRef="#ctx0" brushRef="#br0" timeOffset="146682.57">10621 12823 2071 0,'-8'-5'0'0,"-5"3"0"0,2 2 0 0,-6 2 0 0,0 18 0 0,-7 13 0 0,-2 12 315 0,0 10-140 0,0 15-69 16,3 11 200-16,6 5-135 0,0 12-58 0,14-17-43 15,3-2 352-15,1-8-240 0,15-7-182 16,9-8 0-16,6-2 0 0,0-22 0 0,3-3 0 15,-2-8-131-15,-1-6-147 0,-3-5 157 16,0-3-859-16,-9-7 440 0,-2 0 261 0,-1-7 79 0</inkml:trace>
  <inkml:trace contextRef="#ctx0" brushRef="#br0" timeOffset="147122.34">10714 13347 2910 0,'-8'0'0'0,"-1"0"0"0,3 0 0 0,3 0 0 0,3 0 0 0,0 0 0 15,1 1 0-15,14 5 0 0,6-2 369 0,6 1-167 0,7 1-83 0,4-3-132 0,3-3 25 0,6 5 8 16,-6-5 16-16,2 0-258 0,2 0 129 0,-2 0 64 0,-5 0 33 16,2 0-673-16,-13 0 348 15,-8 0 179-15,-5 0-648 0,-8 0 377 16,-3 0 180-16,-3 0-43 0,-9 0 121 0,-11 0 59 15,-1-2 30-15,-5 2 197 0,-1 0-92 0,2 0-33 16,-1 0 0-16,0 0 183 0,2 9-112 0,-2 2-57 16,-2 4-36-16,8 1 571 0,-1 5-190 0,1 2-178 15,3 9 398-15,0 3-274 16,3 13-129-16,7 0 198 16,1 6-172-16,6 1-86 0,0-1-43 0,6-4 4 0,7-1-15 0,4-15-9 0,0-5-23 15,3-10-327-15,0-7 164 0,1-7 81 0,2-4 50 16,-8-1-191-16,0-9 112 0,-4-12 55 0,0-3-381 15,-4 0 195-15,-3-3 17 0,-4 3 113 16,0 0 0-16,-2 2 41 16,-9 2-2-16,-3 3 145 0,0 0-81 0,-5 10-27 15,-1 2 0-15,2 3 129 16,-3 2-82-16,-2 0-41 0,-1 2 8 0,4 10 17 0,0 3 23 0,3 4-29 16,0-1-315-16,5 1 142 0,-3 2 83 0,10-3-608 0,-1 0 319 15</inkml:trace>
  <inkml:trace contextRef="#ctx0" brushRef="#br0" timeOffset="147292.01">10960 12905 2201 0,'0'-14'0'0,"0"-2"0"0,2 7 0 0,-1 7 0 0,3 2 0 0,-2 2 0 0,0 18 0 0,3 6 213 16,-4 9-93-16,1 8 93 0,1 2-89 15,-1 7-45-15,3-1-22 0,1 4-880 0</inkml:trace>
  <inkml:trace contextRef="#ctx0" brushRef="#br0" timeOffset="147447.73">11453 13646 2433 0,'-8'9'0'15,"0"4"0"-15,1 0 0 0,-5 0 0 0,1 4 0 0,-3 1 0 0,-3 7 607 0,-3 2-277 0,4-1-153 16,1-4 152-16,2 1-274 0,1-4-55 0,7-7 0 0,-4 5-358 0,6-14 40 16,3-3 175-16,0 0 90 0</inkml:trace>
  <inkml:trace contextRef="#ctx0" brushRef="#br0" timeOffset="147601.71">11571 13341 2281 0,'14'2'0'0,"0"-2"0"0,6 0 0 0,7 0 0 0,9 0 0 0,1-2 0 15,8-5 0-15,2-3 0 0,4 0 196 0,0-2-80 0,5 2-32 16,-12 1-134-16,-3 4 42 0,-3 2 1 0,-7 0 41 0,-8 3-717 0</inkml:trace>
  <inkml:trace contextRef="#ctx0" brushRef="#br0" timeOffset="147762.74">11837 13536 2225 0,'-7'11'0'0,"-1"3"0"0,5 2 0 0,0 2 0 0,2 5 0 0,1-2 0 0,0-1 0 0,0 2 0 0,0-2 188 0,0 0-76 0,0 1-31 0,0-8-191 0,0-2 72 0,1-1 37 0,0-7-1 0,1-1-599 0,0-2 308 0,2-2 156 16,-1-12-579-16</inkml:trace>
  <inkml:trace contextRef="#ctx0" brushRef="#br0" timeOffset="148008.84">11917 13558 635 0,'9'-11'0'0,"-1"4"0"0,2 1 0 0,2 4 0 0,0-1 0 0,1 3 0 0,1 0 482 0,-2 0-227 0,-1 5-111 0,-1 7-54 16,0 1 178-16,-3 4-116 0,-1 2-50 0,-4-2 15 16,-2 3-41-16,0 1 0 0,0-2-63 0,-12-2 22 15,0 2 9-15,-2-3-10 0,-3-1 63 0,1-4-31 16,0 1-1-16,-1-2-30 15,2-1 128-15,4-3-68 0,2-2-31 0,6 1 266 16,3 0-147-16,0 1-75 0,3-2-27 0,14-1 40 16,5 0-121-16,6-2 0 0,4 1 0 0,3-2 0 0,4 0 0 0,-3 0 0 15,0 0-353-15,-8 0 136 16,-2 0 126-16,-3 0 61 31,-3 0-370-31,-13 0 127 0,-6 0 126 0,-1-2-413 0,-1-2 263 0,-14-2 131 0,-3-1 57 0,-4-3-335 16</inkml:trace>
  <inkml:trace contextRef="#ctx0" brushRef="#br0" timeOffset="148165.97">12007 12844 2197 0,'0'0'0'0,"0"0"0"0,0 0 0 0,0 0 0 0,0 3 0 0,0 4 0 0,0 7 573 0,0 6-269 31,0 4-134-31,0 9-18 0,2 5-59 0,-1 8-20 0,1 0-9 0,-1 4-803 0</inkml:trace>
  <inkml:trace contextRef="#ctx0" brushRef="#br0" timeOffset="148575.45">12642 12990 1365 0,'-4'-5'0'0,"-2"0"0"0,5 5 0 0,1 3 0 0,0 21 0 0,7 8 0 0,3 8 0 0,0 7 239 0,-3 6-106 0,-1 9-49 15,0 9-5-15,-5 4 1 16,-1 2-44-16,-1 5-194 0,-13-16 92 0,0-2 52 0,-1-7 25 0,0-2-533 16,-4-11 255-16,-1 0 126 15,2-20 67-15</inkml:trace>
  <inkml:trace contextRef="#ctx0" brushRef="#br0" timeOffset="148928.1">13213 12908 788 0,'0'7'0'0,"0"0"0"0,0 7 0 0,-3 1 0 0,-8 9 0 0,-6 5 0 0,-7 8 278 16,-8 11-112-16,0 0-69 0,-2 1-30 0,0-1 15 31,3-2-46-31,5-4 1 0,-1-1-142 0,13-17 66 0,3-7 38 0,7-7 0 0,4-5-310 0,0-5 157 16,1 0 78-16,13-1-41 0,6-11 50 0,2-2 26 15,5-6-20-15,1 6 60 0,6-3-46 0,-7 5 10 16,1 2 0-16,-2 3 241 0,0 2-115 0,-3 4-60 31,2-1 351-31,-6 2-188 0,-7 3-59 0,-3 12 158 0,-5 6-127 0,-2 5-63 0,-2 4-23 16,-3 1 75-16,-12 5-58 0,-5 0-29 0,-1 2 0 16,-2-2-34-16,-4 0 14 0,4-2-10 15,-1-8 1-15,1-2-140 0,1-2 69 0,-6-1 45 16,8-12-386-16,0-1 203 0,-1-5 62 0,2-3-533 15,3 0 294 1,-2 0 147-16,4-9 87 0</inkml:trace>
  <inkml:trace contextRef="#ctx0" brushRef="#br0" timeOffset="149074.43">12879 13571 1594 0,'1'-5'0'0,"1"0"0"0,3 3 0 0,-1 1 0 0,5 1 0 0,4 0 0 0,5 0 318 0,9 6-132 0,6 7-79 0,7 3 364 15,9 3-218 1,5 1-108-16,1 3-54 0,10-1-136 0,-11 1 36 0,-1-5 0 62,0 1 46-62,-5-2-316 0,-5-5 157 0,1 1 89 0,-15-4-685 0,-9-4 377 0</inkml:trace>
  <inkml:trace contextRef="#ctx0" brushRef="#br0" timeOffset="149233.81">13498 13087 1283 0,'0'0'0'0,"0"0"0"0,-1 0 0 0,-2 3 0 0,-2 15 0 0,1 6 0 0,1 6 284 0,-4 13-114 0,1 3-72 0,-1 5 224 0,-2 7-142 0,2-4-72 0,0-1-377 0,1 2 163 0,2-18 66 16,2-3 39-16,0-6-827 0</inkml:trace>
  <inkml:trace contextRef="#ctx0" brushRef="#br0" timeOffset="149350.09">13482 13485 1293 0,'1'-4'0'15,"-1"-2"0"-15,2 0 0 0,1 1 0 0,3 0 0 0,2 0 0 0,1 3 512 0,5 1-237 0,1 1-119 16,4 0-60-16,2 0-135 0,5 10 47 0,-1-1-8 0,1 5-319 0</inkml:trace>
  <inkml:trace contextRef="#ctx0" brushRef="#br0" timeOffset="149926.76">15150 12880 1211 0,'-11'6'0'16,"2"2"0"-16,-2 9 0 0,0 8 0 0,-1 10 0 0,-4 13 0 0,-4 17 0 0,-2 5 357 0,2 8-160 0,-4 4-81 0,1-1 99 0,4-4-90 15,-1 2-35-15,7-18-111 0,1-8 29 0,5-2 0 16,0-5 28-16,1-7-357 0,5-3 188 0,1-15 80 15,0-7 44-15,0-6-233 0,0-5 88 0,0-3 83 16,3 0-52-16,-1-17-398 0</inkml:trace>
  <inkml:trace contextRef="#ctx0" brushRef="#br0" timeOffset="150113.16">15080 13039 1591 0,'2'-14'0'0,"-1"5"0"0,4 4 0 0,1 5 0 0,5 0 0 0,1 14 0 0,5 12 257 0,1 7-111 0,7 8-54 0,3 7 360 16,-2 1-212-16,2 4-102 0,2 2-51 16,-1 4-11-16,1-1 0 0,3 3-30 0,-11-11-10 15,-1-7-145-15,-2 2 73 0,-5-8 36 0,-2-4-537 0,-2 3 295 16,-9-12 135-16,-1-4-580 16,0-5 282-16,-9-4 185 0,-6-4 89 0</inkml:trace>
  <inkml:trace contextRef="#ctx0" brushRef="#br0" timeOffset="150292.07">15042 13568 1373 0,'-12'-7'0'0,"3"2"0"0,3 0 0 0,4 4 0 0,2-3 0 0,0 4 0 0,6 0 207 16,12 0-85-16,5 0-43 0,3 0 304 0,4 0-164 15,1 0-96-15,-1 0-134 0,1 0 23 16,0 0 1-16,-1 1 23 0,4 4-558 0,-6-1 275 0,-2-1 142 15,1 1 70-15,-7-1-687 0</inkml:trace>
  <inkml:trace contextRef="#ctx0" brushRef="#br0" timeOffset="150484.99">15778 13271 1892 0,'2'-10'0'0,"4"3"0"0,2 1 0 0,4-1 0 0,2 3 0 0,3-1 0 0,1 2 0 0,3-1 0 0,3 2 223 0,2 1-85 0,-2 0-56 0,1 1-509 32,-2 0 231-32,0 0 115 0,-4 2 59 0</inkml:trace>
  <inkml:trace contextRef="#ctx0" brushRef="#br0" timeOffset="150643.96">15836 13558 1071 0,'-16'3'0'0,"2"2"0"0,2 0 0 0,6-2 0 0,0 0 0 0,6 2 511 0,0-2-237 15,1-1-120-15,15 2-59 0,7-4 322 0,3 0-182 16,2 0-104-16,2 0-136 0,1 0-1 16,-1 0 42-16,1 0 9 0,-5 0-522 0,-3 0 257 0,0 0 128 15,-4-3-247-15,0 3 183 0,-3 0 97 0,-5 0 40 16,-5 0-614-16</inkml:trace>
  <inkml:trace contextRef="#ctx0" brushRef="#br0" timeOffset="150907.93">16560 12980 1561 0,'0'-9'0'0,"0"1"0"0,0 2 0 0,0 6 0 0,2 0 0 0,1 9 0 0,2 11 445 0,3 9-204 0,-1 7-94 0,1 6 245 0,-2 11-179 0,-1-2-88 0,-2 8-67 0,-1 5 0 16,-1 9-13-16,-1-8-10 15,0-1-439-15,0-4 219 0,-8-3 111 0,-3-5 54 16,-4 5-250-16,2-17 148 0,0-6 78 0,0-7-727 0,2-8 367 15</inkml:trace>
  <inkml:trace contextRef="#ctx0" brushRef="#br0" timeOffset="151059.24">16990 13576 2027 0,'11'-2'0'0,"-2"1"0"0,2 1 0 0,-2 0 0 0,-1 0 0 0,0 7 410 0,-8 4-192 0,0 3-91 16,0 6 169-16,-6 1-130 0,-10 5-66 15,-4 6-23-15,-3-3-218 0,1 2 87 0,-3 1 44 0,2-3-885 32</inkml:trace>
  <inkml:trace contextRef="#ctx0" brushRef="#br0" timeOffset="151565.31">17813 13001 1727 0,'-4'0'0'0,"1"3"0"0,2 2 0 0,-2 11 0 0,3 5 0 0,0 10 0 0,0 6 0 0,0 5 203 0,3 3-83 0,-3 12-33 15,0-6-24-15,0 0-1 0,0-1-25 0,0-2-1 16,-5-7-304-16,4 2 161 0,-1-14 67 0,2-6 38 16,0-5-625-16</inkml:trace>
  <inkml:trace contextRef="#ctx0" brushRef="#br0" timeOffset="151972.07">17778 13137 1566 0,'-9'-31'0'16,"3"4"0"-16,3 3 0 0,3 2 0 0,0 7 0 0,11 4 0 0,9 1 0 0,5 0 224 0,3 6-94 0,6 1-38 0,-4 3-2 16,4 0-28-16,0 3 1 0,1 9-26 0,-4 2-158 15,2 5 88-15,-12-1 30 0,-4 6 0 0,-9 0-245 16,-6 5 141-16,-2-1 72 0,-4 3-145 0,-16-5 94 16,-6 0 48-16,-5-4-36 15,0 0 203-15,-4-4-102 0,-2 3-57 0,4-9 386 0,2-2-182 0,3-3-85 16,5-5-48-16,1 4 183 0,9-6-62 0,10 0-63 15,3 0-30-15,6-2 41 0,19-4-37 0,8 1 19 16,6 3-135-16,4 2 41 0,3 0-1 0,0 4-171 16,-2 11 106-16,3 7 61 15,-13 0 17-15,-7 5-114 0,-10 3 42 0,-8 2 38 16,-9-1-22-16,0 5 138 0,-23-7-78 16,-8 1-1-16,-7-4-58 0,-5-1 514 15,-1-4-216-15,-6-2-114 0,9-6 121 16,3-5-112-16,4-5-56 0,4-3-297 0,8 0 122 0,-2-4 68 0,17-11 21 15,1-4-600-15,6-5 304 0,0-5 157 16,13-3 43-16,8-6-428 0,2-1 218 0,7 0 131 47</inkml:trace>
  <inkml:trace contextRef="#ctx0" brushRef="#br0" timeOffset="152062.21">18315 13156 1330 0,'21'-13'0'15,"-1"3"0"-15,-1 2 0 0,5 4 0 0,-6-1 0 0,-2 4 0 0,1 1 0 0,0 0 344 0,3 0-154 0,4 0-67 0,-4 0 245 0,3 0-166 0,1 0-83 0,0 0-316 0,1 0 117 0,3 0 67 16,-9 0 20-16,0 6-760 0,-6-1 395 16</inkml:trace>
  <inkml:trace contextRef="#ctx0" brushRef="#br0" timeOffset="152222.46">18434 13421 1532 0,'-20'5'0'0,"6"-1"0"0,5 1 0 0,2 0 0 0,6-1 0 0,1-1 309 0,1 2-127 16,15-3-78-16,9-2 427 0,6 0-247 0,3 0-124 16,6 0-202-16,3-4 48 0,-4-3-9 0,-1-1 39 15,-3 2-782-15,-1-1 391 0,-1 1 196 0,3-2 106 16</inkml:trace>
  <inkml:trace contextRef="#ctx0" brushRef="#br0" timeOffset="152391">19016 13251 2296 0,'0'-6'0'0,"1"0"0"0,2 1 0 0,3 0 0 0,2-2 0 0,3 3 0 0,6 1 0 0,5 1 279 0,4 1-121 0,7 1-52 0,0 0 358 0,3 0-213 0,1 0-108 0,1 6-241 31,-1 1 67-15,2 0 43-16,-9 0-10 0,-2-2-596 0,-4 2 315 0,-3-4 157 0,-1 2 80 0,2 1-839 0,-11-3 432 0</inkml:trace>
  <inkml:trace contextRef="#ctx0" brushRef="#br0" timeOffset="152610.32">19765 12886 1646 0,'0'0'0'0,"2"0"0"0,-2 0 0 0,0 0 0 15,0 2 0-15,3 8 0 0,-3 10 592 0,1 7-278 0,-1 11-129 0,0 5-80 0,0 6 286 0,0 9-181 0,0 2-89 0,0 1-44 0,0 7 9 0,0-13-9 16,0-4-45-16,-1-3-161 0,-2-6 81 0,1-4 40 16,-3 3-71-1,1-16 51-15,-2-4 31 0,-1-5 0 0,1-3-301 0,-1-4 164 32,1-3-1-32,2-4 67 0,-1-2-652 0,1 0 342 0,2 0 171 0</inkml:trace>
  <inkml:trace contextRef="#ctx0" brushRef="#br0" timeOffset="152759.97">20206 13580 2382 0,'1'2'0'0,"1"-1"0"0,-1 0 0 0,1 0 0 0,0 1 0 0,-1 2 0 0,-1 0 345 0,0 2-147 0,0 2-86 0,-3 1-39 0,-5 5-178 0,-4 0 70 15,-1 0 35-15,-4 7 9 0</inkml:trace>
  <inkml:trace contextRef="#ctx0" brushRef="#br0" timeOffset="153766.01">21164 13069 1262 0,'-17'-23'0'16,"-2"6"0"-16,-4 4 0 0,1 5 0 0,-10 4 0 0,1 4 0 0,-2 0 203 0,-5 10-83 0,-2 10-43 0,-1 12 0 0,-2 8 224 0,11 6-138 15,3 7-63-15,7 0 200 16,9 1-133-16,9-1-65 0,4 3-25 0,4-13 128 0,21-4-84 16,5-6-44-16,7-3-123 0,3-9 40 0,9 4 9 15,-7-16 33-15,5-4-188 0,-3-2 94 63,1-3 47-63,-4 0 23 0,6 0-719 0,-12-4 356 0,-3-6 113 0</inkml:trace>
  <inkml:trace contextRef="#ctx0" brushRef="#br0" timeOffset="153884.18">21343 13181 1941 0,'-11'-19'0'0,"5"8"0"0,1 7 0 0,5 0 0 0,0 1 0 0,5 0 0 0,8-1 290 0,7 1-131 16,5 1-62-16,3 0 117 0,0-1-89 0,2 2-45 0,3 0-13 15,-6 1-260-15,3 0 114 0,-2 0 57 0,-1 4-697 0,-3 5 372 0</inkml:trace>
  <inkml:trace contextRef="#ctx0" brushRef="#br0" timeOffset="154052.01">21357 13488 1782 0,'-18'0'0'0,"0"3"0"0,8-1 0 0,1 4 0 0,3-3 0 0,6 0 0 0,0 0 0 0,7-1 686 0,13-1-325 0,5-1-164 16,4 0-71-16,5 0 102 0,3 0-97 0,-1-1-48 15,1-4-316-15,1 2 133 0,3-3 77 16,-8 3 25-16,-1-2-833 0,2 2 433 0</inkml:trace>
  <inkml:trace contextRef="#ctx0" brushRef="#br0" timeOffset="154838.37">22309 12954 1123 0,'2'-7'0'0,"0"2"0"0,-1 2 0 0,1 1 0 0,-2 1 0 0,2 1 131 0,1 0-39 16,-2 3-33-16,-1 12 134 0,0 2-79 0,-4 4-39 0,-5 3 0 0,-6 6 65 0,-2-1-57 16,-3-3-24-16,-2 5 1 0,-2-1 4 0,-4-1 0 15,-3 2-20-15,1-5 125 0,1-5-66 0,2-1-34 16,4-5 0-16,7-3 200 0,0-2-108 16,12-8-67-16,4-1 197 0,0-1-128 0,13 0-64 0,12 0-31 15,9 0-68-15,8 0 0 16,5-1 0-16,6-7 0 0,1 4 0 0,1-3 0 0,5 0 0 15,-9 2 0-15,-1 1 0 16,-1-1 0-16,-7 0 0 0,-3 2-380 0,0 1 109 16,-14 0 81-16,-5 1-581 0,-7 1 367 0,-4 0 184 0,-6 0 93 15,-1 0-254-15,-2-3 177 16</inkml:trace>
  <inkml:trace contextRef="#ctx0" brushRef="#br0" timeOffset="154993.69">22452 12922 1747 0,'-10'0'0'0,"0"0"0"0,4 6 0 0,-3 5 0 0,8 7 0 0,1 5 0 0,0 8 356 0,4 10-161 0,5 7 460 15,1 10-301-15,0-4-163 0,0 2-79 0,-4 4-11 0,-1-4-33 32,-3 3 0-32,2 3-23 0,-2-13-754 0,1-3 372 0,-3 0 186 0,0-5 94 0,0-3-436 0</inkml:trace>
  <inkml:trace contextRef="#ctx0" brushRef="#br0" timeOffset="155177.21">22998 13691 2932 0,'0'-7'0'0,"0"-2"0"0,0-1 0 0,0 3 0 0,0-2 0 0,0 1 0 0,0 2 606 0,-4 0-286 0,0 2-247 0,1 1-73 16,0-1 0-16,-1 1-39 31,0 0 19-31</inkml:trace>
  <inkml:trace contextRef="#ctx0" brushRef="#br0" timeOffset="155622.99">24739 13067 2141 0,'-11'-7'0'0,"-1"2"0"0,5 2 0 16,-1 3 0-16,0 0 0 0,2 11 0 0,0 7 188 0,-1 2-77 0,0 5-37 0,-2 3 543 0,2 2-281 0,1-2-155 0,3 1-73 15,0 5 37-15,3-3-115 16,0 2-30-16,0 3 0 0,3-10-219 0,5-1 29 0,0-4 114 0,7-6-718 16,-2-1 415-16,2-2 215 0,-3-7-800 0</inkml:trace>
  <inkml:trace contextRef="#ctx0" brushRef="#br0" timeOffset="156005.47">24668 13022 886 0,'0'-25'0'0,"0"2"0"0,0 5 0 0,13-4 0 0,7 10 0 0,5 1 0 0,6 5 422 16,2 2-193-16,5 4-97 0,7 0-5 0,-8 7-50 15,-4 7-1-15,-2 3-40 16,-9 7-187-16,-5 0 94 0,-4 7 55 0,-13-3-210 15,0 3 114-15,-18 2 58 0,-6-2 29 0,-5 4-21 0,-3-6-3 16,-1-2 43-16,-2-5-69 0,1 0 192 16,-3-5-68-16,1 2-75 0,8-9-46 0,2-2 373 0,9-1-138 15,5-5-84-15,2 0 266 0,6-2-152 16,4 0-90-16,14 0 18 0,12-4-49 0,9-3-25 16,6 1-1-16,6 1-124 0,-2 2 46 0,-2 1 26 15,1 2 1-15,-2 0-83 0,-10 5 55 16,2 6 36-16,-17 5-8 0,-11 3-99 0,-6 3 26 15,0 4 42-15,-17 1 84 0,-8 2-26 0,-8-5-47 32,-4-2 217-17,-3-3-99-15,0 1-48 0,0-3-21 47,-2-1-38-47,7-8 12 0,4-2 14 0,5-2 42 0,4-4-237 0,5 0 117 0,0-10 50 0,15-5 12 0,2-11-729 0,0-3 321 0,14-8 187 0</inkml:trace>
  <inkml:trace contextRef="#ctx0" brushRef="#br0" timeOffset="156229.01">25149 12779 1804 0,'17'-22'0'15,"1"5"0"-15,1 3 0 0,4 2 0 0,-3 7 0 0,-2 2 0 0,-1 3 250 0,-1 0-107 0,2 3-45 16,-6 10-125-16,1 3 32 0,-6 3 0 0,-1-1 30 16,-3 4-274-16,-2 4 147 0,-1-4 59 0,-3 1 34 0,-8 0-47 15,-7-2 40-15,2 0 1 0,-4 0 110 0,0-7-41 16,1 1-84-16,-1-3 475 0,0-3-230 0,4 1-102 15,3-2-61-15,1-8 397 0,5 3-211 16,2-3-106-16,3 0-54 0,2 0-1 0,2 0-87 16,13-3 0-16,10-4 0 15,7-4 0-15,6-1 0 0,7-3 0 0,4 1 0 0,-1 2-64 16,-2 0 1-16,-4 1-860 0,-4 8 416 0,-7 0 250 0</inkml:trace>
  <inkml:trace contextRef="#ctx0" brushRef="#br0" timeOffset="156405.78">25382 13240 1246 0,'-29'1'0'0,"7"3"0"0,5 2 0 0,3-3 0 0,5 1 0 0,5-1 755 0,3-1-351 0,1 0-189 0,5-2 240 0,16 0-210 0,7 0-104 16,8 0-44-16,3-2-106 0,4-5 1 31,-1 2 44-31,1-1-642 0,-1 1 321 0,2 2 169 0,-10 0 72 0,0-1-805 0,-3 3 413 0,-3-1 206 0,1 0 103 15,7 0-337-15</inkml:trace>
  <inkml:trace contextRef="#ctx0" brushRef="#br0" timeOffset="156599.85">26107 12926 2188 0,'8'-17'0'16,"1"2"0"-16,-6 4 0 0,-2 3 0 0,1 1 0 0,-2 7 0 0,-2 0 0 0,-11 8 0 0,2 12 338 0,-6 6-151 0,-1 6-67 0,1 6 272 0,0 3-177 0,-3 5-91 0,2 1 3 0,-1 1-46 15,-2 7-14-15,2-4-9 0,1 0-175 0,-2 2 76 16,2-2 38-16,0-2 1 0,0 1-410 0,8-16 220 16,1-5 113-16,2-5-717 0,3-9 333 0,2-5 214 31,2-7 97-31,0-3-518 0,7-10 317 0,8-17 158 0</inkml:trace>
  <inkml:trace contextRef="#ctx0" brushRef="#br0" timeOffset="156770">26082 12951 1620 0,'3'-24'0'0,"0"6"0"0,1 5 0 0,-1 5 0 0,2 4 634 0,0 3-291 31,1 1-158-31,2 17-74 16,1 8 237-16,1 6-156 0,1 8-78 0,1 6-31 0,-2 2 218 0,3-2-301 0,0 2 0 0,0 1 0 0,2-4 0 0,4 5 0 16,-7-9 0-16,0-4-433 0,1-2 160 15,-8-3 153-15,1-4-741 0,-3 2 370 0,-3-12 233 0,0-5 110 16,-9-2-300-16,-5-5 205 0</inkml:trace>
  <inkml:trace contextRef="#ctx0" brushRef="#br0" timeOffset="156936.95">25973 13355 2362 0,'-25'-16'0'15,"5"5"0"-15,5 3 0 0,2 2 0 0,11 4 0 0,2 2 0 0,0 0 0 0,2 0 0 0,15 0 310 0,4 0-129 0,8 0-77 0,5 5-247 16,2 0 89-16,2 1 45 0,1 0-692 0,7 1 353 15,-9-1 174-15,1-1 88 0,-1 1-541 0,-1 1 295 16,9-1 139-16,-11-5 84 0,0 2 1 0,1-3 35 16</inkml:trace>
  <inkml:trace contextRef="#ctx0" brushRef="#br0" timeOffset="157207.35">26804 13151 0 0,'16'-26'0'0,"-5"1"0"0,-4 2 0 0,-7 9 0 0,0 3 188 0,-17 5-76 16,-6 6-38-16,-7 0 234 0,-5 5-128 15,-2 10-76-15,-1 6-34 0,-1 2 421 0,-1 5-227 16,1 5-115-16,0 3 459 0,15-2-291 31,10 3-141-15,8-1-70-16,6 1 331 0,1-4-201 0,14 5-125 0,10-10-111 0,10-3 0 0,5-7 0 0,5-1 0 0,-3-5 0 0,5 0 0 0,-8-10-6 16,-3-2 12-16,0 0-478 0,-3 0 253 15,-3 0 127-15,3-2-386 0,-14-3 174 0,-4-2 135 0,-8 3 59 0,-1 1 51 16,-5-1 0-1,-1 1 14-15,0 0 10 0,-5 3 239 0,-6 0-119 0,-1 0-61 0,1 0 45 16,0 0-61-16,0 0-18 0,5 0 1 0,0 0-150 16,3 0 64-16,-2 0 87 15,1 0-699-15,4 0 340 0,0 0 166 0</inkml:trace>
  <inkml:trace contextRef="#ctx0" brushRef="#br0" timeOffset="157636.45">27115 13075 1517 0,'0'-6'0'0,"0"-3"0"0,2 4 0 0,-1 2 0 0,7 0 0 0,1 0 0 0,3 0 468 16,6 0-208-16,6 2-116 0,5 1 27 0,3 0-67 15,2 0-35-15,2 0 0 0,3 0-213 0,-6 0 85 16,-1 0 47-16,-4 0 24 31,-6 1-670-15,0 5 341-16,-1 0 175 0,-9 0-617 0</inkml:trace>
  <inkml:trace contextRef="#ctx0" brushRef="#br0" timeOffset="157852.43">27182 13296 1746 0,'-25'1'0'0,"6"2"0"0,7 3 0 0,1 0 0 0,5-2 0 0,5 0 490 0,1 2-218 0,0-3-122 16,10 2 278-16,9 0-196 0,4-1-98 0,2-1-49 16,3-1 245-16,-1 1-266 0,1-2-64 15,1 1 0 1,-1-1 0-16,0-1 0 0,4 3 0 0,-9-3-238 0,-2 0 93 0,-3 2 91 15,-1-1-178-15,-6 1 133 0,4 0 52 0,-9-2-68 16,-4 2 175-16,0-2-40 0,-2 0-54 0,0 0-10 16,0 0 127-16,-6 0-59 15,1 0-30-15,-4 0 0 0,1 0-18 0,1 0 48 16,3 0-39-16,-5 0-670 0,7 0 324 0,-3 0 163 0,4 0 81 0</inkml:trace>
  <inkml:trace contextRef="#ctx0" brushRef="#br0" timeOffset="160413.04">27759 13181 1565 0,'0'-5'0'0,"-4"2"0"0,0-3 0 0,-2 3 0 0,1 1 0 0,3-2 0 0,2 2 0 0,0 0 232 16,0-1-98-16,10 2-50 0,7-2 384 0,6-4-207 15,5 1-118-15,3 0-53 16,0 0 196-16,2-1-125 0,0 0-63 0,-2 0 34 16,-2 4-52-16,-6-3-1 0,0 1-44 15,-3 2-31-15,-5 1 0 0,4-1 41 0,-11 1-160 0,0 0 75 0,-4 2 38 16,3 0 0-16,-4 0-215 0,0 0 131 16,-1 0 8-16,-1 0 48 0,-1 0-306 0,0 0 155 15,0 0 44-15,0 0-251 0,0 0 176 0,0 2 89 16,0-2 43-16,0 2-221 0,0-2 125 0,0 0 74 15,0 2-412-15,2-2 239 0</inkml:trace>
  <inkml:trace contextRef="#ctx0" brushRef="#br0" timeOffset="160852.01">28588 12804 1358 0,'-6'-15'0'0,"2"3"0"0,1 5 0 0,3-2 0 0,0 1 0 0,0 1 104 0,9-1-24 0,5 3-10 0,8 1 249 0,0 1-141 0,5 3-71 0,1 0-35 0,1 0-55 0,-2 0-9 16,-4 0 28-16,1 7 1 0,-3 3-127 0,-2 1 64 0,-2 3 40 0,-6 0-159 0,-6 1 91 16,-3 0 46-16,-2 2 18 0,0-1-124 0,-3 3 41 15,-9 0 37-15,-7-2 13 0,-1 1 11 16,-1-2-43-16,-4 1 34 0,-2 0 236 0,-1-5-110 15,1 3-51-15,0-3-29 0,5-3 312 0,-2 3-151 16,6-5-52-16,8-1 106 16,2-1-101-16,5 1-52 0,3 0-25 0,1-1-33 0,15 2 8 15,8-2-1-15,7 2-49 0,1 1 25 0,1 2 0 0,3 4 33 16,-6-3-269-16,-2 2 130 16,-3 3 65-16,-2 1 33 0,-7 3-311 0,1 2 110 15,-14-1 92-15,0 1 28 0,-3 2 5 16,-14 0 0-16,-8 1 36 0,-7 0 225 15,-1-4-108-15,-3-3-58 0,-4-1 140 0,-4-1-94 0,2-2-29 0,-3-2 12 16,4-3 154-16,3-4-56 16,1-2-52-1,2-2-14-15,5-1-255 0,-4 0 115 0,16 0 41 0,5-1-531 0,5-6 273 0,5-4 113 0,0-5 76 16,15-5-635-16,11-4 346 0,10-4 169 0</inkml:trace>
  <inkml:trace contextRef="#ctx0" brushRef="#br0" timeOffset="161148.12">29426 12880 935 0,'22'0'0'0,"-6"0"0"0,-6 0 0 0,-4 0 0 0,-4 0 0 0,-2 8 0 0,-2-2 322 0,-15 5-148 0,-8 2-69 0,-6-1 327 16,-8 5-197-16,-3 2-100 0,-7-2 125 0,4 1-116 0,-1-1-55 15,-1-1-25-15,2-1 110 0,3-1-68 16,-3 4-26-16,18-9-9 0,8 1 113 0,7-4-74 15,10 2-37-15,2-1 0 0,0 2-44 16,16-2 7-16,8 2 0 0,5-3 28 0,3 4-64 0,2-1 0 16,5 2 0-16,-4 0 0 0,1-3 0 15,-3 3 0-15,-4 0 0 16,1 0 0-16,-2 2 0 0,-7-4 0 0,-3 1-282 0,-1 0 72 16,-3 0 107-16,-5-1 19 15,4-2-274-15,-9 0 150 0,0-2 86 0,2-2-474 0,0-1 279 16,1-2 141-16,6 0 61 0,0 0-466 0,1-7 273 0</inkml:trace>
  <inkml:trace contextRef="#ctx0" brushRef="#br0" timeOffset="161428.87">29653 13082 1785 0,'-2'-7'0'0,"-2"1"0"16,-5 3 0-16,4 0 0 0,-6 3 0 0,3 0 0 0,-4 3 0 0,5 10 0 0,-1 2 662 0,1 7-303 0,6 0-166 0,1-1-79 15,0 2 182-15,2 0-130 0,12-1-65 0,2-1-24 16,6-4-47-16,3-2 6 0,6-6 1 0,-1-2-256 15,5-6 128-15,2-1 73 0,-2 0-286 16,-2-5 170-16,-3-15 85 0,-5 2 42 16,-4-6-181-16,-2-1 83 0,-13-4-14 0,-4 0 40 0,-2 3 156 0,0-5-56 15,-18 4-29-15,-2-3-9 16,-8 8 152-16,-5 4-84 0,-3 5-17 0,-2 4 76 0,1 6-29 16,-1-2-41-16,11 5-40 0,3 0 15 0,9 8 37 15,3 6-29-15,7 1-532 0,2 3 251 47,3 3 114-47,2-5 67 0,8 4-813 0</inkml:trace>
  <inkml:trace contextRef="#ctx0" brushRef="#br0" timeOffset="163545.63">17350 14151 1744 0,'-6'-8'0'0,"3"2"0"0,-2 1 0 0,0 0 0 0,2 3 0 0,-2 2 0 0,-2 0 0 0,0 0 253 0,0 17-109 0,-3 7-53 0,-4 5 145 0,-2 10-91 16,0 4-59-16,-2 4 150 0,-4 5-100 0,-1 9-50 0,-3 2-25 0,-4 7-29 0,5-7 5 0,1-1-1 15,1-3 0-15,3-4-285 0,4-10 143 0,-1 2 80 16,11-19-485-16,4-10 234 0,2-9 146 0,0-4-293 0,4-5 184 15,8-3 107 1,2-15 48-16</inkml:trace>
  <inkml:trace contextRef="#ctx0" brushRef="#br0" timeOffset="163714.69">17270 14127 2012 0,'0'-10'0'0,"0"1"0"0,0 9 0 0,4 0 0 0,3 2 0 0,6 18 0 0,1 6 0 0,6 9 0 0,5 6 631 15,4 9-289-15,1 1-157 16,0 5 8-16,2 3-79 0,0 1-39 0,2 2-433 0,0 2 207 16,-6-16 88-16,-5-5 50 0,-2-7-296 0,-2-5 173 15,-7-7 86-15,-1 0 52 0,-10-13-831 0,-1-5 402 16</inkml:trace>
  <inkml:trace contextRef="#ctx0" brushRef="#br0" timeOffset="163888.12">17206 14583 2440 0,'-29'-8'0'0,"12"5"0"0,7 3 0 0,6 0 0 0,4 0 0 0,0 0 0 0,3 0 0 0,15 3 289 0,4 0-127 0,7 1-62 16,3-3-385-16,3 0 161 0,6 2 89 16,-5-3 31-16,0 0-418 0,0 2 221 31</inkml:trace>
  <inkml:trace contextRef="#ctx0" brushRef="#br0" timeOffset="164114.76">17764 14418 2510 0,'-1'-3'0'0,"-1"-2"0"0,1 0 0 0,1 4 0 0,0-2 0 0,3 3 0 0,11 0 0 0,5 0 386 0,7 6-176 0,5 2-86 0,4 2-30 0,5-4-29 15,5 2 9-15,3 1-38 0,-1 0-109 0,3-5 55 16,-5 1 27-16,-1 0 0 0,-2-1-253 0,-18-1 135 15,-5 2 73-15,-11 0-64 16,-6 2 68-16,-2 5-20 16,-19 3 38-16,-11 4 134 0,-5 3-65 0,-9 2-71 0,-4 3 250 15,1 0-114-15,-8 4-60 0,9-5-4 16,4-2-173-16,2 2 86 0,5-6 28 0,2 4 59 0,18-11-350 0,10-6 171 16,5 0 75-16,8-7-886 0,18 0 450 0</inkml:trace>
  <inkml:trace contextRef="#ctx0" brushRef="#br0" timeOffset="164365.34">18438 14490 1704 0,'0'7'0'0,"0"0"0"0,0 0 0 0,0 4 0 0,-2 1 0 0,0 2 713 0,2 5-329 0,0 1-178 16,0 0-85-16,5 0 239 0,11 3-162 0,4-6-81 0,8 2-32 15,3-7-124-15,6-6 38 0,6-3-1 0,3-3-429 16,1-5 234-16,3-12 125 15,-11-6-381-15,-6-1 245 0,-5 0 122 0,-8-1-11 0,-12-1-10 16,-4 0-1-16,-4 1 40 0,-9 1 1 16,-13-1 387-16,-4-1-179 0,-5 1-88 0,-7-4-53 0,1 13 319 15,-2 3-143-15,-3 4-96 0,1 6 113 16,5 3-85-16,-4 0 10 0,15 0-47 0,5 14-293 16,7 5 128-16,10 7 65 0,3 0-901 0</inkml:trace>
  <inkml:trace contextRef="#ctx0" brushRef="#br0" timeOffset="164815.07">20437 14323 1115 0,'-17'-3'0'0,"6"-3"0"0,0-1 0 0,9 5 213 0,2 1-90 15,3 1-43-15,17 0 0 0,4 0 312 0,10 0-170 16,0 0-97-16,7 0-45 31,-1 0 206-31,4 0-126 0,-2 1-62 0,5 2-354 0,-10 1 142 0,-1 0 74 0,-1 1-665 0,-8 2 362 16,-2-2 183-16,0 4 96 0</inkml:trace>
  <inkml:trace contextRef="#ctx0" brushRef="#br0" timeOffset="165010.97">20720 14012 1941 0,'0'0'0'0,"-3"0"0"0,2 6 0 0,-1 6 0 0,2 8 0 0,0 9 0 0,0 11 0 0,0 12 0 0,0 6 265 0,0 4-114 0,0 6-76 0,0 0 0 0,0 2-30 0,0-15-9 0,0-5-368 0,-3-2 184 0,-3-7 92 16,-2-5 46-16,-3 3-234 0,0-16 132 0,0-5 69 0,-4-4-565 15,3-9 288 1</inkml:trace>
  <inkml:trace contextRef="#ctx0" brushRef="#br0" timeOffset="165140.41">20647 14422 1285 0,'0'-10'0'0,"0"3"0"0,0 0 0 0,-5 7 0 0,-1 0 0 0,-2 3 0 0,-4 14 0 0,-1 2 169 0,-2 5-57 15,1 3-43-15,0-1-161 0,1 1 64 0,-1 2 32 0,3-4 0 0,2-1-169 16,2-5 96-16</inkml:trace>
  <inkml:trace contextRef="#ctx0" brushRef="#br0" timeOffset="165319.54">20734 14448 1683 0,'5'0'0'0,"0"1"0"0,0 4 0 15,0-1 0-15,0 4 0 0,-2-2 0 0,-1 5 0 0,3 3 0 0,-1 3 170 0,0-2-72 0,0 0-31 0,-1 2-421 0,3-2 195 0,1-2 97 0,2 0 58 0</inkml:trace>
  <inkml:trace contextRef="#ctx0" brushRef="#br0" timeOffset="165569.4">20994 14182 691 0,'7'-12'0'0,"-3"6"0"0,1 1 0 0,0 0 0 0,5 5 0 0,-3-3 174 15,4 3-60-15,-3 0-43 0,4 0-1 0,-1 5 10 16,1 5-45-16,-2-1 1 0,1 4 9 0,-2 0-64 16,-3 1 27-16,-4 3 0 0,-1 1 86 15,-1 4-29-15,0 0 9 0,0 2-38 16,-6 0 84-16,-4 1-42 0,3-1 0 0,-1 2 130 16,0 4-78-16,2-8-51 0,5-1 0 0,-1 0-41 15,2-2-2-15,0-1 0 16,2 1 8-16,7-4-241 0,0-4 115 0,1 0 60 0,-1 1 28 15,-3-2-534-15,-3 5 269 0,-1-4 89 0,-2 2-145 0,-2 1 127 16,-11 2 76-16,-3 2-158 0,-4-4 121 0,-2 1 57 16,0 0 29-16,-3-6-4 0</inkml:trace>
  <inkml:trace contextRef="#ctx0" brushRef="#br0" timeOffset="165714.85">21005 14350 347 0,'3'-5'0'0,"1"2"0"0,-3 3 0 0,-1 0 0 0,0 3 0 0,-1 14 276 0,-10 8-120 0,-8 8-60 16,0 5 106-16,-4 4-74 0,0 1-50 16,-1 3-208 15,-2 1 83-31,1 0 42 0,1-3-1 0,1 2-105 0,6-15 69 0,3-9 39 0</inkml:trace>
  <inkml:trace contextRef="#ctx0" brushRef="#br0" timeOffset="165852.7">20874 14668 1534 0,'7'-3'0'0,"1"0"0"0,-1 3 0 0,4 0 0 0,-1 0 0 0,6 0 0 0,0 0 0 0,1 10 0 0,2 1 384 0,3 1-175 0,1 2-86 15,5 2-285-15,-1-2 95 0,-3 4 51 0,5-5 26 16,0 0-564-16,-2-1 295 0,3-2 157 16</inkml:trace>
  <inkml:trace contextRef="#ctx0" brushRef="#br0" timeOffset="166159.64">21530 14182 1811 0,'-4'-6'0'0,"-1"3"0"0,2 3 0 0,-1 0 0 0,2 11 0 0,2 12 0 0,0 6 0 0,0 3 213 0,0 8-89 16,0 2 99-16,2 6-94 0,3 2-46 0,0 4-15 15,0-8-89-15,0-3 29 0,-1-4 0 0,-1-2 27 16,-1-4-173-16,-2 0 96 0,0-12 34 0,0-7 1 15,-3-4-86-15,-6-5 64 0,1-2 33 16,-3-2-380-16,2-1 185 16,-3 0 30-16,0-9 67 0,-2-5-86 0,1-2 73 15,-3-5 26-15,6 1 14 0,-2-2 0 0,1-1 32 16,0 2-1-16,-3 4 187 16,1 0-102-16,-2 7-38 0,1 6-23 0,-5 2 127 0,0 2-75 0,-4 0-47 15,3 13 162-15,1 3-78 0,0 5-4 0,5 0-346 16,3 0 149-16,3 3 66 0,7-4 45 0</inkml:trace>
  <inkml:trace contextRef="#ctx0" brushRef="#br0" timeOffset="166313.1">21704 14572 1586 0,'3'0'0'0,"-2"0"0"0,2 0 0 16,0 0 0-16,-1 3 0 0,1 0 503 0,1 1-234 0,1 1-108 0,-2 3-45 0,2-1-40 15,0 5-1-15,1 0-452 0,2-1 205 0,0 4 113 16,1-2 43-16,3-2-735 16,-2-1 383-16</inkml:trace>
  <inkml:trace contextRef="#ctx0" brushRef="#br0" timeOffset="166500.1">22316 14086 1536 0,'0'0'0'0,"0"0"0"0,0 0 0 0,0 0 0 0,-7 3 0 0,-5 10 0 0,-6 5 0 0,-6 8 0 0,-6 6 0 0,-4 7 117 0,-2 4-40 0,-3 5 8 0,5-6-363 0,2-5 155 0,9-2 76 16,3-6 40-16,5-9-647 15</inkml:trace>
  <inkml:trace contextRef="#ctx0" brushRef="#br0" timeOffset="166645.93">22210 14404 2031 0,'0'11'0'0,"0"4"0"0,0 0 0 0,-2 1 0 0,0 3 0 0,-3 3 0 0,1 5 0 0,0 2 219 16,-1 0-96-16,0 3-44 0,2-1 69 0,-3-2-57 16,3 1-27-16,-3 3 8 15,5-9-472-15,0-7 217 0,1-2 110 0,0-4 54 0,0-8-657 16,0 1 356-16</inkml:trace>
  <inkml:trace contextRef="#ctx0" brushRef="#br0" timeOffset="166798.47">22291 14308 967 0,'12'-4'0'0,"1"-2"0"0,5 2 0 0,-2 1 0 0,4 2 0 0,0 0 0 0,2 1 0 0,2 0 85 0,2 0-16 0,-3 0-9 0,0 0-219 0,-1 0 98 0,-1 0 47 0,-5 0 26 0,3 0-454 0,-7-2 219 16</inkml:trace>
  <inkml:trace contextRef="#ctx0" brushRef="#br0" timeOffset="167466.39">22590 14033 1218 0,'-6'0'0'0,"-1"0"0"0,1 0 0 0,-3 3 0 0,0 6 0 0,-3 5 0 0,1 6 184 0,-1 9-74 0,-2 13-38 15,-1 8 277-15,2 5-158 0,-1 8-68 0,4-6-49 0,2-1 60 16,1-4-50-16,2-3-24 0,2-6 0 16,-1 1-131-16,0-16 49 0,-1-3 28 0,1-6-270 15,1-6 149-15,0-1 76 0,-2-3-281 16,2-9 139-16,-2 0 97 16,2 0-19-16,-1-5-105 0,1-7 76 0,0-3 53 0,3-2-1 0,-2-2 32 0,2-2 12 15,0-2 1-15,0-3-10 16,0 2 41-16,0 2 0 0,2 3-32 0,4 1 94 15,1 2-47-15,1-1-32 0,0 5 9 0,3 2 235 32,-3 3-120-32,1 1-31 0,3 0 145 0,0 1-84 0,-2 5-59 0,4 0-2 0,-2 0 27 0,-1 5-25 15,2 4 0-15,0 6-30 0,-2 0 69 0,-3 5-39 16,-2 3 0-16,0 2 78 0,-4-1-59 16,4 6-19-16,-5-3 23 0,1-1-31 0,-2 1 1 15,0-2-32-15,0-1-65 0,0 6 41 0,0-12-8 16,0 0 32-16,-3-4-208 15,-3-5 105-15,5 1 51 0,-1-3 30 0,0-4-165 0,-1-3 56 16,-2 0 54-16,-1 0-240 0,3-7 129 16,-5-3 20-16,1-4-61 0,2 2 79 0,-2-6 40 0,0 1 0 15,2-1-40-15,-1-2 31 0,1 3 9 0,1 3 39 16,2 0 118-16,-2 3-58 16,1 1-30-16,2 0-9 0,-4 6 96 0,4 0-59 0,-2 2-28 0,1 2 122 15,1 0-75-15,-1 7 3 0,0 6-90 0,-1 2 29 16,2 5 16-16,-3 0 40 0,-2 0-200 0,-1 0 80 15,-1 2 39-15,-2-3-1 16,-3 3-27-16,0-4 16 0,-4 2-15 0,-1-2 7 16,-2-7 106-16,-1 0-40 0,0-4 0 15,1 0 292-15,-3-3-149 0,10-1-77 0,1-2 461 0,4-1-248 16,2 0-125-16,6 0-57 0,0 0 177 0,2 0-125 31,14 0-59-31,8 0-30 0,6 0-19 0,5 0-10 0,6 0 10 0,-2 0-10 78,4 0-399-62,-1 0 200-16,2-1 99 0,1-2-209 0,6 3 142 0,-12 0 76 0,-1 0-571 0,-4 0 295 0,-2 0 149 0,-6 0 73 0,2-2-326 0</inkml:trace>
  <inkml:trace contextRef="#ctx0" brushRef="#br0" timeOffset="167698.2">23149 14161 2051 0,'-4'3'0'0,"0"-1"0"0,2 2 0 0,-2 1 0 0,1 3 0 0,-2 4 0 0,0 0 112 0,1 2-38 0,-3 4 104 0,1 0-71 0,2 0-36 0,-1 4 9 15,4-5-213-15,-1-3 84 0,2-3 43 0,0 0-1 16,0-5-254-16,0 0 156 0,5-6 67 0,2 0 36 16,6-6-36-16,-2-8 36 0,1 0-114 15,6-2 271-15,-6-2-90 0,2 4-37 16,-1 0 155-16,2 2-95 0,-1 1-53 0,3 2-1 0,-5 4 165 0,4 0-85 15,-3 2-19-15,2 1-30 16,-2 2-346-16,0 0 168 0,-4 0 69 0,0 7 40 0,-6 3-898 0,-1 1 442 16</inkml:trace>
  <inkml:trace contextRef="#ctx0" brushRef="#br0" timeOffset="168041.05">22947 14437 1683 0,'-15'0'0'0,"3"0"0"0,3 5 0 0,2-2 0 0,5 1 0 0,2 1 0 0,0 0 0 0,2 2 269 0,10-1-118 0,0 0-48 16,5-1-83-16,1-2 15 16,0-1 1-16,-1-1-1 0,0-1-364 0,-4 0 180 15,1 0 90-15,-5 0 44 0,2 0-351 0,-6 0 174 16,4 0 85-16,-4 0 134 0,-3 0-26 0,3 0 0 16,-1 0 220-16,-1 0-122 0,0 0-94 15,-2 0-16-15,2 0 186 0,0 0-99 16,-1 0-16-16,2 4-35 0,-1-2 281 0,1 3-135 0,-2 2-68 15,-2 0-34-15,0 1-4 0,0 2 0 0,-5 1-20 0,-5 1-4 16,-3 1-5 0,-8 1-1-16,1 0 44 0,-4-1-44 0,-3 4 9 0,0-6-8 15,1 2 11-15,1-6-11 0,2 1-1 0,2-1 0 16,1 0 39-16,9-4-38 16,2-2-1-16,3-1-35 0,6 0 1 0,0 0 34 0,0 0 10 15,9 0-139-15,8 0 62 0,0-4 25 0,4 0-436 16,-1 0 211-16,0 0 111 0,-3-1 36 15,-1 5-593-15,-1-1 321 0,-3 1 161 0,-2 0 80 16</inkml:trace>
  <inkml:trace contextRef="#ctx0" brushRef="#br0" timeOffset="168185.65">22889 14887 1811 0,'-3'5'0'0,"-3"-1"0"0,0 1 0 0,3-2 0 0,-1 1 0 0,3 1 0 0,-1-2 0 0,2 3 0 0,0-3 479 0,0 1-223 15,7-3-109-15,6-1-612 0,2 0 259 16,2 0 117-16,3 0 62 0,-3 0-899 0,3-5 457 16</inkml:trace>
  <inkml:trace contextRef="#ctx0" brushRef="#br0" timeOffset="168416.37">23145 14894 1555 0,'0'0'0'31,"-3"0"0"-31,3 0 0 0,0 0 0 0,0 0 0 0,0 0 0 0,0 0 0 0,0 0 502 0,0 0-233 0,0 0-116 0,0 0-60 0,3 0-77 0,4 0 29 0,0 0-10 0,1 0-593 0,1 0 296 16,3 0 149-16,-2 0-609 0,5 0 356 0,-2 0 181 0,-1 0 90 15,2 0-106-15,-1 0 100 16,-2 0 36-16,4 0 65 0,-3 0 0 0,-1 0 0 0,-1 0 0 16,0 0 200-16,0 0-135 0,0 0-59 15,2 2-16-15,-1 1 627 0,-2 2-318 0,4-1-55 16,-3 1 424-16,4 1-308 0,-3 0-166 0,1-3-80 15,0 1-123-15,-4 0 22 0,7-2 9 0,-7 0 13 16,1-2-991-16</inkml:trace>
  <inkml:trace contextRef="#ctx0" brushRef="#br0" timeOffset="169135.28">26342 14176 894 0,'-3'-22'0'16,"-5"0"0"-16,3-5 0 0,1 1 0 0,-1 0 0 0,-1-6 0 0,2 0 127 0,-1 1-47 0,0 2-21 0,2-3 164 0,-5-3-85 0,5 10-56 16,-4 2 21-16,-1 7-33 15,1 2-1-15,1 6-34 0,-4 2 62 0,1 6-36 0,0 0 1 16,2 11-27-16,-4 13 92 0,2 5-46 15,-3 13-13-15,3 3 161 0,1 11-97 0,3 10-48 0,0 10-25 16,2 7 200-16,1 20-103 0,0-13-64 16,2 1 25-16,0 2-40 0,0 3-1 0,0-3-41 15,0 9-147-15,0-25 69 0,0-9 40 0,0-4-1 16,0-11-116-16,-8-8 78 16,-3 3 47-16,0-22-407 0,-3-7 205 0,-1-5 49 0,-1-10 69 15,1-4-521-15,-5 0 273 0,5-1 151 0,-2-16-459 0</inkml:trace>
  <inkml:trace contextRef="#ctx0" brushRef="#br0" timeOffset="169306.98">25708 14543 1857 0,'-11'-16'0'0,"3"5"0"15,5-1 0-15,3 8 0 0,11-1 0 0,9 3 0 0,8-3 264 0,7 3-115 0,6-4-47 0,0 6 331 0,0-2-198 16,7 1-100-16,-2 1-394 15,9 0 157-15,-11 0 63 0,0 0 38 0,-5 0-660 0,-4 0 337 16,-5 0 167-16,1 0 88 0,-12 0-568 16</inkml:trace>
  <inkml:trace contextRef="#ctx0" brushRef="#br0" timeOffset="169526.45">26818 14077 2322 0,'-14'-6'0'0,"-2"-1"0"0,-4 5 0 0,-2 2 0 0,-6 10 0 0,0 14 0 0,0 5 0 0,-3 12 0 0,4 8 392 0,5 9-178 0,0 11-81 15,14-6 445-15,7 1-286 0,1-1-292 0,8-8 0 16,13-5 0-16,5 2 0 0,3-19 0 0,3-1 0 16,4-11 0-16,-3-1 0 0,-4-6-377 15,4 2 41-15,-10-12 182 16,-3-3 94-16,0-1-935 0,0 0 480 0,-2-1 240 0,6-9 111 15</inkml:trace>
  <inkml:trace contextRef="#ctx0" brushRef="#br0" timeOffset="169730.32">26992 14413 1935 0,'-11'-18'0'0,"0"3"0"0,5 6 0 0,0 0 0 0,5 3 0 0,1-3 0 0,0 4 584 0,13-2-279 0,10 2-135 0,10 3 251 16,6 0-193-16,3-1-96 0,6 1-63 0,-6 1-34 15,2 1 1-15,3 0-20 0,-3 0-511 0,-3 0 255 16,4 3 147-16,-13 4 59 0,-5 1-763 0,-4 1 416 16,-8 1 48-16,-2 2 158 47,-5-2-537-47</inkml:trace>
  <inkml:trace contextRef="#ctx0" brushRef="#br0" timeOffset="169950.93">27383 14434 1499 0,'-23'2'0'0,"0"-1"0"0,2 7 0 0,-1 1 0 0,-3 6 0 0,-2 5 0 0,3 5 0 0,-9 9 594 0,10 2-284 15,1 6-137-15,3 3 349 16,6 0-244-16,7 0-121 0,3 3-52 0,3-14 14 16,8-2-41-1,12-8-1-15,1-4-190 0,7-7 74 0,0-2 46 0,1-11-9 63,-1 0-400-48,-4 0 219-15,0-14 109 0,-1-2 64 0,-12 2-407 0,-2-2 112 0,-6 0 135 0,-3-2 125 0,0 2 9 0,-6-5-8 0,-10 7 160 0,-4-1-75 0,-5 5-39 0,-3-1 0 0,-2 3 22 0,-3 0-38 0,3 4 8 0,1 3-30 0,0 1 15 0,5 0 36 47,2 0-1-47,1 0 26 0,8 7-466 0,4-1 201 0,3-1 101 0,6 0-496 0</inkml:trace>
  <inkml:trace contextRef="#ctx0" brushRef="#br0" timeOffset="170105.3">27294 13917 1851 0,'0'-17'0'0,"0"0"0"0,0 0 0 0,0 12 0 0,0 2 0 0,-1 3 54 0,-3 8-19 0,0 13 0 0,3 6 9 0,1 10 188 0,0 6-99 0,0 4-49 0,0 1-652 16,5 3 302-16,5 4 159 0,0-11-674 0</inkml:trace>
  <inkml:trace contextRef="#ctx0" brushRef="#br0" timeOffset="170261.29">27718 14665 2106 0,'0'3'0'0,"0"3"0"0,0 2 0 0,0 1 0 0,-3 4 0 0,-8 3 0 0,-3 6 643 0,-2 4-304 0,-2 4-144 16,-2-2-83-16,0 3 17 0,2-5-46 0,4-1-24 0,1-4-302 16,2 0 149-16,7-10 60 0,4-6-832 15,0-4 439-15,0-1 220 0,4-2 110 0,5-15-774 0</inkml:trace>
  <inkml:trace contextRef="#ctx0" brushRef="#br0" timeOffset="170427.84">27874 14397 2088 0,'14'-8'0'0,"-4"-1"0"0,8 2 0 0,7 1 0 0,4 1 0 0,11-3 0 15,-1 4 0-15,8 1 382 0,3 1-173 0,3-1-87 0,0 3 294 16,3-4-181-16,-12 1-105 0,-5 3-522 0,-3 0 214 31,-2 0 107-31,-8 0 52 0,3 0-1074 0,-13 0 533 0</inkml:trace>
  <inkml:trace contextRef="#ctx0" brushRef="#br0" timeOffset="170583.04">28214 14555 2271 0,'-11'15'0'0,"-1"6"0"0,2 2 0 0,5 4 0 0,0-1 0 0,0 2 0 0,1-3 0 0,-4 5 0 0,7-10 179 0,-2 0-71 16,0-3-250-16,2-2 88 0,-1-5 45 0,1 1 31 16,0-8-646-16,1-3 318 0,0 0 160 0,0 0 79 15,0-9-567-15,0-3 313 0</inkml:trace>
  <inkml:trace contextRef="#ctx0" brushRef="#br0" timeOffset="170827.08">28225 14659 1408 0,'10'-15'0'0,"-1"1"0"0,5 2 0 0,5 1 0 0,-2 1 0 0,2 4 0 0,2 2 0 0,2 1 0 0,3 2 438 0,2 1-193 0,-6 0-109 0,-1 6-51 16,-2 6-71-16,-5 1-1 0,-3 2 22 0,-4 3-96 16,-7 2 43-16,-5-1 27 0,-13 2-40 0,-7-2 34 15,-5 5 8-15,0-8 24 0,-1 0 115 16,1-1-57-16,2 0-29 0,-1-4 0 16,1 3 292-16,8-3-164 0,3-2-79 0,3-3-39 0,5 3 257 0,5-6-159 15,4 6-172-15,3-6 0 16,16 0 0-16,9-3 0 0,8 0 0 0,4 0-16 15,1 0 5-15,0-3 19 0,2-1-695 0,-4-4 361 16,-6 3 112-16,-1-2 113 0,0 1-751 0,-14-2 413 31,-5 0 202-31,-3-1 101 0</inkml:trace>
  <inkml:trace contextRef="#ctx0" brushRef="#br0" timeOffset="171025.18">28383 13953 2477 0,'0'0'0'0,"0"0"0"0,0 0 0 0,0 0 0 0,0 0 0 0,0 0 0 0,0 2 0 0,0 13 0 0,0 2 0 0,0 8 239 0,0 4-102 0,2 2-42 0,-1 2-432 16,-1 1 187-16,0 2 92 0,0-3-519 0,0 2 309 15,0-8 144-15,0-3 75 0,0-4-359 0,0-6 197 16,0-7 98-16</inkml:trace>
  <inkml:trace contextRef="#ctx0" brushRef="#br0" timeOffset="171200.79">28714 14105 1821 0,'28'3'0'0,"3"6"0"0,3 8 0 0,-4 5 0 0,-1 9 0 0,-5 8 0 0,-5 7 0 0,-7 8 278 0,-6 9-112 0,-6-7-70 0,-3-1 401 0,-16 0-230 0,-4-2-117 16,-5-4-141-1,-7 3 35 32,1-11-8-47,-2-4-1 0,-1-1-456 0,-5-1 228 0,2-3 115 0,-8 3 65 0,8-10-335 0,3-5 192 0,1-6 96 0</inkml:trace>
  <inkml:trace contextRef="#ctx0" brushRef="#br0" timeOffset="172489.52">29208 14246 1300 0,'-2'-3'0'0,"-4"-2"0"0,2-2 0 0,1 2 0 0,2 2 0 0,1-1 100 0,0-1-33 15,0 3 1-15,7-2 399 0,6 0-221 0,4 2-105 16,1 1 188-16,3 1-147 0,4 0-65 0,-1 0-45 16,2 0-10-16,-1 0 0 0,3 0-27 0,0 3 0 15,5 2-152-15,-7 0 72 0,0 0 40 0,0 2-512 16,-5-1 277-16,-2 3 137 16,1 0-3-16,-8 3-721 0,-5-1 396 0</inkml:trace>
  <inkml:trace contextRef="#ctx0" brushRef="#br0" timeOffset="172656.2">29275 14558 1468 0,'-7'3'0'0,"-3"1"0"16,1-2 0-16,4 1 0 0,-3-1 0 0,7 2 0 0,1-2 385 0,0 3-175 0,4-1-87 0,13-2-44 0,4 4 240 16,5-1-147-16,2-3-68 0,6 3-325 0,3-4 128 0,-3 2 64 15,6 0 41-15,-7 1-321 16,3-2 171-16,-2 2 87 0,-2-1-755 0,-3 0 406 15</inkml:trace>
  <inkml:trace contextRef="#ctx0" brushRef="#br0" timeOffset="173415.4">29904 14270 1838 0,'0'0'0'0,"0"-3"0"0,0-2 0 0,0 0 0 0,2 2 0 0,3 2 0 16,7-3 0-16,-1 2 583 0,3 1-274 0,3-2-128 0,5 3 231 0,2 0-188 31,3 0-94-31,-3 0-48 0,7 0-9 0,-1 0 9 0,-3 0-65 0,-1 0-17 16,-3 3-38-16,0-2 10 0,-4 1 32 0,2 2-441 15,-9-3 232-15,1 0 120 0,-2-1 60 0,-1 2-814 16,-1-1 403-16,2 1 185 0,-2 0-447 0,-1-2 331 15</inkml:trace>
  <inkml:trace contextRef="#ctx0" brushRef="#br0" timeOffset="173581.78">30552 14238 1540 0,'0'-12'0'0,"0"5"0"0,0-3 0 0,8 3 0 0,8 2 0 0,6 3 676 0,10-2-320 0,7 3-161 16,16-1 273-16,4 2-221 0,7 0-106 15,6 0 167-15,0 0-308 0,-6 0 0 0,9-1 0 16,-20-2 0-16,-1 3 0 0,-6 0 0 0,-1 0 0 16,0 0-739-16,-13 4 367 0,-7 5 204 0,-2 2 102 15</inkml:trace>
  <inkml:trace contextRef="#ctx0" brushRef="#br0" timeOffset="173894.08">30578 14451 1538 0,'-7'6'0'0,"4"-5"0"0,1 2 0 0,2 2 0 0,0 0 0 0,12 2 0 0,8-2 184 16,7 2-78-16,2 3-35 0,5-2 0 16,0 3 49-16,-2 0-42 0,2 2 8 0,-5-1-192 0,-7 5 70 0,-9-2 36 15,-3 0-76-15,-10 2 55 16,0 2 38-16,-20-3-9 0,-9-2-1 0,-4 0 1 15,-5-1-9-15,-2-4 0 0,-3 5 300 0,5-6-139 16,3 0-98-16,1-1-1 0,6-2 323 0,5 0-175 16,3 1-77-16,12-6 146 0,6 2-122 15,2 0-60-15,8 1-58 0,13 1-35 16,9-2-3-16,2 1 0 0,6-2-29 0,2 0-24 16,0 2 44-16,5-3 9 0,-7 2-573 0,-1-2 303 0,-5 2 87 0,-2-2 98 15,-3 0-768-15,2 0 399 16</inkml:trace>
  <inkml:trace contextRef="#ctx0" brushRef="#br0" timeOffset="174052.12">31028 14480 1844 0,'1'0'0'0,"1"0"0"0,-1-2 0 0,1 1 0 0,-1 1 0 0,0 0 258 0,1 6-116 0,-2 11-52 0,0 2 192 0,0 3-123 0,0 5-61 0,0 2-23 0,-6 0 33 0,2-1-36 0,-5 1-1 0,3 3-412 15,-2-5 188-15,2 5 104 0,2-9 37 0,2-1-661 16,1-4 355-16,1-4 177 0</inkml:trace>
  <inkml:trace contextRef="#ctx0" brushRef="#br0" timeOffset="174334.96">31480 14428 1706 0,'-12'0'0'0,"-5"0"0"0,-4 11 0 0,-1 8 0 0,-4 3-162 0,-1 9 63 16,-6 6 32-16,1 6 948 0,0 9-414 0,9-4-219 16,7 3-107-16,6-3 156 0,8-1-131 0,2-9-65 15,0 3-95-15,12-14-9 0,8-8 39 0,4-6 0 16,-1-4-370-16,6-6 185 0,2-3 101 0,-2 0 38 16,-3-8-187-16,0-8 117 15,-2-2 58-15,-5 1-65 0,-4-3-267 0,-8 2 141 16,-4 0 88-16,-3 3 244 0,-6-1-78 0,-12 1-39 15,-5 1 310-15,-6 3-169 0,-5 3-90 0,-1 4-44 16,2 2 194-16,0 1-71 0,-4-2-57 0,8 3 31 16,4 0-454-16,3 10 209 15,4 1 87-15,8 1-328 0,-1 2 202 0,8-1 81 0</inkml:trace>
  <inkml:trace contextRef="#ctx0" brushRef="#br0" timeOffset="174561.53">31178 13551 2595 0,'0'0'0'0,"-2"0"0"0,2 1 0 0,0 15 0 15,0 10 0-15,-2 9 0 0,-1 8 463 0,-4 14-203 0,-4 2-117 0,2 7-53 0,0 1-139 0,1 1 42 16,4-5 1-16,1 4 51 0,3-18-522 0,0-2 256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23:03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1980 4130 1337 0,'-10'-9'0'0,"1"2"0"15,1 6 0-15,1-3 0 0,5 4 0 0,2 0 0 0,0 0 0 0,0 4 506 0,0 7-234 0,1 4-109 16,5 3-67-16,4 5 93 16,-3 4-76-16,-1 5-38 0,0 4-2 0,-2 6-28 0,-1-2-8 0,1 3-80 15,0 2 39-15,-2-1 1 0,0 3 39 0,1 1-184 16,-3-7 87-16,2-2 49 31,-1-7 25-31,1-3-389 0,0-5 190 0,3 0 28 0,-1-15-345 0,0-3 233 0,1-6 117 0,2 0-370 16</inkml:trace>
  <inkml:trace contextRef="#ctx0" brushRef="#br0" timeOffset="261.39">2197 4159 1114 0,'0'-2'0'0,"0"1"0"0,-3-1 0 0,3 2 0 0,-4 0 250 0,4 0-111 0,0 0-52 0,0 0-25 0,0 5 287 0,4-1-156 0,5-1-70 47,0-1-150-47,1 1 31 0,1-3 1 0,1 0 32 0,-2 0-226 0,1 0 108 0,-2 0 59 0,0-5-153 0,-4-4 95 0,1 1 48 16,-1-2 26-16,-3 1-22 0,0-4-34 0,-2 2 25 0,0 0-67 15,-6 1 215 1,-3-1-94-16,-2 5-19 0,1 2 7 0,-5-1-34 15,4 5 31-15,-1 0 0 0,-1 0 39 0,5 0-25 16,1 6 80-16,2 3-47 16,5 2 91-16,0 2-61 0</inkml:trace>
  <inkml:trace contextRef="#ctx0" brushRef="#br0" timeOffset="578.73">2546 4216 1951 0,'-8'0'0'0,"-2"0"0"0,3-1 0 0,3-3 0 0,4 2 0 0,0 0 0 15,7 0 0-15,13 1 233 0,6-4-98 0,3 3 263 16,3-3-186-16,0 2-88 0,1 1-43 0,0 0-224 0,-2 0 90 0,4 1 54 16,-4-1-10-1,-4 2-514 1,1 0 280-16,-7 0 139 0,-3 0 71 0,0 0-668 0,-11 0 260 0</inkml:trace>
  <inkml:trace contextRef="#ctx0" brushRef="#br0" timeOffset="1118.7">2705 3930 1426 0,'-6'4'0'0,"0"3"0"0,5 0 0 0,-1 4 0 0,2 6 0 0,0 3 0 0,0 11 304 0,3 7-125 0,6 2-76 0,0 6 260 31,5 7-164-31,-6 0-81 0,4 8-32 0,-2-8-118 0,-1-4 35 0,-4-1-1 0,1-4-297 0,1-1 165 0,-4 1 92 0,-1-13-168 78,-2-2 121-78,0-3 61 0,0-5 30 0,-3-2-491 0,-7-1 222 0,3-13 94 0,-4-4 66 0,3-1-137 0,-4 0 102 0,2-9 51 0,-3-8 16 0,2-6-74 0,3-4 54 0,-3-6 27 16,5 0-16-16,1-2 37 0,-3 1 43 0,5 5 0 0,2 3 0 0,-1 3 0 0,2 4 0 0,0 2 144 0,0-2-118 0,0 10-26 15,0 1 0 1,0 3 397-16,0 3-197 0,0 2-58 0,0 0-59 0,0 3 215 0,0 10-130 0,0 3-66 16,0 1 1-16,0 2-34 15,-6 0 10-15,-2-1-43 0,0 0-61 0,1 2 31 16,-4-6 0-16,6-2-17 0,-6-1 32 0,6-1-8 16,1-6 23-16,2-2-129 0,2-2 65 0,0 0 14 15,6-9 7-15,6-4-285 31,7-6 144-31,2 1 39 0,3-3-143 0,0 1 102 0,7-1 47 0,-7 3 38 0,1 0-15 0,1 3 0 0,-1-2 43 0,-1 3 64 16,-1 1-40-16,-7 4 8 16,-4 3-31-16,-4 2 333 47,-4 4-167-47,-1 0-84 0,-3 0-36 0,0 0 604 0,-12 11-295 0,-2 0-109 0,3 2 285 0,-4-2-220 0,2 1-124 0,5 0 176 0,-2-3-145 0,3 2-73 31,4-1-36-31,1 0 12 0,2-3-10 0,0 0-38 0,2-1-1 0,6 0-175 0,6-1 87 0,3 0 54 31,1-4-10-31,1 2-472 0,0-3 258 0,2 0 129 0,-1 0-737 0,-1 0 374 0,-2 0 214 0,-2 0-423 0</inkml:trace>
  <inkml:trace contextRef="#ctx0" brushRef="#br0" timeOffset="1279.52">2962 4112 1541 0,'-6'-7'0'0,"1"0"0"0,2 1 0 0,2 2 0 0,1 1 0 0,0 1 0 0,0 0 0 0,0 2 484 16,0 0-223-16,7 0-113 0,3 0-267 0,2 3 87 0,-2 1 30 15,3 3-637-15,1 1 338 0,0-2 168 0,2-1 94 0</inkml:trace>
  <inkml:trace contextRef="#ctx0" brushRef="#br0" timeOffset="1694.74">3218 4052 528 0,'4'-2'0'0,"-3"-1"0"0,4 3 0 0,-3-2 0 63,4 0 285-63,2 1-125 0,-4 1-61 16,3 0-32-16,2 0 76 0,-1 0-45 0,1 3-35 0,-2 4 0 0,0 0-65 0,2 2 0 0,-5-1 38 0,1 4-180 0,-4-2 85 0,1 1 48 0,-2 1-101 0,0-1 68 0,-8 0 33 15,-3 5 6-15,-3-4 98 0,-4-1-54 0,-2-1 0 0,2 3-65 0,-1-3 331 16,0 1-143-16,4-1-71 0,1-1-28 0,6-1 131 15,-1 2-73-15,4-1-42 79,2 5 117-79,3-4-85 0,0 2-37 0,5 2 2 0,9 1-40 0,1 0 0 0,2 4 10 0,-1-2-10 0,0 2 0 0,1-1 0 0,-2 0 1 0,2 2-236 0,-1 0 127 0,-6 1 35 15,3-1 34-15,0-2-30 0,-4 1 25 0,2 0 1 0,-3 3-57 0,0-3 33 47,-3-3-6-47,-2 2-7 16,-2-5-8-16,-1 4 38 0,0-3 5 0,-4-5-57 0,-10 0 29 0,-1-3-1 0,-3 0 33 0,-5-1-37 0,1-2 29 0,-2-3-11 0,-4 0 8 0,2 0 43 0,0-3-45 0,-4-6-12 0,6-4 57 0,3 0-3 0,3-2-41 15,4-1 158-15,6 3-73 0,1-5-27 16,7 6 0-16,0-2-74 31,13 2 0-31,4-1 56 0,3 4-12 0,4-5-283 0,0 6 135 0,5-2 64 0,-2 3 34 0,2-4-606 0</inkml:trace>
  <inkml:trace contextRef="#ctx0" brushRef="#br0" timeOffset="1886.98">3581 3988 2450 0,'-9'-12'0'0,"-1"3"0"0,4 1 0 0,4 6 0 0,0-2 0 0,2 4 0 0,0 0 0 0,0 0 0 0,0 0 410 0,3 0-192 0,6 6-91 15,1 2-45-15,3 4-547 32,-2 2 251-32,1 2 134 0,-4 0-912 0</inkml:trace>
  <inkml:trace contextRef="#ctx0" brushRef="#br0" timeOffset="2007.49">3490 4216 1750 0,'-16'0'0'0,"4"0"0"0,4 0 0 0,0 0 0 0,3 0 0 0,3 0 114 0,2 0-44 16,0 0 1-16,18-1 697 31,4-3-366-31,4 0-183 0,4-2-83 0,0 3 87 0,3-3-93 0,0 6-82 0,-1-3-48 0,-4 2-538 0,4 0 249 16,-9 1 158-16,0 0-847 0,-4 1 507 0</inkml:trace>
  <inkml:trace contextRef="#ctx0" brushRef="#br0" timeOffset="2193.73">3542 4381 2154 0,'-20'2'0'0,"3"1"0"0,7-1 0 0,2 1 0 0,2 0 0 0,6-1 0 0,0 2 0 0,6-4 374 0,8 3-169 0,7-3-84 0,2 2-34 0,1-2 214 0,0 0-132 0,3 0-67 0,0 0-33 0,-1 0-485 31,-5 0 221-31,-2 0 115 0,0 0-754 0,-5 0 428 0,1 0 216 0,-3 0-563 0</inkml:trace>
  <inkml:trace contextRef="#ctx0" brushRef="#br0" timeOffset="2433.91">3664 4270 1069 0,'-7'2'0'0,"3"1"0"0,1 4 0 0,0 1 0 0,3 2 0 0,0 7 471 15,0 1-217 1,0 6-100-16,0 0-64 0,2 4 47 0,0 3-51 0,0 2-24 0,-1-1-1 0,-1 4-153 31,0-4 60-31,-3-3 33 0,-6-2-85 0,-2-3 59 0,-3-4 31 0,-1-2 114 16,4-6-47-1,-1-7 1-15,2-3-38 0,0-2 217 0,6 0-109 0,0 0-45 0,4 0-36 0,0-4 97 0,0-2-61 0,8-3-32 16,7 4 0-16,4-1 16 16,2 2-8-16,2 0-39 15,0 1-186-15,0 0 93 0,2 2 47 0,2 0-465 0,-3-1 236 0,0 0 133 0,-3 2 22 16,0 0-579-16,-1 0 313 0,3 0 149 16,-6-2 86-16,-3 1-392 0</inkml:trace>
  <inkml:trace contextRef="#ctx0" brushRef="#br0" timeOffset="2729.89">4026 3982 2003 0,'0'-6'0'0,"0"2"0"0,-1 2 0 0,1-1 0 0,0 3 0 0,0 0 0 0,0 0 0 0,0 9 272 0,0 3-118 0,0 0-60 0,0 4-124 15,0 0 42-15,0-1-9 16,0 0 33-16,0-1-311 0,0-2 156 0,0 0 77 0,0-3 49 0,0-2-152 15,0-2 83-15,0-2 41 0,0-3-44 0,0 0 32 16,0 0-36-16,1 0 225 0,7-3-91 0,-3-5-44 16,5 0-47-16,0-2 386 0,3 3-166 0,3 0-57 31,-3 0-60-31,4 1 148 0,1 0-94 0,2 1-48 0,1 2-14 0,-3-1-170 47,0 1 69-32,-2 3 34-15,1 0-237 0,-5 0 136 0,1 0 76 0,-6 0-783 0,-4 7 395 0,-3 3 143 0</inkml:trace>
  <inkml:trace contextRef="#ctx0" brushRef="#br0" timeOffset="3083.81">3954 4260 1182 0,'-9'3'0'0,"3"-2"0"0,4 2 0 0,-3 0 0 0,5 1 0 0,0 1 0 0,0-2 0 0,2 1 645 15,3-1-305-15,5 0-143 0,1-2-85 0,2 4-208 125,-5-5 66-109,5 1 33-16,-6 0-463 0,4-1 247 0,-6 0 116 0,1 0-190 0,-4 0 139 0,-1 0 70 0,2 0 35 0,-2 0-163 0,-1 0 90 0,0-1 40 0,0-2-1 0,0-3 197 0,0 0-78 0,0 0-48 0,2 0 9 0,0 0 274 0,6 0-157 0,4 1-78 0,2 0 255 0,4-3-111 0,0 5-89 0,3 0 70 31,3 1-66-31,-3 2-32 16,2 0 0-16,3 0 43 0,-8 7-43 0,-4 2 1 0,-4 4-34 0,-7 2-28 0,-1 0 0 0,-2 3 37 0,-8 1-9 0,-9-3 27 0,-8 1-27 0,-1-3 0 0,-1 0 12 0,-5-2-3 0,6-4-9 0,-1-5 12 0,6 1-12 0,3-1 0 0,-1 0 9 15,11-3 108-15,2 0-59 0,5 0-28 0,1 0-1 0,4-3-30 16,10 0 9-16,7-2-8 31,3 0-96-31,0 2 48 16,2-2 24-16,2 1 0 0,-2 1-354 0,-3 1 170 0,-2-1 95 0,0 3-749 0,-7 0 394 0,-1 0 199 0,0 0 89 0</inkml:trace>
  <inkml:trace contextRef="#ctx0" brushRef="#br0" timeOffset="3248.72">3958 4566 1911 0,'-9'1'0'0,"2"0"0"0,3 2 0 0,1-2 0 0,3 6 0 0,0-2 0 16,0-2 0-16,6 3 0 0,7 0 655 0,3-3-309 0,0 2-370 15,7-2 40-15,-3 0-10 0,0-3 30 0,2 3-825 0,-3-1 397 0,-2-1 199 32</inkml:trace>
  <inkml:trace contextRef="#ctx0" brushRef="#br0" timeOffset="3375.14">4257 4596 1153 0,'0'0'0'0,"0"0"0"0,0 0 0 0,0 0 0 0,0 0 208 0,0 3-90 0,0-3-42 0,0 2 508 0,0 1-275 16,0 1-137-16,4-1-60 0,3-1-296 0,2 4 110 0,-2-2 54 0,6 1-735 16,-3-2 377-16,4 0 188 0</inkml:trace>
  <inkml:trace contextRef="#ctx0" brushRef="#br0" timeOffset="3518.15">4542 4602 1422 0,'0'0'0'0,"0"0"0"0,0 0 0 0,0 0 0 0,0 0 0 0,0 2 0 0,0 1 395 0,3-2-184 0,0 4-88 0,2-2-206 0,3 2 60 16,2-1 28-1,0 2-829-15</inkml:trace>
  <inkml:trace contextRef="#ctx0" brushRef="#br0" timeOffset="3631.95">4816 4637 1543 0,'-2'0'0'16,"-5"0"0"-16,1 0 0 0,4 0 0 0,-1 0 0 0,1 0 0 0,-2 0 864 0,2 0-406 0,2 0-216 0,0 0-104 0,0 0-62 0,0 0-41 0,0 0 0 16,0 0 9-16,0 0-975 0</inkml:trace>
  <inkml:trace contextRef="#ctx0" brushRef="#br0" timeOffset="4814.89">5686 4182 938 0,'0'-8'0'0,"-2"1"0"0,2-1 0 0,0 0 0 0,-1-3 0 0,1 1 0 0,0 1 0 0,-1-3 127 0,1-2-45 0,0-2 0 0,0-1 25 0,0-3-40 0,0 1 0 47,0-4-29-47,0 0 36 0,0-1-36 0,0-3 9 0,0 5 12 0,-1-2-22 0,-1 3 1 0,-1 1 38 0,-3 3 0 0,0 1-29 15,-1 7-10-15,-3 4 108 0,1 4-54 0,-4 1-27 16,-1 6 0-16,-1 11 87 0,3 10-61 31,0 7-27-31,1 8 1 0,2 4 113 0,6 4-70 0,2 11-26 0,1-8 18 0,0 5-31 0,7 2 0 16,5 0-58-16,2 5 28 0,1 6 9 0,2-11-10 15,-3 0-230 1,1 0 115-16,-4-3 58 0,0 6 38 0,-5-16-379 16,-4-5 185-16,-2-5 56 0,0-3 58 0,-2-7-269 0,-9 2 138 0,-4-15 82 15,-2-8-54-15,-1-5 64 47,-2-1 32-47,0 0-259 0,-3-11 136 0,2-4 82 0,-3-7 36 0</inkml:trace>
  <inkml:trace contextRef="#ctx0" brushRef="#br0" timeOffset="4947.87">5268 4383 1615 0,'-8'-9'0'0,"3"5"0"0,5 0 0 0,0 1 0 0,2 1 0 0,12 0 0 0,5 2 0 0,9-2 489 0,0-1-225 15,3 2-114-15,5 0-56 0,2 1-63 16,2 0 16-16,-1 0-10 0,0 0-481 0,1 0 241 16,-2 2 120-16,-2 5-362 0,4 2 227 15</inkml:trace>
  <inkml:trace contextRef="#ctx0" brushRef="#br0" timeOffset="5179.78">5835 4531 1354 0,'0'0'0'0,"0"0"0"0,-2 0 0 0,2 0 0 0,-1 0 0 0,1 0 0 0,0 0 608 0,3 0-286 0,7 0-142 0,4 0-71 0,3 5 295 0,0 1-188 15,1 4-89-15,0 1-143 0,0 3 26 0,-3 2 1 0,2 4-243 31,-6 1 131-31,-1 2 69 0,-4 4 34 0,-4 1-65 0,-2 0 50 0,-5 3 34 0,-12-5-8 0,-5-2-100 16,-2-2 53-16,-4-5-69 16,-2-5 46-16,-2 0-85 0,3-10 46 0,5-2 29 47,3 0-244-47,6-12 136 0,9-6 69 0,5-5-476 0,1-1 277 0,13-4 134 0</inkml:trace>
  <inkml:trace contextRef="#ctx0" brushRef="#br0" timeOffset="5351.63">6121 4531 1452 0,'4'-11'0'0,"-1"3"0"0,0 0 0 0,-1 5 0 0,-2-1 0 0,0 3 0 0,-2 1 642 16,-5 0-303-16,-4 0-141 47,1 7-85-47,-4 6 188 0,0 2-133 0,4 4-64 0,0 2-34 0,2 1 255 0,7-2-149 0,1 4-133 0,0-2-43 0,1 1 0 0,14 0 0 0,-2 1-198 0,10-5 11 0,2-3 112 15,4 1 56-15,2-6-719 0,6 3 323 31,-1-8 206-31,-2-3 4 0,-2-3-221 0</inkml:trace>
  <inkml:trace contextRef="#ctx0" brushRef="#br0" timeOffset="6206.27">6487 4317 1878 0,'0'0'0'0,"-1"-6"0"0,1 3 0 0,0 0 0 0,0 2 0 0,0-2 0 0,9 3 0 0,3 0 665 0,8 0-318 0,2 0-155 0,3 0 47 0,1 0-101 0,1 0-49 0,6-1-17 0,2 0-92 0,-4 0 30 0,2-1-1 16,1-1 29-16,0 0-400 0,-7 2 195 0,-3-1 102 47,-5 2-826-47,-4 0 447 0</inkml:trace>
  <inkml:trace contextRef="#ctx0" brushRef="#br0" timeOffset="6394.57">6655 4577 3012 0,'-19'3'-1'0,"0"1"0"0,5 2-1 0,-1 0 1 0,10-3-1 0,2-3 0 0,3 2 1 0,0-2-1 0,1 0 426 0,9 1-185 0,12-1-106 0,5 0 2 0,2 0-135 0,4 0 0 0,1 0 0 0,3 0 0 0,-4 0 0 0,0 2 0 0,-2 1 0 0,-1-2 0 16,-2 1 0-16,3-1 0 0,-7 1-487 15,-5 1 230-15,-4-1 75 0,-3 1-307 16,-3-1 226-16,-2 0 103 0,-6-2 65 0,-1 0 23 31,0 0 0-31,-7 0 34 0,-6 0 1 0,4 0-151 0,-3 0 80 0</inkml:trace>
  <inkml:trace contextRef="#ctx0" brushRef="#br0" timeOffset="8172.79">15499 3869 1043 0,'-26'-6'0'0,"4"-3"0"0,2 1 0 0,7 7 0 0,-2-2 0 0,11 2 0 0,4 1 287 0,0 0-124 0,0 0-63 0,1 0-31 0,11 0 258 0,5 0-149 0,10 0-70 0,5 0 201 0,13 0-135 32,2 0-68-32,13 0 80 0,2 0-79 0,11 0-34 0,3 0 0 0,12 0 175 0,12 0-105 0,27 0-43 31,2 1-35-31,19 2 7 0,11-2-72 0,10 3 0 0,11-4 0 0,16 0 0 31,-38 1 0-31,-2 2 0 16,-5 2 0-16,-13 2 0 0,-13 2 0 0,6 0 0 0,-38 0 0 0,-4 2 0 0,-8-2 0 0,-11 2 0 0,-6-4 0 0,3 0 0 0,-20-2 0 15,-8-3-134-15,-8-2 20 16,-11 0 4-16,-10 0 39 0,-5 0 147 0,-5 0-52 0,0 0-31 16,0 0 263-16,-5-4-176 0,0-6-80 0,0 0-64 0,4 2-14 15,-1 1 28-15,2 1 46 0,0-1-346 0,0 3 168 32,11-1 95-32,9 3 40 0,5-2-1055 0</inkml:trace>
  <inkml:trace contextRef="#ctx0" brushRef="#br0" timeOffset="8603.28">20289 3797 1454 0,'0'-2'0'0,"-4"-6"0"0,0 0 0 0,2 3 0 0,2-1 0 0,0 3 136 16,0-3-50-16,0 3-24 0,6 1 10 0,10 0 443 0,7 0-238 0,8-1-120 16,8 1 258-16,13 2-188 15,15-6-86-15,13 6 90 0,24-1-97 0,19-2-110 0,23 2-24 0,35-1 0 31,-8 0 0-31,11-4 0 0,12 2 0 0,1-4 0 0,0-1 0 0,14-1 0 16,-38 4 0-16,-2 0 0 0,5 1 0 0,-1-1 0 16,-8 0 0-16,13 1 0 0,-38 2 0 0,3-1 0 15,-9-1 0-15,-4 1 0 16,-13 2-14-16,-6 2-175 0,-34 0 65 0,-4 0 47 0,-3 0-1 0,-10 4 35 16,-12 3 6-16,-5 0-10 0,-23-2 9 0,-6-2 24 15,-11 0-24-15,-3-2 1 0,-2-1-72 0,0 0 26 31,-10 0 10-31,-12 0-426 0,-1 0 231 0,-4 0 115 0,3 0 58 0</inkml:trace>
  <inkml:trace contextRef="#ctx0" brushRef="#br0" timeOffset="9569.58">7643 4480 949 0,'-10'-9'0'0,"1"-1"0"0,3-1 0 0,-2 2 0 0,1-5 0 0,2 1 0 0,3 2 0 0,2-1 122 0,0-2-42 0,0 3 108 0,0-3-65 0,3 4-48 47,12-2 0-47,0 2-10 0,4 1 0 0,2 3-28 0,4-1 10 0,-4 5 15 0,3-1-25 0,0 3 1 0,0 0-14 0,-3 7 14 0,0 6 9 0,-6 5-10 0,-6 5-74 16,-4 6 38-16,-4 1-1 16,-1 6-57 15,-4 3 42-31,-15-2 18 0,-1-1-22 0,-2 2 22 0,-2-3 7 0,-5-2 5 0,-1 5-17 0,-1-14 57 0,3-4-15 0,-3-2-30 0,6-5 174 0,-1-8-81 0,5 2-28 15,9-7-6-15,3 0 202 0,5 0-117 16,4-3-58-16,0-4 83 0,0 3-62 0,13-1-44 16,4-1 0-16,7 2 27 0,-1-1-32 0,5 1 1 15,2-1-22-15,-2 4-39 0,0-1 1 0,-2-1 28 16,2 1-241-16,-1 1 121 16,5-2 69-16,-7 3 22 0,0 0-690 0,0-3 338 15,-3 3 111-15,1-2-553 0,2 0 364 0</inkml:trace>
  <inkml:trace contextRef="#ctx0" brushRef="#br0" timeOffset="9811.21">7994 4397 1519 0,'0'-13'0'0,"-2"3"0"0,2 2 0 0,0 1 0 0,11-6 0 0,6 5 0 0,5 3 545 0,1 0-254 0,3 2-127 0,1 3 4 0,7 0-55 0,-10 5-43 0,2 10-75 0,-1 1 0 0,-5 6 42 16,-5 2 0-16,0 4-236 15,-10 0 113-15,-3 1 62 16,-2-1 30-16,0 2-119 0,-9-3 75 0,-4 4 18 0,-5-9 20 0,-5-1-73 16,-2-5 33-16,-2-1-30 0,-4-5 59 0,-1 0-46 47,5-7 29-47,-1-3-76 0,3 0 39 0,3 0 15 0,4 0 25 0,-1-6-303 0,12-5 150 0,6-3 71 0,1-3 34 0,7-3-296 0,13-1 166 15,3-3 73-15</inkml:trace>
  <inkml:trace contextRef="#ctx0" brushRef="#br0" timeOffset="9987.44">8374 4338 1186 0,'11'-13'0'16,"-5"8"0"-16,0-1 0 0,-5 3 0 0,-1 3 0 0,0 0 0 0,0 0 0 0,-10 0 0 0,-3 9 562 0,-1 4-262 0,-1 1-132 0,-2 6 385 0,4 1-262 0,3-1-127 0,2 2 113 0,3 0-119 0,5 1-60 0,0 2-21 0,1-5 20 15,13 2-97-15,8 2 0 0,10-6 0 0,3 5 0 47,7 0 0-47,-2-6 0 0,1 2 0 0,-2-1-647 0,-1 0 253 0,-3-3 189 0</inkml:trace>
  <inkml:trace contextRef="#ctx0" brushRef="#br0" timeOffset="11118.57">8744 4492 1060 0,'5'0'0'0,"0"0"0"0,5 0 0 0,-1 0 0 0,1 3 0 0,4-3 0 0,2 1 0 0,3-1 336 16,2 0-148-16,4 0-75 0,4 0-37 0,3-4 81 31,-3-5-63-31,0-3-28 0,-1 0-66 0,0-4 1 0,-6 0 38 0,3-3-50 0,-9 2 19 0,-2-1 1 16,-5-1 30-16,-4 2-153 16,-4-2 76-16,-1 0 48 0,0 4-9 0,-13 1-143 15,-7 1 77-15,1 2 0 0,-7 1 31 0,-4 2 11 0,1 6 10 16,-1 2-22-16,-4 0 221 0,1 8-96 31,-2 8-48-31,0 4 124 0,6 3-81 0,4 6-21 0,5 2-26 0,1 4 311 47,9 7-156-47,2 5-67 0,8-6-48 0,0 2 179 0,18 3-109 0,10-4-55 0,8-3-27 0,9 3 28 0,0-15-10 0,5-6-45 0,1-4-233 0,-1-6 116 78,1-2 68-78,-10-7-372 0,-2-2 210 0,-5 0 88 0,-3-6 56 0,-3-6-307 0,2-2 159 0,-13 0 17 0,2-3 61 0,-4 0-454 0,-2 0 256 0,-2-1 129 0</inkml:trace>
  <inkml:trace contextRef="#ctx0" brushRef="#br0" timeOffset="11287.68">9279 4163 1792 0,'-12'0'0'0,"2"-3"0"0,2 2 0 0,6-1 0 0,2 1 0 0,0-1 0 0,1 2 0 0,11-3 373 0,8 3-159 0,5-1-93 0,2 1-42 0,3 0 116 0,5-1-78 0,-4 1-41 0,5 0 10 0,-4 0-456 31,-3 0 203-15,2 0 103-16,-1 2-618 0,-2 3 353 0,1-1 183 0</inkml:trace>
  <inkml:trace contextRef="#ctx0" brushRef="#br0" timeOffset="11465.56">9877 3941 1383 0,'-9'-7'0'0,"1"-1"0"0,-4 3 0 0,2 5 0 0,-2 0 0 0,-2 7 0 0,1 10 325 0,-4 5-144 0,0 7-63 15,5-1-45-15,3 5 373 0,2-2-205 0,5 5-101 16,2 0 50-16,0 3-67 16,10-5-48-16,8-3-306 0,2-5 134 0,3-3 67 15,1-3 34-15,4 0-529 0,-4-10 277 0,0-3 142 0,0-6 52 16,1-1-359-16,-5 0 114 0,4-5 121 0</inkml:trace>
  <inkml:trace contextRef="#ctx0" brushRef="#br0" timeOffset="11681.17">10008 4025 732 0,'-3'-9'0'0,"1"-1"0"0,2 3 0 0,0 1 0 0,2 6 236 0,7 0-99 0,7 0-50 0,2 0 324 15,2 6-178-15,-1 4-103 0,3 4 78 0,-2 1-86 0,-3 2-43 16,2 2 1-16,-4 2-82 31,-3 0 16-31,-4 0-1 0,-4-1 24 0,-3 1-109 0,-1 0 64 16,0-4 18-16,-13 0 0 0,-4-4-22 0,-5-2 24 0,0-4 1 0,-6-1-217 0,2-4 69 15,0-2 69-15,1 0 34 0,4-2-31 0,1-8 27 32,3 0-39-32,9-9-656 0,8-3 347 0</inkml:trace>
  <inkml:trace contextRef="#ctx0" brushRef="#br0" timeOffset="11851.65">10228 3967 1339 0,'0'3'0'0,"0"-2"0"0,0 0 0 0,0 4 0 0,0 2 0 0,0 0 0 15,-4 4 0-15,-3 3 589 0,-1 3-267 0,3 2-147 32,-2 3-69-32,4-1 148 0,3 2-109 0,0 2-54 0,0 3-82 0,4-7-8 0,9 2 36 0,5-5-407 0,4-1 204 0,3-4 102 0,2-2 59 15,-1-6-575 16,2-5 304-31,-3 0 58 0,2 0 107 0</inkml:trace>
  <inkml:trace contextRef="#ctx0" brushRef="#br0" timeOffset="12088.17">10446 3803 1153 0,'3'-8'0'0,"5"1"0"0,1 2 0 0,1 2 0 0,1 2 0 0,-1 1 0 0,0 0 141 0,-2 0-52 0,1 9 2 0,-2 5-26 0,-2 1 8 0,-3 2-36 31,-2 0-62-31,0 1 31 0,0 2 0 0,-8-4 31 0,-3 3-80 0,-1-6 36 0,-1-2-1 0,-1-2 85 0,2-3-1 31,-2-2-39-31,1 1 3 0,5-1 114 0,-1-4-61 0,3 0-29 0,2 0 62 0,4 0-44 0,0 0 8 16,0 0-53-16,7 0 19 0,10-4-19 16,2-4 0-16,6 5 0 0,4-1-108 0,-2 0 49 0,4 1 30 15,-3-1-1 1,2 3-467-16,-2 1 240 0,1 0 91 0,-5 0-646 0</inkml:trace>
  <inkml:trace contextRef="#ctx0" brushRef="#br0" timeOffset="12261.79">10577 4100 1434 0,'-14'0'0'0,"6"0"0"15,3 0 0-15,-1 0 0 0,6 0 0 0,0 0 234 0,8 0-89 0,11 0-58 0,6 0 203 0,5-2-127 0,0-1-63 0,6-1-22 16,-1 1 52-1,-2 0-47-15,0 1 0 0,-2-2-389 0,0 2 171 0,-1 1 95 0,-8-1 34 16,-3 2-550 0,-5 0 286-16,-2 0 143 0,-8 0-470 0,-3 0 270 0</inkml:trace>
  <inkml:trace contextRef="#ctx0" brushRef="#br0" timeOffset="12410.64">10809 3930 1407 0,'-3'-4'0'0,"-2"2"0"0,3-1 0 0,0 3 0 0,0 0 0 0,2 4 0 0,0 8 0 0,0 3 520 15,0 3-241-15,2 1-121 0,1 5-52 0,1-1 85 16,1 3-77-16,1-3-39 0,-3 5-77 0,-1-2 0 16,2 3 48-16,0-5-9 0,-3 0-441 0,1-4 221 15,-2-1 109-15,0-4-567 16,1-1 294-16,-1-8 177 0</inkml:trace>
  <inkml:trace contextRef="#ctx0" brushRef="#br0" timeOffset="12567.29">10976 3964 1313 0,'1'-3'0'0,"1"0"0"0,3 2 0 0,-1-3 0 0,1 4 0 0,3 0 0 0,1 0 335 15,0 0-149-15,3 4-75 0,0 3 270 0,2 3-163 16,0 1-95-16,-1 3-43 0,0 0-270 0,0 0 113 16,1 1 58-1,-2 0-584-15,-2-4 314 0,-1-2 161 0,0 2 80 0,-2-4-604 0</inkml:trace>
  <inkml:trace contextRef="#ctx0" brushRef="#br0" timeOffset="12749.22">11182 3937 819 0,'0'-13'0'0,"0"-1"0"0,0 6 0 0,0 3 0 0,0 1 0 0,0 4 419 0,0 0-192 16,-1 6-85-16,-3 8-57 0,1 8 361 0,0 4-204 0,-1 4-103 0,1 6 71 0,-6 3-78 31,1 1-52-31,0 2 0 0,0-3-38 0,1 2-5 0,-4 1 0 0,1 2-349 0,-3-5 169 47,3-4 90-47,1-2 46 0,-2-4-550 16,3-4 266-16,-1-4 77 0,6-13 104 0,-1-5-471 0,4-3 272 0</inkml:trace>
  <inkml:trace contextRef="#ctx0" brushRef="#br0" timeOffset="12988.75">11331 3856 819 0,'19'-11'0'0,"-5"4"0"0,0 6 0 0,-1-2 0 0,-1 3 186 0,-3 0-75 16,2 5-28-16,-4 2 203 0,-3 6-125 0,-3 3-62 0,-1-2-31 0,0 2-63 16,-1 3 41-16,-11-2-9 0,-3 0 0 0,1-1-86 0,-3-2 43 0,-1-2 0 15,0 1 97-15,3-6-54 16,2 0 0-16,3-4 0 0,0 0 66 0,4-1-32 0,-1 1 8 16,7-3 34-16,0 0-37 0,0 0-1 31,7 0-38-31,6-3-24 0,4-2 33 0,-2 2-9 0,6-1 0 0,-1-1-291 31,-1 3 146-31,0-1 72 0,1 3-579 0,-5 0 286 0,-2 0 157 0,0 0 32 0</inkml:trace>
  <inkml:trace contextRef="#ctx0" brushRef="#br0" timeOffset="13155.26">11560 3892 1813 0,'8'-3'0'0,"2"0"0"0,2 1 0 0,2 2 0 0,4 0 0 0,-2 0 0 0,3 13 0 0,1 6 242 0,-3 3-102 0,2 4-52 0,-2 10 550 0,-5 0-306 0,-7 5-147 0,-3 5-74 0,-2 2 144 0,-10-1-128 0,-12 5-127 0,-5-11-139 0,-2-3 29 0,-3 1 73 0,-1-7-717 15,1-2 395-15,-5 3 208 0,3-12 89 0</inkml:trace>
  <inkml:trace contextRef="#ctx0" brushRef="#br0" timeOffset="21649.69">12124 4452 1588 0,'-9'0'0'0,"1"0"0"0,0 0 0 0,1 0 0 0,0 0 0 0,6 0 0 0,1 0 0 0,0 0 0 0,1 0 564 0,13 0-263 0,8 0-122 0,2 0 215 16,4-2-179-16,3 1-88 0,1-2-45 0,-2 2-106 15,4-1 40-15,-6 2-10 0,0 0 32 0,-1 0-412 16,-1 0 205-16,-5 7 104 0,5 2-275 0,-7 0 184 16,-5 1 97-16,-2 0-741 15,-2-2 372-15,-4 0 195 0</inkml:trace>
  <inkml:trace contextRef="#ctx0" brushRef="#br0" timeOffset="21792.99">12355 4157 1594 0,'-11'-11'0'0,"-1"2"0"0,7 9 0 0,3 0 0 16,2 0 0-16,0 12 0 0,3 10 0 0,5 6 698 0,7 6-334 0,-5 5-164 0,2 6-81 0,-1 1 218 15,-1 8-149-15,0 12-66 0,-2-1-141 0,-1 0 28 16,2 6 1-16,-1-4-693 0,2-3 361 0,0 7 189 0</inkml:trace>
  <inkml:trace contextRef="#ctx0" brushRef="#br0" timeOffset="22430.44">13380 4300 1483 0,'-11'-10'0'0,"0"2"0"0,1 1 0 0,-3 4 0 0,2 1 0 0,-5 2 0 0,1 4 0 0,-2 12 255 0,1 8-108 0,-4 9-54 0,2 4-28 16,0 6 325-16,8-4-181 0,0 2-85 16,7 0 91-16,3-5-89 0,5 1-44 0,15 2-196 15,4-11 71-15,8-4 40 0,0-4 1 0,6-4-517 16,-2-5 278-16,6 1 150 0,-6-8 59 0,-4-4-427 16,1 0 144-16</inkml:trace>
  <inkml:trace contextRef="#ctx0" brushRef="#br0" timeOffset="22649.17">13570 4394 1313 0,'0'-17'0'0,"0"6"0"0,0-2 0 16,0 5 0-16,8 5 0 0,6 0 0 0,-1 3 254 0,5 0-98 0,-2 3 116 0,1 12-117 0,0 1-58 16,-3 5-30-16,-1 2-111 0,0 5 51 15,-9-2-10-15,-1 3 41 0,-3-2-170 0,0 1 86 0,-5-1 41 16,-7 2 10-16,-2-6-7 0,-6-2 0 0,-3-3 40 15,-2-3-128-15,1-7 54 0,-4 4-27 0,3-12-171 32,2 0 107-32,4 0 53 0,3-6 7 0,8-12-256 0,4-4 134 0,4-6 80 15,4-4 35-15</inkml:trace>
  <inkml:trace contextRef="#ctx0" brushRef="#br0" timeOffset="22803.41">13846 4281 1108 0,'5'1'0'0,"0"4"0"15,-3 1 0-15,0 6 0 0,-2 1 0 0,0 6 0 0,-11 3 697 0,-1 3-330 0,-4 4-164 16,3 7-73-16,0-5 405 0,3 0-248 0,6 0-125 16,4-1 11-16,0-3-68 0,3 2-23 0,15-10-290 15,8-2 124-15,2-6 61 16,5-2 30-16,3-5-604 0,5-4 328 0,-5 0 148 0,0-3 80 0,-2-8-738 16,-5-3 371-16,4 0 175 0</inkml:trace>
  <inkml:trace contextRef="#ctx0" brushRef="#br0" timeOffset="23083.71">14092 4103 1263 0,'-6'-18'0'0,"1"4"0"0,4 2 0 0,1 3 0 0,0 2 0 0,6 0 244 0,7 6-108 0,4 1 75 0,1 0-87 0,1 1-43 16,0 10 0-16,1 1-69 0,-6 3-10 0,-1 6 36 15,-2 1 0-15,-5 3-185 0,-5 1 92 16,-1 4 56-16,0-4-9 0,-7 0-13 15,-9-4 29-15,0-2 0 0,-1-1 211 0,0-2-99 16,-2-7-49-16,2-2 112 0,1-2-76 0,3-4-48 16,3-2 0-16,1 0 242 0,6 0-136 15,3 0-64-15,0-7-31 0,6-2-27 0,10-1-5 0,2 0 9 16,5 0-9-16,1 1-216 16,-1 0 108-16,2 3 54 0,0 1-497 0,3 0 250 15,-3 3 140-15,-4 0-680 0,2 2 382 16,-3 0 192-16</inkml:trace>
  <inkml:trace contextRef="#ctx0" brushRef="#br0" timeOffset="23246.92">14326 4475 1461 0,'-11'0'0'0,"-1"2"0"0,2-1 0 0,5-1 0 0,1 0 0 0,4 2 0 0,0-2 0 0,1 0 551 16,13 0-247-16,7 0-137 0,5 0-65 0,2-2 288 15,5-1-177-15,0-2-87 0,5 1-210 0,-6-1 55 16,1 3 34-16,-4-1-562 0,2 1 297 0,-2 1 149 15,1 1 83-15,-6 0-298 0,-7 0 106 0,0 0 116 16,-6 1-94-16</inkml:trace>
  <inkml:trace contextRef="#ctx0" brushRef="#br0" timeOffset="23413.48">14605 4256 735 0,'-6'-6'0'0,"0"2"0"0,0 0 0 0,1 1 0 0,1 2 255 0,1-1-100 0,0 2-63 31,3 3-27-31,0 11 560 0,0 3-294 0,0 5-147 0,0 6 318 0,3 1-238 16,-1 3-112-16,1 1-123 0,0 5 9 0,-1-1-1 16,2 5 10-16,-2-2-461 0,0-4 226 0,-1-2 113 15,0-2 56-15,-1 0-278 0,2-11 163 0,-2-4 86 16,2-7-37-16,1-6-742 0</inkml:trace>
  <inkml:trace contextRef="#ctx0" brushRef="#br0" timeOffset="23565.74">14747 4296 2169 0,'0'0'0'0,"0"-3"0"0,1 0 0 0,4 2 0 0,0 1 0 0,3 0 0 16,2 3 0-16,3 6 330 0,2 4-137 0,-2 3-83 0,2 1-158 0,1 2 42 0,-1-1 0 0,1 3 43 0,1-5-583 0,-3 1 286 0,0-2 149 0,0-2-380 0,-4-1 241 15</inkml:trace>
  <inkml:trace contextRef="#ctx0" brushRef="#br0" timeOffset="23744.64">15009 4247 878 0,'0'-8'0'0,"0"2"0"0,-2-1 0 0,-1 5 0 0,1 1-1 0,-1 1 0 0,2 5 671 0,-1 14-318 16,0 8-158-16,-1 7 387 0,0 10-263 0,0 0-146 16,0 3-68-16,-2 6 40 0,1 6-54 15,-3-1-27-15,3 13 9 0,-3-12-313 0,0-3 139 0,-1 0 68 16,0-3 35-16,-3-4-515 0,-3 2 284 0,3-18 128 15,1-8-351-15,2-12 124 0,3-10 146 16,2-3-384-16,-1-4 256 0</inkml:trace>
  <inkml:trace contextRef="#ctx0" brushRef="#br0" timeOffset="24009.32">15189 4057 1700 0,'12'-10'0'0,"0"4"0"0,4 0 0 0,-3 6 0 0,1 0 0 0,-3 0 0 0,0 10 0 0,0 4 198 16,-2 1-72-16,-4-1-49 0,-3 5-32 0,-1 1-8 0,-1 1 0 0,0-1-159 15,-11 4 89-15,-3-5 30 16,-2-2 1-16,-7 0-96 0,0-5 65 0,-1-2 33 0,-4 4 7 0,5-9 116 0,1-1-47 16,5-1-46-16,0 2 226 0,4-4-126 15,1 0-45-15,6-1-35 0,6 0 107 0,0 0-60 16,3 0-30-16,14 0 17 31,3 0-47-15,8 0 0-16,2 0 0 0,3 0-336 0,1 0 167 0,5 0 94 0,-7 0 33 0,3 0-672 0,-3 0 335 0,-3 0 110 0,-3 1-417 0</inkml:trace>
  <inkml:trace contextRef="#ctx0" brushRef="#br0" timeOffset="24172.17">15492 4140 1036 0,'2'-10'0'0,"-1"3"0"0,3-2 0 0,1 4 0 0,1 1 0 0,2-1 344 0,4 5-158 0,1 0-75 15,5 9 573-15,0 12-324 16,3 5-162-16,1 7 161 0,-3 6-166 0,-2 5-78 16,-3 4-39-16,-3 2 193 0,-5 4-269 0,-4 8 0 0,-2-6 0 15,-17 1 0-15,-7 3 0 0,-7-2 0 0,-6-4-290 16,-4 7 18-16,1-16 150 0,-4-6 80 0</inkml:trace>
  <inkml:trace contextRef="#ctx0" brushRef="#br0" timeOffset="25137.71">16019 4555 1046 0,'-4'0'0'0,"-4"-5"0"0,5 4 0 0,-2 1 0 0,2 0 0 0,3 0 0 0,0 0 0 0,0 8 0 0,7 1 309 0,6 0-127 0,3 0-77 16,3 3 96-16,4-4-81 16,-1 1-42-16,3 1-7 0,1-3-25 0,-2-3-9 0,-2-1-1 15,1 1-53-15,-1-4 27 0,-1 0-1 16,0 0 37-16,-1 0-129 0,-7-8 59 0,-1-4 31 0,-1-2-1 0,-5-6-170 15,3 1 99-15,-7 0 1 0,-2-3-59 16,0-1 42-16,-3-1 34 0,-11 0 1 0,0-2 18 16,-6 7-6-16,-2 2 8 0,-3 4 46 0,-2 6-23 15,-4 6-7-15,-4 1-24 16,2 3 264 0,2 14-120-16,0 7-43 0,1 5-36 0,5 5 346 0,3 4-167 0,11 1-70 0,8 3 117 0,3-1-109 15,2 0-57-15,18 0-19 0,5 3 8 16,6-10-43-16,5-4 0 0,3-4-104 0,3-4 52 0,3 0 35 15,-2-14-9-15,0-3-447 16,-1-5 237-16,1 0 96 0,-2 0 67 0,2-12-670 16,-12-3 339-16,-3-4 165 0,-4-1-346 0</inkml:trace>
  <inkml:trace contextRef="#ctx0" brushRef="#br0" timeOffset="25320.9">16535 4278 997 0,'0'4'0'0,"0"0"0"0,0-1 0 0,0 0 0 0,0 3 0 0,3-4 0 0,8 2 630 0,2-2-301 0,4-2-146 16,8 2 238-16,5-2-191 0,2 0-97 0,7 0-414 16,0 0 155-1,0 0 81-15,0 0 42 0,0-2-722 0,-3 1 367 0,1-3 185 0</inkml:trace>
  <inkml:trace contextRef="#ctx0" brushRef="#br0" timeOffset="25653.38">17239 4127 1216 0,'-15'-4'0'0,"2"2"0"0,-2-1 0 0,-1 3 0 0,1 0 0 0,-4 3 0 0,2 8 267 0,1 6-116 0,2 5-57 16,5-1 319-16,1 5-189 15,0 6-84-15,8-3 94 0,0 0-99 0,4 1-49 0,11-1-25 16,3-2-214-16,3 0 103 0,1-6 39 16,2-3 24-16,1-6-545 0,0-1 284 0,-3-2 142 15,3-4 80-15,-3-5-732 0,-5 0 345 0</inkml:trace>
  <inkml:trace contextRef="#ctx0" brushRef="#br0" timeOffset="25872.2">17362 4205 891 0,'0'-13'0'0,"0"1"0"0,0 3 0 0,5 1 0 0,3 1 0 0,6 0 133 0,0 6-53 16,4 1 259-16,3 0-151 0,1 8-76 0,-1 4-38 15,4 5 110-15,-7 2-78 0,-3 1-35 16,-4 2 0-16,-2 2-99 0,-8 2 33 0,1 1 8 0,-2-4 24 0,-12 2-136 16,-5-3 68-16,-7-2 33 0,-1 1-19 0,-6-3 35 31,2-7-9-31,-1-3-184 0,1-2 94 0,4-6 11 0,3 0 34 0,-2 0-299 15,11-7 156 1,6-10 58-16,7-2 42 0,0-4-272 0,12-5 158 0,9-3 70 16</inkml:trace>
  <inkml:trace contextRef="#ctx0" brushRef="#br0" timeOffset="26028.08">17658 4130 659 0,'8'-5'0'0,"2"4"0"0,-6 0 0 0,1 1 0 0,-4 0 0 0,-1 9 518 0,0 7-241 0,-6-1-112 15,-2 5-68-15,-1 1 485 16,1-2-273-16,1 3-136 0,2 0 112 0,2-2-129 0,3-1-60 15,0 0-125-15,4-2 32 0,9 0 0 16,4-2 42-16,3-6-480 0,3-4 235 0,4 0 118 16,0-5 59-16,1 0-643 0,3-2 341 0,-5-6 53 15,1-8 122-15,-4-2-445 0</inkml:trace>
  <inkml:trace contextRef="#ctx0" brushRef="#br0" timeOffset="26287.19">17848 4000 1224 0,'-8'-4'0'0,"-1"-3"0"0,5 0 0 0,2 2 0 0,2 2 0 0,0-1 0 0,5-2 111 0,9 6-37 0,2 0 118 0,4 0-78 16,0 0-39-16,-1 3 9 0,-1 6-91 0,-2 0 0 15,-1 2 43-15,-3 3 0 16,-2 0-222-16,-2 0 120 0,-6 2 47 0,-2-2 28 0,0 1-130 16,-5 0 78-16,-9-1-22 0,-2-1 171 0,-4-1-67 15,-2-3 1-15,2-1 245 16,-2-3-136-16,4-1-74 0,0 1-28 0,4-2 144 0,5-3-81 0,3 0-20 15,3 0-26-15,3 0 9 16,3 0 10-16,12-4-47 16,7 0 0-16,3-2-203 0,3 0 102 0,5 4 59 0,-2 1-458 0,-1-1 243 15,1 2 81-15,-2 0-505 0,1 0 304 16,-2 0 144-16</inkml:trace>
  <inkml:trace contextRef="#ctx0" brushRef="#br0" timeOffset="26453.4">18093 4266 1062 0,'-6'0'0'0,"-1"0"0"0,2 0 0 0,3 0 0 0,-1 0 0 0,3 0 0 0,0 0 287 0,5 0-126 0,8 0-62 16,3 0-31-16,6 0 113 15,0 0-77-15,2 0-34 0,-1 0 0 0,3-2-80 0,-3 1 23 16,2 1 9-16,-7 0-336 0,-3 0 175 0,-2 0 88 16,-1 0-406-16,-6 0 231 0,0 0 116 0,-4 3 6 0,-2-2-273 0,0-1 184 15,-11 0 97-15,-1 0 36 16,-1-10 60-16</inkml:trace>
  <inkml:trace contextRef="#ctx0" brushRef="#br0" timeOffset="26597.14">18247 4106 998 0,'0'-6'0'0,"0"1"0"0,0 1 0 0,2-2 0 0,-2 5 0 0,2 0 390 0,-1 1-177 0,0 0-89 0,1 12-43 0,0 5 402 0,1 1-227 0,-3 8-110 0,0 1 58 0,0 3-84 0,0 3-33 0,-5-1-9 0,1-2-210 0,-3 1 84 0,1 1 43 0,0-3-531 0,-3 3 296 0,4-10 133 0,0-1 72 0,2-7-674 0,3-3 299 15</inkml:trace>
  <inkml:trace contextRef="#ctx0" brushRef="#br0" timeOffset="26755.12">18375 4168 1572 0,'0'-2'0'0,"0"-1"0"0,0-1 0 0,0 2 0 0,3 2 0 0,5 0 0 0,0 0 0 0,1 3 322 0,5 5-134 16,-3 4-80-16,3 0 175 0,0 3-124 0,-1 1-61 15,1 0-411-15,0 0 183 0,-2-1 79 0,-1-3 44 32,-1-1-746-32,0 0 369 0,-2-4 185 0,0-1 88 0</inkml:trace>
  <inkml:trace contextRef="#ctx0" brushRef="#br0" timeOffset="26923">18617 4149 1066 0,'0'-10'0'0,"0"3"0"0,0 0 0 0,0 0 0 0,0 5 0 0,-2 2 0 0,-1 0 487 0,0 5-225 0,-2 11-113 0,2 4 354 15,-3 6-225-15,-2 4-125 16,2 3-58-16,-2 3 25 0,0 0-42 0,-1 0 1 0,-1 6-254 0,3-6 101 16,-2 0 55-16,1-1 27 0,0 0-530 0,0-6 279 15,-3 3 149-15,6-12 61 0,1-5-771 0,1-8 385 16,3-7 191-16,0 0-124 0</inkml:trace>
  <inkml:trace contextRef="#ctx0" brushRef="#br0" timeOffset="27144.87">18694 4095 13 0,'19'-10'0'0,"3"1"0"0,-5 7 0 0,-1 2 0 0,-1 0 0 0,-4 0 0 15,1 3 0-15,0 8 842 16,-8 4-408-16,0-1-199 0,-3 3-99 0,-1 0 13 0,0 3-56 0,-5-2-19 16,-4 0-10 15,-5-4-121-31,-2-1 47 0,1-1 23 0,-1-3-36 0,1 0 39 0,4-6-9 0,1 0 29 0,1-3 58 0,3 0-29 15,3 0 0-15,3 0-57 0,0 0 24 0,1-7-36 16,12-1 30-16,4-2-135 0,4 1 69 0,-1-1 31 0,4 2-1 16,0 1-453-16,0 3 228 0,1-2 101 15,1 2-536-15</inkml:trace>
  <inkml:trace contextRef="#ctx0" brushRef="#br0" timeOffset="27303.77">18992 4134 964 0,'0'-4'0'0,"0"-3"0"0,0 5 0 0,5-1 0 0,3 3 0 0,1 0 605 0,3 7-284 0,-1 8-134 0,2 5 473 0,-2 5-312 16,-2 3-156-16,-2 5-78 15,-2 3 59-15,-3 4-59 0,-2 1-44 0,-7 1 1 16,-9 2-288-16,-11 2 127 16,-2 0 63-16,-9 5-708 0,2-10 381 0,-2-1 196 0,-5-8 96 0</inkml:trace>
  <inkml:trace contextRef="#ctx0" brushRef="#br0" timeOffset="28006.92">19330 4775 2924 0,'-6'-11'0'0,"-2"5"0"0,5-1 0 0,0 2 0 0,0 5 0 0,3-3 0 0,0 3 0 0,0 0 0 0,0 0 492 31,0 0-218-31,0 0-124 0,0 0-404 0,3 3 145 0,3 2 73 0,3 1-280 0,1-2 171 0,3 1 91 16,0-1 46-16</inkml:trace>
  <inkml:trace contextRef="#ctx0" brushRef="#br0" timeOffset="28236.04">19859 4414 1614 0,'-19'0'0'0,"-8"3"0"0,4 5 0 0,-2 8 0 0,-1 3 0 0,-4 7 340 0,-1 8-152 0,-3 12-67 16,5-2-46-16,8 5 625 0,4 4-332 0,10-4-165 16,5-1-83-16,2-1 82 15,12-14-202 1,12-4 0-16,8-5 0 0,4-6 0 0,2-4 0 0,6-3-291 0,-7-8-7 0,3-3 168 15,-4 0 83-15,-1-3-874 0,1-8 459 0,1-2 153 16,-9-3 140-16</inkml:trace>
  <inkml:trace contextRef="#ctx0" brushRef="#br0" timeOffset="28410.75">19922 4642 2434 0,'-14'-5'0'0,"2"1"0"0,4 1 0 0,8 3 0 0,0 0 0 0,8 0 0 0,11 0 0 0,6 0 354 0,7 1-151 0,4 1 2 16,3-2-85-16,5 1-42 0,-3-1 0 0,5 0-642 31,3 0 308-31,-3 0 142 0,-2 0 74 0,-1 0-369 0,-4 0 222 0,-4 0 111 0,-3 0 65 16</inkml:trace>
  <inkml:trace contextRef="#ctx0" brushRef="#br0" timeOffset="28668.04">20332 4507 1075 0,'0'-15'0'0,"0"1"0"0,0 2 0 0,0 0 0 0,5 0 0 0,11 5 75 0,4 4 0 0,5 1-39 0,3 1 331 0,0 1-166 0,6 1-74 0,-4 11 32 15,-2 5-67-15,-2 4-28 0,-7 2 0 0,-4 5-151 0,-4 2 70 0,-11 5 21 16,0-3 1-16,-15 4-1 0,-9-1 0 16,-2 3 40-16,-4-8-9 0,-4 0 65 0,0-3-32 15,-2-6-1-15,3-1 178 0,-1-1-95 0,12-11-63 16,3 1 191-16,7-8-121 0,6-1-61 15,6 0-31-15,0 0 3 0,10 0-9 0,15-2-23 16,6-7-1-16,4-1-141 0,1 1 71 0,6 1 44 16,-2-1-9-16,1-1-204 0,-1 1 120 0,0 2 60 15,-3-1-723-15,5-1 316 0,-11 2 202 0,-3-1-507 0,-6 0 351 16</inkml:trace>
  <inkml:trace contextRef="#ctx0" brushRef="#br0" timeOffset="28864.46">20789 4549 1197 0,'0'-11'0'0,"0"-2"0"0,0 6 0 0,4-2 0 0,5 3 0 0,6-1 520 16,-1 6-247-16,3 1-118 0,2 0-60 0,4 0 257 15,-1 9-158-15,3 5-70 16,-7 4-49-16,0 1-90 16,-6 6 25-16,-3-1 0 0,-8 5-76 0,-1 4 60 15,-5-6 16-15,-12 3 0 0,-7-2-193 0,-2 1 109 0,-5-3 55 0,-5 0-228 16,2-8 127-16,2-7-9 0,4-2 57 0,5-7-268 15,1-2 143-15,16 0 85 0,6-14 39 0,3-8-367 16,20-9 203-16</inkml:trace>
  <inkml:trace contextRef="#ctx0" brushRef="#br0" timeOffset="29014.39">21203 4445 916 0,'6'-2'0'0,"-3"0"0"0,-1-3 0 0,-2 5 0 0,-2 0 0 0,-14 5 736 0,-4 7-351 0,-3 3-174 15,-2 3 630-15,4 3-408 16,2-1-198-16,2 3-61 0,6-1-174 0,2 7 0 0,7 3 0 15,2-5 0-15,8 4 0 0,14-5 0 0,6-2 0 16,9-2-38-16,2-3-188 0,0-9 126 0,1-3 68 16,0-6-794-16,-1-1 420 15,-3 0 64-15</inkml:trace>
  <inkml:trace contextRef="#ctx0" brushRef="#br0" timeOffset="29168.32">21426 4304 1720 0,'9'0'0'0,"1"-3"0"0,4 3 0 16,6 0 0-16,2 7 408 16,7 10-178-16,-2 7-102 0,-1 10 196 0,-1 3-145 0,-5 11-71 0,-5 8-37 15,-6 12 188-15,-9-5-116 0,-6 4-54 0,-19-4-27 0,-11 2-558 0,-5-7 265 16,-9 8 143-16,-1-20-938 0</inkml:trace>
  <inkml:trace contextRef="#ctx0" brushRef="#br0" timeOffset="31424.37">22293 4339 1664 0,'-16'-6'0'0,"-2"1"0"0,9 2 0 0,5 3 0 0,-1 0 0 0,5 0 0 0,0 0 634 16,5 0-289-16,9 3-158 0,11 0-75 16,1 1 162-16,1-2-118 0,7 0-60 0,0 1-19 0,-3-3 3 0,-1 4 1 15,0-1-44-15,-4 1-555 16,4 2 287-16,-9-1 129 0,-2 4-936 0,-3 2 518 0</inkml:trace>
  <inkml:trace contextRef="#ctx0" brushRef="#br0" timeOffset="31581.51">22356 4621 1591 0,'-6'0'0'0,"-6"0"0"0,7 2 0 0,0-2 0 0,2 2 0 0,3-2 629 16,0 0-297-16,9 0-138 0,9 0-83 0,6 0 169 16,5 0-122-16,3 0-61 0,1 0-375 0,3 0 167 15,-1 0 69-15,0 0-823 0,-2 0 451 16</inkml:trace>
  <inkml:trace contextRef="#ctx0" brushRef="#br0" timeOffset="31912.57">22945 4460 2252 0,'0'-24'0'0,"2"8"0"0,0 1 0 0,5 1 0 0,4-1 0 0,3 0 0 0,3 6 0 0,0-1 0 0,5 7 0 0,0 2 148 0,-2 1-56 0,3 1-19 0,-5 14-233 16,-3 7 98-16,-5 5 49 0,-3 2 25 0,-5 7-327 16,-2 3 181-16,0-1 78 15,-12 1 44-15,-1 0-142 0,-5-2 78 16,-1-1-36-16,-6 2 101 0,0-9-37 16,-2-8 11-16,-2-3 364 0,1-3-179 0,-1-7-79 15,-1 0-54-15,9-8 596 0,1 0-290 0,6-1-129 16,3-7-78-16,5-1 411 0,3 0-303 0,3 0-222 0,1 0 0 0,18 1 0 31,3-1 0-31,5 2 0 0,7 2 0 0,-2 3 0 0,3-1 0 0,2 3 0 0,-2 0 0 0,2 0 0 16,5 0 0-16,-5 3 0 15,-1 1 0-15,1 1 0 0,-1-1 0 0,-3-1-1024 16,7-1 476-16,-13-2 260 0,0 0 126 0</inkml:trace>
  <inkml:trace contextRef="#ctx0" brushRef="#br0" timeOffset="32138.38">23446 4492 1853 0,'0'-9'0'0,"-2"4"0"0,0-2 0 0,2 2 0 0,0 0 0 0,5 3 0 0,14-1 311 0,1 3-137 0,8 0 61 0,0 3-99 0,3 4-41 0,-3 7-34 0,2 2 15 16,-3 4-39-16,1 2-1 16,-7 3 0-16,1 4-259 0,-14-2 125 0,-3 1 67 15,-5 3-209-15,-6-3 138 0,-14 0 69 0,-6 2 44 16,-6-9-85-16,-5-4-3 0,-1-4 35 15,0-7-42-15,0-2 26 0,0-3-24 0,10-1 46 0,5-2-64 16,5-13 31-16,9-6 1 0,9-4 32 16,0-6-336-16,17 1 172 0,11-4 82 0,4 3 41 15</inkml:trace>
  <inkml:trace contextRef="#ctx0" brushRef="#br0" timeOffset="32312.42">23896 4386 1896 0,'18'-10'0'0,"-6"4"0"0,-3 3 0 0,-5 3 0 0,-4 0 0 0,0 10 0 0,-15 9 0 0,-7-1 0 0,0 6 354 0,-3 1-159 0,0 4-70 0,4-3 462 0,2-1-276 16,2 3-137-16,6 0 115 16,0-2-289-16,5 8 0 15,6-8 0-15,0-1 0 0,12-1 0 0,12-4 0 0,4 0 0 0,6 1 0 0,1-10 0 32,3-2 0-32,-1-3 0 0,1-2-408 0,2 1 59 0,-10-5 181 0,-2 0-805 0,-6 0 468 15,0 0 234-15</inkml:trace>
  <inkml:trace contextRef="#ctx0" brushRef="#br0" timeOffset="32534.15">24514 4242 1410 0,'-17'-3'0'0,"-4"2"0"0,1 1 0 0,-3 3 0 0,-4 12 0 0,-3 8 0 0,-2 4 738 0,-2 9-342 16,6 1-185-16,5 4 497 0,4 5-336 0,7-1-276 0,7 1-96 15,5 4 0-15,1-11 0 32,20-4 0-32,5-2 0 0,1-6 0 0,6-5 0 0,3 0 0 0,-4-10 0 0,1-3 0 0,-5-4 0 0,-3-4 0 15,0-1-318-15,-2 0-150 0,-8 0 235 0,-4 0-852 16</inkml:trace>
  <inkml:trace contextRef="#ctx0" brushRef="#br0" timeOffset="33182.79">24876 4342 2039 0,'-5'0'0'0,"0"-4"0"0,2 3 0 0,2 1 0 0,-1 2 0 0,2 12 0 0,0 6 0 0,0 3 0 0,0 5 315 0,0 4-139 0,0 4 80 16,2 1-110-16,2 6-45 15,1-2-37-15,0 3-61 0,1-1 0 0,-2-3 34 16,1-2 0-16,0 3-398 0,0-15 195 0,-1-1 101 16,2-7 51-16,-2-5-614 0,0-6 323 0,0-2 59 0</inkml:trace>
  <inkml:trace contextRef="#ctx0" brushRef="#br0" timeOffset="33338.6">25026 4592 1488 0,'1'-8'0'0,"3"-1"0"0,-2 5 0 0,1-4 0 0,1 4 0 0,3 0 0 0,3-1 671 0,2 3-308 0,2-3-168 16,5 4 155-16,2 0-157 0,2-2-78 0,3 3-40 0,4 0-136 15,-3 0 43-15,3 0 28 16,-2 0 0-16,0 0-609 0,-1 0 318 0,1 0 167 0,-8 0-812 0</inkml:trace>
  <inkml:trace contextRef="#ctx0" brushRef="#br0" timeOffset="33573">25440 4363 832 0,'9'-11'0'0,"4"1"0"0,1 3 0 0,3 2 0 0,2 0 555 0,2 5-260 0,2 0-129 16,4 0-55-16,-2 6 201 0,-3 9-138 0,-1 3-69 15,-1 2-34-15,-3 4 8 0,1 4 8 0,-11 2-50 16,-3-1-78-16,-4 3 39 16,0 1 0-16,-9 3 39 0,-10 2-58 0,-3-5 24 15,-6-4 1-15,-3 0-28 16,-4-6 31-16,-1-4-1 0,-3 2 15 0,7-12-271 16,1-1 108-16,1-7 73 0,4-1 9 0,4 0-172 0,5-6 80 0,11-12 66 15,6-7-408-15,1-6 229 0,20-3 114 0</inkml:trace>
  <inkml:trace contextRef="#ctx0" brushRef="#br0" timeOffset="33733.94">25825 4349 1878 0,'6'0'0'0,"-3"0"0"0,-1 5 0 0,-1 4 0 0,-1 1 0 0,0 5 0 0,-4 5 447 16,-8 2-210-16,-1 4-100 0,5 1 482 0,-3 6-291 16,6 0-145-16,4 2-81 0,1-6-102 31,1 0 0-31,16 0 0 0,5-5 0 0,8 3-60 0,0-12-146 0,7-3 121 15,1-4-275-15,0-6 198 16,1-2 99-16,-1 0-855 0,-7-1 446 0,-7-11 213 0</inkml:trace>
  <inkml:trace contextRef="#ctx0" brushRef="#br0" timeOffset="33992.62">26118 4085 1358 0,'9'-20'0'0,"-1"7"0"0,4 3 0 0,4 4 0 0,1 3 0 0,0 2 0 0,3 1 315 16,-4 1-144-16,-2 13-67 0,0 3-13 0,-4 2-27 0,-1 3 0 0,-5 3-70 16,-4 2 17-1,0-1-1-15,-4 2 27 0,-11-1-49 0,2-2 25 0,-4 1 8 16,1-9 16-16,-3 0 259 16,3-3-129-16,2-5-65 0,4-2-33 0,-1-1 288 31,6-6-164-31,5 0-79 0,0 0 71 0,6-2-74 0,14-13-52 0,4 3-59 0,4-5 0 0,2 2 0 31,2-1 0-31,1 1-371 0,0 3 137 0,3 2 144 0,-7 3 59 0,-3 5-1032 0</inkml:trace>
  <inkml:trace contextRef="#ctx0" brushRef="#br0" timeOffset="34145.31">26360 4516 2522 0,'-9'0'0'0,"0"0"0"0,3 0 0 0,-2 0 0 0,6 2 0 0,2-2 0 0,0 0 0 0,4 0 0 0,12 0 411 16,5 0-177-16,4 0-104 0,2 0 106 0,4 0-99 0,-1 0-51 0,1 0-249 0,1 0 109 0,-4 2 41 0,-1 2 24 31,-2-1-782-31,-2 1 404 0,-3 1 202 0</inkml:trace>
  <inkml:trace contextRef="#ctx0" brushRef="#br0" timeOffset="34313.54">26778 4370 2220 0,'-3'-3'-1'0,"-2"-3"-1"0,1 4 1 0,3 0 0 0,1-1 0 0,0 3 0 0,0 0 482 0,3 5-213 0,9 6 233 0,2 2-232 0,0 1-117 0,3 1-105 0,-1 3-363 0,4-2 161 0,-4 1 91 0,2-2 51 16,1-1-373-16,-3 1 211 0,2-2 115 0,-2-2 44 16,-2 0-1010-16</inkml:trace>
  <inkml:trace contextRef="#ctx0" brushRef="#br0" timeOffset="34479.43">27117 4301 1798 0,'-2'-5'-1'15,"-4"-1"0"-15,3 3 0 0,-2 3 0 0,0 0-1 0,-3 5 1 0,2 14 422 0,1 5-197 0,-2 8 422 0,2 9-306 16,-3 5-152-16,0 4-76 16,-1 12-24-16,-3-5-9 0,0 4-44 0,0 1-28 15,-3-6-128-15,0-2 64 0,-2 3 54 0,5-18 14 31,0-6-556-31,0-7 289 0,5-8 146 0,-2-9-823 0,1-1 441 0</inkml:trace>
  <inkml:trace contextRef="#ctx0" brushRef="#br0" timeOffset="34703.33">27332 4132 949 0,'18'0'0'0,"-6"0"0"0,2 0 0 0,-2 2 0 0,-6 7 329 0,3 2-138 0,-7 2-82 0,-2 3-37 0,0 2 139 0,-14 2-88 0,-2 1-43 0,-2 1 74 16,-1-4-64-16,2-1-27 16,-1-5 95-16,6 0-61 0,1-4-31 0,0 0 9 15,6-2 89-15,3-4-65 0,2 3-31 0,0-5-1 16,7 0 17-16,9 0-16 0,3 0-8 16,9-3-25-16,-1 0-61 0,6-4 31 0,0 1-1 0,4-2-532 15,-7 6 275-15,1-1 114 16,-5 1-873-16</inkml:trace>
  <inkml:trace contextRef="#ctx0" brushRef="#br0" timeOffset="34894.33">27666 4221 1815 0,'6'-5'0'0,"1"2"0"0,0-1 0 0,2 2 0 0,2 2 0 0,-1 0 0 0,-1 9 427 0,4 9-196 0,-2 6-97 15,-1 7 587-15,0 5-334 0,-5 5-180 0,-3 4-198 0,-2 3-9 16,0 4 0-16,-14 4 0 0,-8 7 0 31,-2-9 0 0,-8-1 0-31,-4-2-550 0,-1-3 189 0,-7 0 207 0,6-13 90 0</inkml:trace>
  <inkml:trace contextRef="#ctx0" brushRef="#br0" timeOffset="35484.39">28198 4483 816 0,'0'0'0'0,"0"0"0"0,0 3 0 0,1-1 0 0,2 2 185 0,7 0-74 16,3 3-38-16,3 1 9 0,8-1 269 0,2 0-157 15,7-1-79-15,0 1-39 0,5-4 21 0,5-3-22 16,-10 0-8-16,-1 0-138 16,-3-3 54-16,-3-6 26 0,-7-4-150 0,-1-2 97 0,-11-3 36 0,-4 3-1 15,-3-3-10-15,0-2 1 0,-8-2 0 16,-8 0-30-16,-6 2 10 15,-3 0-12 1,-3-1-1-16,-1 4 124 0,-4 5-42 16,-3-3-6-16,1 9-37 0,-2 6 224 0,1 0-103 0,1 9-35 0,1 11 230 31,-6 7-120-31,11 9-78 0,9 5-35 0,4 7 241 0,10 3-138 0,6 1-69 0,0 7-25 0,23-10 131 0,10-1-87 16,9-4-95-1,5-4-29-15,5-3 0 0,-3-13 0 0,-3-6 0 0,0-5 0 16,-2-6 0-16,-5-5-36 0,4-2-549 0,-13 0 284 15,-4-9 163-15,-2-5 22 0,1-3-693 0,-5-2 387 0,5-5 184 0,-13 2 105 0</inkml:trace>
  <inkml:trace contextRef="#ctx0" brushRef="#br0" timeOffset="35677.72">28775 4218 1876 0,'0'0'0'0,"0"0"0"0,0 0 0 0,1-2 0 0,4 1 0 0,8-1 0 0,3 0 0 0,7 0 692 0,9 2-328 16,5 0-156-16,2 0-90 0,5 0-255 0,-3 0 86 15,2 0 43-15,-3 0-292 16,3 0 177-16,-15 0 74 16,0 0 43-16,-8 0-849 0</inkml:trace>
  <inkml:trace contextRef="#ctx0" brushRef="#br0" timeOffset="36144.43">29317 4010 827 0,'9'-6'0'0,"-4"-2"0"0,5 3 0 0,-3-1 0 0,-4 2 0 0,2 0 473 0,1-1-218 0,-3 4-110 0,2-6 86 0,-4 7-101 0,1-1-48 0,0-1-23 0,-1 2-46 15,-1 0 23-15,0 0 9 16,0 0-197-16,0 0 94 0,0 0 47 0,-1 0 24 0,-3 0-134 62,0 2 87-46,1-1 31-16,-1 2-1 0,3 0-94 0,-3-2 52 0,2 0-27 0,-1 1 91 0,3 0-18 0,-1-2-18 0,0 0-12 0,1 0 95 0,0 0-33 0,0 0-4 0,0 0 93 0,0 0-58 0,0 0-11 0,0 0-1 0,0 0 4 0,0 0 5 16,-2-2-17-16,2 0-18 15,0 1-106-15,-2 0 51 0,2-2 29 0,-1 0-76 0,-1 3 40 0,1 0 25 78,-3 0-13-78,3 0 0 0,-1 0 8 0,0 0 19 0,-1 3 142 16,-2 7-71-16,2 1-40 0,-5 3 0 0,2 7 297 0,-1-1-146 0,2 8-66 0,1-1-44 0,1 5 199 0,3 1-118 0,0 8-51 0,0-7-102 0,8 0 34 0,11-2 0 0,7-3 0 0,1-3-354 0,8-1 185 16,1-9 81-16,0-9-282 0,1-6 184 15,4-1 47-15,-6 0 61 78,2-5-808-78,-6-10 411 0,-8-2 202 0</inkml:trace>
  <inkml:trace contextRef="#ctx0" brushRef="#br0" timeOffset="36296.15">29585 4071 1621 0,'-5'-7'0'16,"4"-2"0"-16,-1 4 0 0,2-2 0 0,0 5 0 0,3-1 0 0,11 3 0 0,2 0 0 0,5 0 551 0,1 5-249 0,1 7-137 15,-3-1 53-15,0 6-91 0,-3 0-46 0,1 1-22 0,-2 4 28 0,-11 1-8 16,-3-1-44-16,-2 0 1 0,-2 1-156 0,-13-3 78 0,-4 5 48 0,-5-7-213 16,-3-3 121-1,-3-3 61-15,1-4 31 0,2-3-466 0,-2-3 177 0,10-2 81 16,2 0-374-16,5-12 270 0,10-6 135 0,2-5 68 0,2-6-244 16</inkml:trace>
  <inkml:trace contextRef="#ctx0" brushRef="#br0" timeOffset="36473.37">29842 3972 1121 0,'0'5'0'0,"-8"0"0"0,1 4 0 0,-6 2 0 0,3 0 394 0,-5 6-179 0,1 0-90 0,0 4-44 0,1 2 905 0,1 4-467 0,7-2-245 0,5 3-58 0,0-2-216 0,2-2 0 0,15 0 0 0,3 1 0 0,1-9 0 16,6-4 0-16,3-4-175 0,1-3-148 0,-1-3 179 15,5-2 99 1,-5 0-918-16,-3-2 404 0,-3-8 261 0,-3-4 131 15,-2-3-300-15</inkml:trace>
  <inkml:trace contextRef="#ctx0" brushRef="#br0" timeOffset="36704.93">30075 3763 1332 0,'7'-13'0'0,"4"5"0"0,0 5 0 0,3-1 0 0,2 3 0 0,-1 1 0 0,2 0 357 0,-7 1-165 0,0 9-78 16,-2 4 92-16,-3 2-84 0,-2 2-35 0,-3 2-8 15,0 1-73-15,-10-1 0 0,-3 1 30 0,0-4-1 16,-4 3 43-16,4-6-10 0,-3 1-33 0,4-6 178 16,1 0-88-16,2-4-45 0,2 3 9 0,4-4 57 0,3-3-55 15,0-1-28-15,4 0 60 16,13 0-44-16,4 0 10 0,6-5-54 0,3-3-445 0,3 1 223 16,1-2 111-16,0 2 56 0,2 1-911 0,-7 2 422 31,-6 3 239-31,-4 1-297 0</inkml:trace>
  <inkml:trace contextRef="#ctx0" brushRef="#br0" timeOffset="36877.51">30247 4106 1419 0,'-2'0'0'0,"2"0"0"0,0 0 0 0,0 0 0 0,4-1 0 0,11-1 0 0,8-1 0 0,3 3 540 0,7-2-252 0,5-1-126 0,2 0 129 0,4-1-128 0,5 1-55 0,-9 2-40 0,-4 0-550 0,-8 1 259 0,0 0 129 16,-11 0 66-16,0 0-775 0,-14 0 401 0,-3 0 200 0</inkml:trace>
  <inkml:trace contextRef="#ctx0" brushRef="#br0" timeOffset="36994.4">30506 3934 1860 0,'-6'-3'0'0,"-1"-3"0"15,3 5 0-15,4-2 0 0,0 3 0 0,0 0 0 0,0 13 272 0,0 3-109 0,0 4-68 0,5 3 331 0,-2 4-195 0,1 5-97 0,-1-1 113 16,-1 3-96-16,1-1-63 0,-2 2-26 15,-1-2-566-15,0-1 270 16,0-1 134-16,0-1 78 0,0-6-837 0,0-7 447 0,0-10 134 0</inkml:trace>
  <inkml:trace contextRef="#ctx0" brushRef="#br0" timeOffset="37132.8">30704 4004 1325 0,'0'0'0'0,"0"0"0"0,2 0 0 0,3 0 0 0,5 2 37 0,-1 9 0 0,5-1-35 16,0 5 468-16,0 2-208 0,2-2-118 0,2 2-54 0,-4 1-375 0,3-2 160 16,-3 1 80-16,2-2 49 0</inkml:trace>
  <inkml:trace contextRef="#ctx0" brushRef="#br0" timeOffset="37321.37">30970 3945 1757 0,'0'-15'0'0,"-3"1"0"0,0 4 0 0,2 6 0 0,1 2 0 0,-2 2 0 0,1 9 0 0,0 10 380 0,1 10-176 0,-3 5-84 0,-1 7 390 0,-4 3-237 0,3 3-118 0,-3 1-45 0,-1-3-41 15,1-1-1-15,-3 1-32 0,3-3-373 0,-2-1 187 0,0 0 101 0,-1-11 38 16,3-9-683-16,-2 0 365 0,3-11 182 0,-4-8-769 31,3-2 431-31</inkml:trace>
  <inkml:trace contextRef="#ctx0" brushRef="#br0" timeOffset="37533.68">31188 3813 1033 0,'17'0'0'0,"0"0"0"0,0 4 0 0,-6 1 0 0,-3 7 0 0,-5-1 0 0,-1 2 397 0,-2 1-181 0,-4 3-81 0,-12 3-54 0,-3-3 197 0,-6 2-122 15,0-3-59-15,2 2 140 0,4-4-105 0,0-3-48 16,3-2 185-16,6 2-116 0,1-5-59 15,3 5-20-15,6-7 52 0,0 1-46 16,2-1-21-16,12-3-1 0,8 1-54 0,3-2 41 16,4 0-9-16,2 0 0 15,1 0-438-15,-1-2 219 16,-3 1 110-16,3-3-959 0,-10 1 504 0</inkml:trace>
  <inkml:trace contextRef="#ctx0" brushRef="#br0" timeOffset="37711.62">31463 3948 2011 0,'12'5'0'0,"-4"1"0"0,4 2 0 0,-4 4 0 0,3 5 0 0,-3 4 0 0,2 5 0 0,-7 7 694 0,-3 5-329 78,0 5-165-78,-8 1-82 0,-10 2 78 0,-8 7-71 0,1-11-49 0,-6 0-5 0,-1-2-126 0,-1-3 44 0,-3 2-1 0,-4-1-583 0,4-9 310 0,1-4 159 0,5-6 80 0</inkml:trace>
  <inkml:trace contextRef="#ctx0" brushRef="#br0" timeOffset="37833.94">31765 4567 0 0,'-8'-12'0'0,"8"6"0"0,0 5 0 0,11-4 0 0</inkml:trace>
  <inkml:trace contextRef="#ctx0" brushRef="#br0" timeOffset="39813.81">6530 5414 1410 0,'-4'-19'0'16,"2"-1"0"-16,-2 6 0 0,0-7 0 0,3 5 0 0,-1-1 0 0,2-1 0 0,0 0 222 0,-3 1-91 0,3-5-35 16,-1 6 109-16,1-1-83 0,-2 0-40 0,2 5-79 15,-1 0 37-15,-2-2 10 0,-1 8-10 0,0 3-26 16,-1 1 26-16,-2 2-1 0,-3 2 1 16,0 13-16-16,-3 9-10 0,3 11 26 0,1 5 97 0,3 9-49 15,-1 2 0-15,6 11 113 0,1-6-85 0,0 5-38 16,0-1-1-16,1 3 0 15,6 2-1-15,0 9-26 0,1-12-10 0,-1 1-174 16,0-3 86-16,-4-1 45 0,-1 3 9 0,-2-16-67 16,0-3 50-16,-9-8 26 15,-4-5-283-15,-3-5 142 0,-4 0 26 0,-2-16-265 16,1-9 139-16,-2 0 94 0,1-2 44 0,1-13-298 0,-4-7 162 0,10-2 98 16,2-6 42-16,1-7-316 0,3-2 179 0,2-9 91 15</inkml:trace>
  <inkml:trace contextRef="#ctx0" brushRef="#br0" timeOffset="39937.44">6227 5787 1202 0,'0'-8'0'0,"0"-4"0"0,0 7 0 0,0-2 0 0,5 2 0 0,2 4 0 0,2 0 560 0,2-2-261 0,6 3-129 15,-1 0-55-15,2 3 243 0,2 5-159 16,1 3-80-16,0 1-346 0,3 5 133 0,3 1 77 0,-3 0-372 16,0 0 214-16,3 1 108 15,0-2 53-15</inkml:trace>
  <inkml:trace contextRef="#ctx0" brushRef="#br0" timeOffset="40096.49">6731 5914 1873 0,'-9'0'0'0,"4"0"0"0,0 0-1 0,1 0-2 0,2 0 1 0,2 0 0 16,0 1 0-16,0 0 0 0,0 3 503 0,6 1-233 0,1-1-115 0,5 1-271 0,-2 3 88 15,2-1 28-15,-1 1-250 16,2 1 145-16,1 0 72 0,-2-1 37 0,3 1-603 0,-2-1 313 0,-3-1 160 15</inkml:trace>
  <inkml:trace contextRef="#ctx0" brushRef="#br0" timeOffset="40293.92">6973 5808 1304 0,'0'-5'0'0,"0"3"0"0,-2 0 0 0,-1 2 0 0,0 0 0 0,-5 0 0 0,4 14 0 0,-2 7 617 0,-3 7-289 0,-1 10-145 0,0 3 223 16,-1 10-173-16,-4 2-102 15,2 7-45-15,0 3 0 0,0 3-47 0,1 0 0 16,2 4-76-16,1-15 33 0,4-5 1 0,0-5 42 16,2-7-421-16,0-6 211 0,2-2 115 0,1-15 42 15,0-10-688-15,0-4 341 0,0-1 109 0,7 0-337 16</inkml:trace>
  <inkml:trace contextRef="#ctx0" brushRef="#br0" timeOffset="40453.05">7212 5895 1595 0,'3'-2'0'0,"-1"0"0"0,3-3 0 0,3 2 0 0,0 0 0 0,7 2 369 16,3-4-155-16,1 5-92 0,4 0-42 0,3 0 340 16,4 0-191-16,-1 0-94 15,4 0-428-15,-3 0 162 0,-3 0 85 0,0 6-816 16,-4 2 440-16</inkml:trace>
  <inkml:trace contextRef="#ctx0" brushRef="#br0" timeOffset="40613.43">7400 6116 936 0,'-13'3'0'0,"1"0"0"0,3 0 0 0,-2 0 0 0,6-1 670 16,4-2-316-16,1 2-157 0,0-2-79 0,3 0 450 15,11 0-255-15,1 0-142 0,6 0-66 0,-2-2 32 16,3 0-49-16,-1-4 0 0,2 0-456 0,-4 3 199 15,-1 1 104-15,-1-1-696 0,-1 0 400 0,-2 2 210 16,-1-1 89-16,-3 1-723 0</inkml:trace>
  <inkml:trace contextRef="#ctx0" brushRef="#br0" timeOffset="41588.06">8270 5825 744 0,'-20'-12'0'0,"2"0"0"0,2 2 0 0,4 1 0 0,1-3 0 0,7 2 0 0,4-2 390 0,0-4-176 0,4 3-88 15,15-2-45-15,3-1 205 16,2 6-130-16,6 1-58 0,1 6-4 0,0 0-27 0,0 3-1 16,1 0-135-16,-6 10 48 0,-6 9 30 31,-3 1 0-31,-6 9-129 0,-6 3 79 0,-2 8 49 0,-3-3-10 0,-9 1-2 15,-10 1-26-15,-4-3 26 0,1 1 37 0,-5-9-1 32,-1-6-69-32,-3-1 32 0,1-6 234 0,-1-7-110 0,0 0-43 0,8-8 239 0,4 0-135 0,8-1-70 15,-1-6-37-15,9-1 138 0,1 0-77 0,2-2-53 0,9-1 0 16,9 2-69-16,5-1 0 0,3 2 26 0,4 0-57 0,0 5 23 0,-1 0 0 16,1 3 34-16,2 0-367 0,-3 0 183 15,5 0 92-15,-6 6-704 16,0 5 334-16,-2-5 192 0,-2 5 98 0,1-4-535 0</inkml:trace>
  <inkml:trace contextRef="#ctx0" brushRef="#br0" timeOffset="41778.3">8681 5680 2587 0,'-10'-9'0'0,"0"4"0"0,3 2 0 0,5 1 0 0,0 1 0 0,2 1 0 0,0 0 0 0,6 6 0 0,9 5 0 0,-2 2 343 15,4-1-143-15,-1 3-111 16,2 2-26-16,1-1 1 0,1 1-27 0,0 0-498 0,-1 3 259 0,0-4 115 16,-1-2 62-16,-2 1-607 0,1-2 335 0,1-1 177 15,-5 0-371-15,-2-7 227 0,0-3 113 0</inkml:trace>
  <inkml:trace contextRef="#ctx0" brushRef="#br0" timeOffset="42027.83">9005 5525 1702 0,'0'-14'0'0,"0"5"0"0,0 1 0 0,0 0 0 0,0 6 0 0,0 0 0 0,-2 2 0 0,-4 16 0 0,0 13 270 0,-2 12-117 0,-6 11-57 0,-2 14 310 15,0 4-190-15,-4 9-88 0,-4 8-46 0,-3 12 211 16,2 0-127-16,-6 13-55 0,10-28 57 0,3-8-65 16,3-14-66-16,6-12-37 0,3-16 0 0,3-1 0 15,3-19 0-15,0-6 0 16,0-6 0-16,0-2 0 0,0 0 0 0,0 0 0 0,0 0 0 15,0-5 0-15,0 0 0 16,0-2 0-16,-3-1 0 0,0 1 0 0,-1 2-206 0,-1 2-34 16,2 0 114-16,-2 0 27 0,2 3-278 0,1 0 161 15,-2 0 94-15,4 0-637 0,0 0 361 0</inkml:trace>
  <inkml:trace contextRef="#ctx0" brushRef="#br0" timeOffset="42928.5">9607 5642 2103 0,'0'-17'0'0,"0"2"0"0,-4 3 0 0,-2 0 0 0,-1 6 0 0,-2 3 0 0,-5 3 0 0,2 0 0 0,-5 11 220 16,-2 11-82-16,0 7-56 0,-1 7 417 0,3 6-231 15,0 7-116-15,3-1 191 0,1 5-217 16,10-6-126-16,3-5 0 0,0 2 0 0,11-3 0 0,9-3 0 16,8 3 0-16,-1-12 0 0,5-7-68 0,0-2 2 15,-1-8-253-15,3 2 187 16,-7-9 80 0,-1-5-800-16,-3 0 407 0,-4-2 205 0,-1-11 101 0,1-3-493 0,-12-4 303 0</inkml:trace>
  <inkml:trace contextRef="#ctx0" brushRef="#br0" timeOffset="43085.62">9827 5684 1537 0,'0'-13'0'16,"0"5"0"-16,0 1 0 0,0 4 0 0,0 3 0 0,0 0 0 0,0 8 0 0,0 11 0 0,2 8 534 0,3 4-248 0,-1 4-125 0,-1 5 86 0,1 1-96 16,-1-2-61-16,1 0-130 0,-2 4 38 15,4-2 1-15,-4-3 38 0,2 7-549 16,1-12 270-16,1-5 139 0,-1-4 71 0</inkml:trace>
  <inkml:trace contextRef="#ctx0" brushRef="#br0" timeOffset="43237.57">9975 5910 1266 0,'0'-7'0'0,"0"-1"0"0,0 4 0 0,0-1 0 0,0-1 0 0,0 5 0 0,11-2 547 0,2 3-256 15,4 0-127-15,3 0 60 0,1 0-98 0,2 3-45 31,3 0-517-15,1 1 237-16,1 1 118 0,3-5 68 0,-2 2-372 0</inkml:trace>
  <inkml:trace contextRef="#ctx0" brushRef="#br0" timeOffset="43444.22">10384 5727 1395 0,'-2'-6'0'0,"1"1"0"0,1 1 0 0,0-1 0 0,0 2 0 0,9 1 0 0,8 2 0 0,0 0 667 0,7 0-315 0,1 7-158 0,4 5 198 15,-1 1-182-15,-1 3-87 0,-3 1-237 16,-3 3 76-16,-2 1 37 0,-2 2 10 0,-8-2-182 16,-7 1 105-16,-2 1 52 0,0-3 26 0,-16 2-382 15,-3 2 200-15,-4-8 97 0,-2-5-99 0,-5-1-209 16,-1-3 174-16,2-2 85 0,-6-1-97 0,8-4 97 16,2 0 44-16,5 0-135 15,6-9 89-15,7-9 45 0,4-8-10 0</inkml:trace>
  <inkml:trace contextRef="#ctx0" brushRef="#br0" timeOffset="43596.61">10689 5643 1482 0,'13'-7'0'0,"-4"6"0"0,0-2 0 0,-5 3 0 0,-1 3 0 0,-3 11 0 0,0 3 818 0,-3 7-391 0,-7 3-195 0,-2 5-98 16,-1 3 262-16,2 1-185 0,2 0-87 0,4 1-43 15,3 1-55-15,2-1-26 0,0 2 0 0,11-10 0 0,10-1 0 16,5-6 0-16,4-6-862 0,4-5 443 0,6-2 237 15,-4-9 105-15,-1 0-950 0</inkml:trace>
  <inkml:trace contextRef="#ctx0" brushRef="#br0" timeOffset="43858.72">10957 5450 1812 0,'-3'-17'0'0,"3"5"0"0,0 2 0 0,0 2 0 0,9 3 0 0,7 2 0 0,0 3 0 0,1 0 209 0,0 3-87 0,1 10-68 0,-3 5-17 32,2 3 9-32,-9 3-9 0,-2 4-317 0,-3-1 158 0,-3 3 79 0,0-1 50 0,-14-4-86 0,0-2 58 15,-6-3 29 1,1-1 0-16,-1-2 143 0,-1-2-177 0,2-10 28 0,3 0 484 16,0-1-233-16,7-4-130 0,2 0 349 0,4 0-208 15,3 0-118-15,3-11-55 0,15 0-42 16,6 0-12-16,6 0 0 0,1 0 9 0,0 1-577 15,2 3 284-15,-2 3 142 0,2 2 71 0,-3 1-1011 0</inkml:trace>
  <inkml:trace contextRef="#ctx0" brushRef="#br0" timeOffset="44012.3">11080 5895 2184 0,'-12'0'0'0,"-2"0"0"0,8 0 0 0,2 0 0 0,4 0 0 0,0 0 0 0,7-2 0 0,11 0 351 0,4-1-161 0,6 1-77 0,5-4 251 0,0 2-163 0,3 0-82 0,0-1-32 0,-6 4-429 0,0-3 190 0,-2 4 94 16,-1 0 48-16,-4 0-820 0,2 0 441 0</inkml:trace>
  <inkml:trace contextRef="#ctx0" brushRef="#br0" timeOffset="44165.91">11514 5704 1637 0,'-5'0'0'0,"0"0"0"0,0 0 0 0,2 3 0 0,3 2 208 0,0 4-85 0,0 4-44 0,6 1 503 16,6 0-273-16,3 3-127 0,2 3-78 15,3-3-214-15,0-1 73 0,1 1 36 0,1-4-703 0,1 4 372 0,-4-8 176 16,1 0 91-16</inkml:trace>
  <inkml:trace contextRef="#ctx0" brushRef="#br0" timeOffset="44348.59">11816 5550 1605 0,'0'-8'0'0,"0"-1"0"0,0 4 0 0,0 4 0 0,0 1 0 0,0 0 349 0,0 18-157 0,-1 11-77 0,-8 7 183 0,-2 10-131 0,-7 10-56 0,1-1-42 0,-1 6 185 0,-2 4-109 16,-3 5-54-16,-1 1-155 0,-2 4 59 15,4-16 17-15,2-3-1 0,3-5-540 0,-3-4 282 16,-4 8 152-16,8-16-796 15,-2-3 444-15</inkml:trace>
  <inkml:trace contextRef="#ctx0" brushRef="#br0" timeOffset="44587.42">11815 5562 1129 0,'19'-12'0'0,"0"1"0"0,6 4 0 0,6 3 0 0,-9 4 0 0,0 0 0 0,-5 0 0 0,0 10 445 0,-3 2-204 0,0 4-95 0,-8 1-100 0,-3 0-10 0,-3 3-1 0,0-1 0 0,-7 2-184 0,-6-1 101 31,-2-5 37-31,-2-1 23 0,-2-2-21 0,0-5 0 0,-1 1 40 0,3-2 181 0,3-5-94 16,3-1-56-16,3 0-1 0,3 0 164 16,4 0-95-16,1 0-38 0,0 0-140 0,4-2 41 0,11-3 1 15,3-3 41-15,1 4-523 0,4-3 269 16,1 2 120-16,2 0 58 0,0 2-382 0</inkml:trace>
  <inkml:trace contextRef="#ctx0" brushRef="#br0" timeOffset="44758.17">12292 5635 2218 0,'0'0'0'0,"1"0"0"0,0 0 0 0,1 0 0 0,1 0 0 0,2 0 0 0,3 4 0 16,0 8 0-16,5 3 427 0,1 3-200 0,2 5 205 0,1 8-198 0,0 1-99 0,-2 5-50 15,-1 6-165-15,-10-2 53 0,-2 4 31 0,-2 2 1 16,-15 4-540-16,-10-1 285 0,-7 8 151 0,-6-9-353 16,-7-1 244-16</inkml:trace>
  <inkml:trace contextRef="#ctx0" brushRef="#br0" timeOffset="46154.97">12868 5847 1344 0,'0'0'0'0,"-1"0"0"0,1 0 0 0,-3 2 0 0,3-1 0 0,0 1 0 0,4-2 0 0,7 2 354 0,4-2-159 0,2 0-69 15,3 0-49-15,2 0 5 16,0 0-1-16,1-5-43 0,1-2-38 0,2-1 10 15,-4-2 28-15,-2 0-147 0,0-1 73 0,-2-1 37 0,-3 0 0 0,-2-4-155 16,-7 3 91-16,-5 1 10 0,-1-5 37 16,0 5-79-16,-8-2 44 0,-7-1-17 0,-5 3 4 0,-2 4 232 15,-3-1-91-15,-1 7-49 16,-4-1 246-16,-3 3-124 0,2 3-72 0,1 14 116 16,-1 7-83-16,3 5-16 0,-3 11-20 0,9 2 92 15,4 4-65-15,8 4-32 0,6-1 0 0,4 0 114 31,6 2-63-31,20-13-47 0,7-6 0 0,10-6-65 0,3-11 0 0,5-2 28 0,5-4-263 0,-10-9 127 0,2 0 68 16,-4-3-188 0,-1-10 126-16,-7-1 29 0,1-3 48 0,-10 1-644 15,-6-4 312-15,-3 3 155 0,-1-2 78 0,-4-2-419 0,3-5 240 0</inkml:trace>
  <inkml:trace contextRef="#ctx0" brushRef="#br0" timeOffset="46328.43">13403 5453 1562 0,'-10'-9'0'0,"3"3"0"0,-1 1 0 0,4 3 0 0,1-3 0 0,3 5 282 0,0 0-123 0,6 0 341 0,7 0-231 15,5 0-116-15,1 3-49 16,3 1-88-16,-1-1 22 16,4-1 0-16,-3 3-1 0,3-1-436 0,2-1 228 15,-4 2 99-15,-2-2 55 0,2 1-702 0,-2 1 363 0,-1-5 182 0</inkml:trace>
  <inkml:trace contextRef="#ctx0" brushRef="#br0" timeOffset="46546.59">13823 5337 1223 0,'0'-1'0'0,"-7"-1"0"0,1 0 0 0,-2 2 0 0,-2 0 0 0,0 8 274 0,-3 8-109 15,0 6-68-15,2 4 366 0,-2 4-213 0,7-1-106 0,3 4-53 0,3 3 54 16,0-2-58-16,7-5-25 0,9 1 0 0,8-6-24 15,-1-2-1-15,7-1 10 63,-2-11-769-63,1-5 380 16,-1-3 190-16,2-2-637 0,-2 0 341 0</inkml:trace>
  <inkml:trace contextRef="#ctx0" brushRef="#br0" timeOffset="46695.27">14060 5348 1481 0,'-4'-11'0'0,"0"-1"0"0,4 7 0 0,0-1 0 0,0 5 0 0,5 0 0 0,4 1 0 0,5 0 235 16,-2 4-104-16,4 9-48 0,-2 2-24 0,0 2 122 16,-2 1-72-16,-1 6-28 0,-2-3-91 0,-4 5 47 0,-3-2-1 0,-2 0-152 15,0 3 86-15,-2-5 29 16,-7-1-1-16,-7-3-160 0,1-1 100 0,-6-3 49 0,0-2-23 16,-1-5-340-16,0-4 150 0,2-3 101 15,4 0 12-15,1-7-105 0,5-7 81 0</inkml:trace>
  <inkml:trace contextRef="#ctx0" brushRef="#br0" timeOffset="46873.21">14240 5279 2780 0,'0'0'0'0,"0"0"0"0,0 2 0 0,0 1 0 0,-4 2 0 0,-3 6 0 0,-5 2 0 0,1 3 0 0,-2 4 0 0,1 6 426 0,4 1-199 0,3 0-95 0,4 1 116 15,1 0-130-15,1-2-118 0,12 5 0 0,6-11-50 16,1 1-50-16,5-6 69 15,1-1 33-15,1-5-284 0,2-1 168 0,-4-5 72 0,-1-3-688 0,-5 0 256 16,-1-3 225-16,-5-6-437 0,1-2 315 16</inkml:trace>
  <inkml:trace contextRef="#ctx0" brushRef="#br0" timeOffset="47124.39">14370 5125 1282 0,'0'-11'0'0,"0"0"0"0,4 3 0 0,2 1 0 0,2 1 0 0,2 3 0 0,2 2 0 0,-1 1 348 0,3 0-155 0,-2 7-78 16,0 4-39-16,-2 2 38 0,-4 4-43 0,-2-1 1 16,-4 1-62-16,0 1 1 15,0-1 26-15,-12 0 103 0,-1-3-55 0,-1-2-25 16,-2-2 1-16,3 0 155 0,0-5-90 16,0 4-35-16,4-6-9 0,1 1 105 0,3-1-75 0,2-1-37 15,3-2 0-15,0 0-55 0,8 0 18 0,11 0-1 16,2-2-44-16,6-3 0 0,1 0 44 0,3-1-490 31,2 2 240-31,-2 2 100 0,0 0 72 0,-1-1-886 0,-5 3 445 0</inkml:trace>
  <inkml:trace contextRef="#ctx0" brushRef="#br0" timeOffset="47263.77">14527 5453 1639 0,'-16'0'0'0,"5"1"0"0,2 0 0 0,3 1 0 0,3-1 0 0,3 2 0 0,1-2 365 16,14-1-164-16,5 0-82 0,6 0 297 0,5 0-193 15,0-1-93-15,4-3-47 0,2 1-265 0,-3-1 110 16,4-2 63-16,-7 3-286 0,-3 0 165 16,0 1 84-16,-5 0 42 0,-4 1-660 0,2 1 358 15</inkml:trace>
  <inkml:trace contextRef="#ctx0" brushRef="#br0" timeOffset="47428.1">14790 5247 1949 0,'-5'0'0'0,"-4"0"0"0,4 0 0 0,0 0 0 0,0 1 0 0,2 10 0 0,1 6 0 0,-1 3 0 0,3 4 314 0,0 4-139 0,0-1-68 16,0 9 61-16,0-1-65 0,-2 4-24 0,2-6-422 15,0-1 189-15,0-8 96 16,0 0 47-16,0-4-295 0,0-3 181 0,0-10 76 0,3-7 43 16</inkml:trace>
  <inkml:trace contextRef="#ctx0" brushRef="#br0" timeOffset="47549.1">14893 5320 2034 0,'1'-8'0'0,"3"-1"0"0,-1 4 0 0,0 2 0 0,2 0 0 0,1 3 0 0,3 0 0 0,2 0 0 0,0 8 0 0,1 5 288 0,3-1-125 16,-2 3-63-16,2 0-210 0,3 2 83 0,-3-1 27 0,0-1-649 16,-1-4 343-16,1 1 172 0</inkml:trace>
  <inkml:trace contextRef="#ctx0" brushRef="#br0" timeOffset="47713.07">15138 5242 1164 0,'0'-5'-1'0,"0"0"1"0,0 2 0 0,0 3-1 0,0 0 1 0,-2 4 0 0,0 15 315 0,1 3-139 0,-2 10-60 0,-3 2 379 0,-1 4-229 16,2 5-114-16,-6-1-58 0,2 6-5 0,-5 3-17 15,2-8-9-15,0-3-435 0,0-5 204 0,2-3 103 0,2-6 50 16,0-8-711-16,5-11 371 0</inkml:trace>
  <inkml:trace contextRef="#ctx0" brushRef="#br0" timeOffset="48000.12">15287 5167 1415 0,'19'-8'0'0,"3"2"0"0,-2 3 0 0,-3 3 0 0,0 0 0 0,-3 0 0 0,-1 3 0 0,-1 3 351 31,-5 2-161-31,-4 2-77 0,-2-2-88 0,-1 3 12 0,-1-1 0 0,-10 1 9 0,-2-3-13 0,-2-1 4 32,-1-1 0-32,0 1-1 0,0-4 280 0,1 3-130 0,6-3-79 0,0-1 110 15,1-2-89-15,3 2-46 0,4-1 0 0,1 3 60 16,0-1-57-16,1 1-24 16,9 1-47-16,5-2 23 0,1 2-1 0,6 0 11 0,-1-1-590 0,1 1 290 15,3-2 145-15,-2 1 73 0,0 2-995 16,-3 1 487 31</inkml:trace>
  <inkml:trace contextRef="#ctx0" brushRef="#br0" timeOffset="48120.8">15663 5158 1479 0,'13'-8'-1'0,"-2"8"0"0,1-2 0 0,1 2 1 0,0 0-1 0,2 10 1 0,1 8 447 0,-5 6-210 16,-2 8-101-16,-2 5 448 0,-6 8-275 0,-1 7-127 0,-2 1-77 0,-19 0 53 0,-5 4-61 15,-4-2-31-15,-3 0 0 0,-4 1-483 0,4-13 221 16,-1-8 115-16,3-4-831 0,-2-7 474 0</inkml:trace>
  <inkml:trace contextRef="#ctx0" brushRef="#br0" timeOffset="55162.7">17386 5745 1545 0,'-13'0'0'0,"4"0"0"0,1 0 0 0,2 0 0 0,0 0 0 0,4 0 0 0,2-2 0 0,2 1 0 0,12 0 184 16,6-4-74-16,7-3-27 0,2 4 62 15,2 1-54-15,5-1-27 0,-2 3 0 0,-1 1-11 0,1 0-7 16,-6 0-10-16,-3 3 1 0,-3 6-5 0,-2 5 4 16,-3 3 1-16,-3 3 41 0,-7 0-8 31,-6 2-33-31,-1 2 23 0,0 0 1 0,-11 2-24 0,-4 0 8 0,-2-5-53 31,-2 0 44-31,2-5 1 0,0-3 0 0,1-3-265 0,-1 0 131 0,6-9 59 16,-1-1 24-16,4 0-200 0,0-1 93 0,3-11 62 0,-2-2-425 0,5-4 228 0,1-3 110 15,1 1-91-15,0-2 99 16,0 0 52-16,0 1 15 0,0 8 128 0,0-1-47 0,0 4-24 16,0 2 1-16,0 2 346 0,0 2-194 0,0 1-83 15,0 3-47-15,0 4 144 0,0 9-35 0,-2 5-66 16,-3 4 317-16,0 0-170 16,1 3-82-16,-4 1-53 0,4 1-28 0,-1-1 1 15,0 0 8-15,3-5-84 0,-1-2 38 0,2-2 0 16,1-5 37-16,0 2-77 0,0-5 33 0,0-3 1 0,0-1 36 15,1-5-31 1,6 4-13-16,1-1 4 0,5 2 109 0,-2-5-41 0,3 5-18 0,0 4 79 31,-1-1-46-15,2 5-18-16,-4 0 13 0,0 4-112 0,-3 1 43 0,-3 3 0 0,1 3 52 0,-4 2-177 0,-2-1 72 0,0-1 40 0,-11 1-6 0,-6-2-57 16,-2-2 35-16,-6 2 5 0,-2-9-6 15,-2-3 9-15,-2-2 24 0,-2-7 111 16,2-2-61-16,-5 0-10 0,8 0-41 0,3-7 166 15,3-5-75-15,5-3-23 0,5 1-24 16,2 0 174-16,10 1-93 0,0-1-22 0,1 1-27 0,15 2-38 31,3 1 11-31,3-2 9 0,6 6-87 0,0 2 39 0,0-1 0 0,3 3-608 0,-2-1 309 0,6 3 130 16,-7 0 85-16,1 0-839 0</inkml:trace>
  <inkml:trace contextRef="#ctx0" brushRef="#br0" timeOffset="55348.73">17975 5680 1888 0,'-5'-9'0'0,"0"1"0"0,2 1 0 0,1 5 0 0,2 2 0 0,0 0 273 0,0 4-119 0,0 7-12 0,0 3-44 0,4 2-36 0,2 2 1 15,0 3-474-15,2-3 223 0,1 2 112 31,-1 0 63-31</inkml:trace>
  <inkml:trace contextRef="#ctx0" brushRef="#br0" timeOffset="55481.49">17920 5882 1305 0,'-19'1'0'16,"2"2"0"-16,3 2 0 0,0-3 0 0,8 2 0 0,4-3 0 0,2 4 0 0,2-5 0 0,15 2 286 15,2-1-116-15,6-1-71 31,1 0-277-31,2 0 107 0,0 4 53 0,-3-2-694 0</inkml:trace>
  <inkml:trace contextRef="#ctx0" brushRef="#br0" timeOffset="55608.89">17900 6122 1125 0,'-28'1'0'0,"7"1"0"0,7 1 0 0,2-1 0 0,6 0 218 16,4-1-91-16,1 1-37 15,1-2-31-15,9 0 384 0,11 0-203 0,3 0-102 0,3 0-51 0,2 0 38 0,0 0-49 16,-2 0 0-16,1 0-569 0,-2 0 264 31,-2 0 133-31,-1 0-688 0,-5 2 380 0</inkml:trace>
  <inkml:trace contextRef="#ctx0" brushRef="#br0" timeOffset="55883.36">17998 6007 683 0,'-5'15'0'0,"0"4"0"0,2 1 0 0,1 5 0 0,0 2 0 0,-1 5 0 0,0 4 363 0,1-1-168 0,-1-1-80 0,-1 1-30 0,2-2-25 0,-3-3 0 0,-1 1-46 0,0-11-10 0,4-6 32 0,1-4 0 0,-1-5 105 0,0-5-52 0,2 0-17 0,0 0-10 0,0 0 80 0,0-3-52 0,7-6-28 0,5 0 1 0,2 1 234 0,1-1-134 0,1 3-64 0,3 1-15 0,-2 0-25 0,5 1 10 0,-4 4-372 0,1 0 169 0,0 0 85 0,0 0 43 0,1 0-543 47,2 3 260-47,-6 1 148 0,0 0 15 0,-1 1-420 0,-2-2 255 0,0-2 128 0</inkml:trace>
  <inkml:trace contextRef="#ctx0" brushRef="#br0" timeOffset="56130.66">18439 5791 879 0,'-3'0'0'0,"1"0"0"0,1 0 0 0,-1 5 0 0,1-2 269 0,-1-1-108 0,2 5-67 0,-2-2-29 0,1 3 58 0,1-1-44 0,0 0 1 0,0 0-96 0,0 0 22 0,0 0 0 0,0-2 30 0,0-4-147 16,0 4 73-1,0-3 46-15,0-2 31 47,1 0-11-47,4 0 0 0,3 0 1 0,1 0 165 0,2-2-81 0,0-3-62 0,5 2 0 0,1 0 58 0,-2-1-37 0,4-1 9 0,-3 3-45 0,2 2-186 0,-2-3 93 16,1 2 46-16,-4 1-204 0,2 0 130 0,-5 0 54 0,-4 0-690 0,-4 4 346 0</inkml:trace>
  <inkml:trace contextRef="#ctx0" brushRef="#br0" timeOffset="56530.04">18307 6036 888 0,'-12'3'0'0,"-1"4"0"0,3 0 0 0,2 1 0 0,-1 1 0 0,3 0 362 15,4-1-168-15,2-1-79 16,0 1-40-16,0-1 91 0,2-3-65 0,9 3-24 16,-2-4-357-16,2-1 158 0,1-2 79 0,-2 0 39 31,1 0-447-31,-1 0 215 0,-3 0 112 0,-1 0-36 0,-1-3 64 0,-2-3 32 0,0-1 1 0,-1 0 89 0,2-1-26 0,-1 0 0 31,0 1-36-31,2-1 357 0,-1 0-179 0,5-1-97 0,1 3 341 0,0-1-169 16,0 0-106-16,5 3 12 0,-1 1 39 15,5 0-55-15,-5 1-40 0,3 2-51 0,0 0 20 0,-3 5-1 47,-1 6 1-47,-2 1-77 0,-4 6 34 0,-5 1 0 0,-2 3 42 0,0 1-85 0,-13 2 51 0,-6-4 12 0,-4-1 5 0,-2-2-16 0,-3-2 18 0,0-2-40 32,-3-3 128-32,4-5-52 0,1-2 0 0,6-4 36 0,2 0-36 0,3 0-7 0,2 0 7 15,9 0 177-15,4-4-98 0,0 0-50 16,3-1-25-16,9 0 49 15,7 0-28-15,2 0-8 0,3 1-95 0,1 1 29 32,2 3 0-32,1-5 29 0,-1 4-361 0,-3-1 176 15,0 2 93-15,-1 0-741 0,-3 0 387 0,-3 0 167 0,2 0 94 0</inkml:trace>
  <inkml:trace contextRef="#ctx0" brushRef="#br0" timeOffset="56720.4">18349 6363 1137 0,'-14'3'0'0,"-3"1"0"0,7 1 0 0,4 1 0 0,3-1 0 0,3 1 0 0,0 1 419 16,0-2-182-16,3 2-106 63,8-1 233-63,4 2-165 0,1-2-81 0,1 1-395 0,3 0 165 0,-2-4 69 0,0 1 40 0,-2-4-781 46,-1 2 386-46</inkml:trace>
  <inkml:trace contextRef="#ctx0" brushRef="#br0" timeOffset="56796.43">18511 6409 1137 0,'-2'0'0'0,"-1"0"0"0,0 0 0 0,0 0 0 0,0 0 0 0,3 0 0 0,0 0 347 0,0 0-156 0,0 0-78 0,0 2-38 0,3 3 40 0,4 1-44 16,1 0 0 0,2-1-279-16,0 2 122 0,0-2 61 0,1 2 39 0,0-5-699 0</inkml:trace>
  <inkml:trace contextRef="#ctx0" brushRef="#br0" timeOffset="56910.93">18701 6445 1523 0,'0'0'0'0,"0"0"0"0,0 0 0 0,0 0 0 0,0-3 0 0,0 2 0 0,1 0 0 0,1-1 0 0,4 2 135 0,2-1-41 0,0 1-34 0,1 0-417 15,3 0 196-15,-1 0 98 0,4 0 50 16</inkml:trace>
  <inkml:trace contextRef="#ctx0" brushRef="#br0" timeOffset="57034.53">18900 6457 1010 0,'0'4'0'0,"0"-1"0"0,0 2 0 0,0-4 0 0,0 3 0 0,0-2 476 0,0 2-221 0,0-2-110 0,0 2-45 0,0-4 200 0,0 2-132 0,0 3-67 0,0-5-128 0,0 3 31 47,2-2 9-47,-1 2 22 0</inkml:trace>
  <inkml:trace contextRef="#ctx0" brushRef="#br0" timeOffset="57605.26">19724 5651 977 0,'-13'-8'0'31,"3"7"0"-31,-3-2 0 0,1 3 0 0,0 10 0 0,-4 10 0 0,-1 8 233 0,0 9-103 0,-3 8-45 0,3 7-1 0,1 8 270 0,2 6-158 0,3 4-70 0,8-13-49 0,3-6 128 0,4-5-83 0,14-7-43 0,7-5-164 0,6-1 71 16,0-16 21-16,2-3-468 0,1-6 250 0,0-3 124 46,5-2 72-46,-8-3-334 0,0-3 183 0,-1-14 9 0</inkml:trace>
  <inkml:trace contextRef="#ctx0" brushRef="#br0" timeOffset="57821.15">19931 5989 1120 0,'-20'3'0'0,"5"2"0"0,1 2 0 0,3 5 0 0,0 2 0 0,5 2 277 0,3 2-110 0,3 2-69 0,1 0-31 16,16 1 307-16,4-3-168 16,5 0-85-16,4-1-46 0,2-4-9 0,1-8-28 0,3 1-315 0,0-6 158 0,-2 0 78 15,1 0 49-15,-8-7-222 16,-2-7 126-16,-7-4 63 0,-5 0-14 0,-6-4-31 15,-4-2-36-15,-3 0 47 0,-8 2-61 0,-12-3 210 16,-3 1-71-16,-5 3-28 16,-2-3 260-16,-1 6-134 0,-2 4-50 0,-2 2 118 0,3 5-67 0,1 2-51 15,-3 2 24-15,12 3-172 0,3 0 70 16,5 12 24-16,9 3 0 0,5 0-443 16,0 6 218-16,7-1 111 0,13 1 33 0,3 2-291 15,4-4 124-15</inkml:trace>
  <inkml:trace contextRef="#ctx0" brushRef="#br0" timeOffset="58033.86">20598 6171 1364 0,'0'0'0'0,"0"-1"0"0,0-1 0 0,0 1 0 0,0-2 0 0,0 3 247 0,0 0-105 0,-5 0-43 15,3 0 295 1,-3 0-180-16,-1 0-88 0,-4 10-61 31,0-3 0-31,-3 3-20 0,-2 2-9 0,1 0-310 0,-3 0 155 0,1 0 78 0,0-1 39 0,1 0-470 0,0-2 249 0,6-1 128 16,-1-3-37-16,6-1-515 0</inkml:trace>
  <inkml:trace contextRef="#ctx0" brushRef="#br0" timeOffset="58331.93">20856 5963 1417 0,'-8'0'0'0,"-3"5"0"0,2 2 0 0,-2 4 0 0,-4 3 0 0,2 5 0 0,1 0 571 0,-1 4-268 16,10 2-132-16,1 0-68 0,2-3 250 0,2 5-149 0,12-8-88 31,8 0-37-31,1-6 0 0,5-4-43 0,0-2-180 0,1-2 99 0,-1-5 37 15,-2 0-1-15,-3-10-179 0,-1-3 112 0,-4-5 56 16,0-2 38-16,-10-1-226 0,-5-1 111 0,-3-4-22 16,0 2 53-16,-3-1-9 0,-11-4 30 0,-5 7 6 15,-1 0 217-15,-2 3-105 16,-6 0-53-16,-2 6 74 0,-4-1-60 0,4 9 0 16,0 3 1-1,4 0 24-15,4 2-25 0,5 2 11 0,2 6 5 0,11 5-456 16,4 3 205-16,2-4 102 0,16 1 52 0,6-4-779 0</inkml:trace>
  <inkml:trace contextRef="#ctx0" brushRef="#br0" timeOffset="58505.27">21336 5760 2626 0,'3'-4'0'0,"1"1"0"0,3 2 0 0,2-1 0 0,0 2 0 0,1 0 0 0,5 10 445 0,1 5-203 0,1 6-103 0,-1 4 152 0,1 6-127 16,3 3-140-16,-8 2-24 0,0 5 0 0,-3 5 0 15,-9 2 0-15,0 4 0 16,0 6 0-16,-18-9-205 0,-5-4 104 0,-3 3-913 0,-4-7 522 16</inkml:trace>
  <inkml:trace contextRef="#ctx0" brushRef="#br0" timeOffset="59114.26">22026 5732 1663 0,'1'-13'0'0,"6"1"0"0,1 2 0 0,7 5 0 0,5-4 0 0,5 6 0 0,6 0 0 0,4 1 0 0,-2 2 397 0,6 0-180 0,0 0-81 0,-4 0-54 0,-2 0-39 0,-4 0-6 0,0 3 0 16,-5-1-259-16,0 6 139 0,-10-1 55 0,-9 0-672 0,-2 3 357 0</inkml:trace>
  <inkml:trace contextRef="#ctx0" brushRef="#br0" timeOffset="59363.18">22091 5874 1193 0,'-4'0'0'0,"3"2"0"0,-3 1 0 0,3 0 0 0,-1 1 0 0,2 1 0 0,-2-3 182 0,2 2-72 0,0-1-36 0,0 0 24 0,0 0-21 0,0 1-9 0,0-2-81 0,0 0 26 0,0-1-1 0,0 0 34 0,0-1-170 0,2 0 81 0,1 0 40 16,2 0 0-16,1 0-83 16,0-1 71-16,0-2-15 0,1-3-19 0,2 3 6 15,-4-3 0-15,2 2 75 16,1-1-1-16,-3 3-48 0,1-2 7 0,-1 1-10 0,-1-2 11 0,0 5 13 15,0-2-11-15,-2 2-202 0,0 0 98 0,-1 0 52 16,2 0 24-16,-3 2-370 0</inkml:trace>
  <inkml:trace contextRef="#ctx0" brushRef="#br0" timeOffset="59520.3">22155 6164 1086 0,'-6'3'0'0,"-2"-2"0"0,0 1 0 0,4-1 0 0,-1-1 0 0,0 0 254 0,2 0-109 0,3 0-53 15,0-3 95-15,0-8-79 0,0-6-36 0,9-1-104 16,4-5 35-16,6-1-1 0,1-8 45 0,0 2-467 31,2-3 227-31,-1-1 113 0,-2-4 57 0</inkml:trace>
  <inkml:trace contextRef="#ctx0" brushRef="#br0" timeOffset="59806.42">22285 5521 739 0,'-11'-10'0'0,"-3"4"0"0,4 0 0 0,4 5 0 0,1 1 239 16,4 1-102-16,1 16-49 0,0 3-26 0,1 10 456 15,10 7-246-15,6 9-117 0,1 9 320 16,3 4-219-16,4 9-110 0,5 9-25 16,-5-7-46-16,1-5-1 15,3 1-37-15,-3-7-221 0,0-1 110 0,1 1 65 0,-6-20 18 0,-3-4-188 0,-1-8 108 0,-6-9 54 16,3-6 26-16,-5-6-515 16,-3-6 167-16,-1-1 157 0,-1-16-189 0,3-3 167 15,-4-8 84-15,2-6 32 0,-4-1-53 0,0-6 52 16,0-3 25-16,-1-4 69 0,0 5-42 0,0-5-9 0,0 13 9 15,0 5 116 1,0 7-58-16,-2 4-29 0,-6 8 0 0,-2-2 358 0,-1 13-136 0,-5 2-114 16,1 15 247-16,-6 7-158 0,1 3-64 15,-7 4-106-15,3-1-9 0,2 1 27 16,-1 0 0-16,2-2-362 16,1 1 182-16,-3-1 99 0,7-8 35 0,2-5-613 0,0-3 276 0</inkml:trace>
  <inkml:trace contextRef="#ctx0" brushRef="#br0" timeOffset="60067.12">22633 5454 1767 0,'5'0'0'0,"-2"-4"0"0,4 4 0 0,-1 0 0 0,0 0 0 0,2 0 313 0,0 7-138 0,-3 6-69 0,7 2-332 140,-4 3 141-140,3 4 56 0</inkml:trace>
  <inkml:trace contextRef="#ctx0" brushRef="#br0" timeOffset="61565.72">23562 5995 1022 0,'-11'-5'0'0,"2"-4"0"0,0 3 0 0,1 1 0 0,3 1 0 0,2-3 0 0,0 1 352 0,3-1-162 0,0 0-77 0,0-1 228 0,9-1-152 16,6 2-76-16,1-3 59 16,4 3-72-16,0 0-32 0,1 7 1 0,1-3 53 15,-1 3-42-15,1 0 9 0,-4 3-51 0,0 11-22 16,-2 2 21-16,-2 4 1 0,-4 5-1 0,0 6-57 15,-5 0 24-15,-3 2 0 0,-2 2-67 16,0 2 50-16,-8 1 25 0,-6 2-86 0,-3-5 46 16,-3-4 9-1,-4-4 0-15,-1 0-8 0,-2-8-1 0,-2 1 7 0,1-9 21 32,1-6-138-32,0-5 64 0,3 0 23 0,4 0 1 0,-1-9-305 0,8-6 160 15,10-8 78-15,3-1-430 0,0-6 255 0,13-5 118 0</inkml:trace>
  <inkml:trace contextRef="#ctx0" brushRef="#br0" timeOffset="61822.46">23870 5903 1696 0,'-2'0'0'16,"-9"0"0"-16,0 0 0 63,-3 3 0-63,3 6 0 0,-5 3 0 0,1 3 461 0,-4 6-202 0,5-1-116 0,3 6-52 0,5-1 498 0,2 4-275 0,4-1-139 15,0 3-59-15,12-4-29 0,11-5-87 0,7 0 0 0,3-6-269 0,7-3 69 0,3-1 128 0,-3-9-671 0,-3-3 391 0,0 0 194 0,-4 0 6 0,1-8-577 0,2-5 337 0,-10-3 182 0</inkml:trace>
  <inkml:trace contextRef="#ctx0" brushRef="#br0" timeOffset="62022.79">24149 5663 1708 0,'-7'-14'0'0,"2"1"0"0,2 5 0 0,3-2 0 0,0 7 0 0,0 0 0 0,8 1 0 0,4 2 0 0,1 0 0 0,1 2 216 0,-3 7-94 0,-2 2 21 0,0 6-53 0,-5-3-26 16,-2 6-1-16,-1 1 28 15,-1 2-9-15,-5 0-45 0,-10 2 1 0,0-1 73 16,-5-3-37-16,0 1 10 0,0-5-46 16,3-2 292-16,-2-3-146 0,3-1-74 0,1-5 236 0,1 3-346 15,6-7 0-15,3-2 0 0,5 0 0 0,0 0 0 16,9 0 0-16,13-6 0 0,2-2 0 0,7-1 0 15,4-2 0-15,1 3 0 0,0-2 0 16,5 5 0-16,-5-2-16 0,-2 2-142 0,1 1 22 0,-3 2 73 16,-4 1-904-16,3-2 455 0,-12 3 242 15</inkml:trace>
  <inkml:trace contextRef="#ctx0" brushRef="#br0" timeOffset="62190.31">24290 6013 1668 0,'-18'0'0'0,"6"0"0"0,4 0 0 0,4 0 0 0,2 0 0 0,2 0 0 0,0 0 680 0,11-1-326 16,14-2-158-16,4 3-79 0,8-2 230 0,2-3-145 0,1 1-87 15,2 1-86-15,-4 0 8 0,-1 1 1 0,-1 1-490 0,6-1 254 0,-11 2 113 16,-3 0 61 0,-3 0-689-16,-5 0 370 0,-7 0 92 0,-2 0 120 0,-7 3-543 15,-4-3 318-15</inkml:trace>
  <inkml:trace contextRef="#ctx0" brushRef="#br0" timeOffset="62340.26">24571 5816 1763 0,'-13'-9'0'0,"3"1"0"0,1 2 0 0,3 3 0 0,5 3 0 0,1 0 0 0,0 6 0 0,0 11 0 0,0 8 614 32,1 3-280-32,4 3-152 0,-1 3 289 0,2 3-217 0,-4-1-108 0,0 3-55 0,-1 5-15 0,1-3-76 15,-1-5 0-15,-1 3-254 0,0-7 75 0,0 0 108 0,0-1 64 16,0-11-804-16,0-7 425 0,0-6 139 0</inkml:trace>
  <inkml:trace contextRef="#ctx0" brushRef="#br0" timeOffset="62499.59">24787 5886 2145 0,'-3'0'-1'0,"3"0"0"0,-1 0 0 0,1 0 1 0,0 0-1 0,0 0 1 0,0 0 322 16,1 5-143-16,5 2-61 0,3 1 87 0,2 3-84 0,3 3-42 0,1 1-222 15,0 2 91-15,2-1 53 0,2-3-9 0,-3 4-667 16,4-4 356-16,-1-1 178 16,-3-3 88-16</inkml:trace>
  <inkml:trace contextRef="#ctx0" brushRef="#br0" timeOffset="62674.29">25040 5772 1831 0,'0'-16'0'0,"0"2"0"0,0 4 0 0,0-1 0 0,0 11 0 0,0 0 0 0,0 0 0 0,0 20 339 0,0 6-151 0,0 10-66 16,0 6 405-16,-2 6-244 0,-3 6-124 0,-7 3 80 16,4 0-102-16,-4 10-40 0,-1-7-88 0,-1 4-9 0,-3-2 0 0,-1-2 0 15,0-6 0-15,-2 4-386 0,4-16 171 16,2-11 126-16,3-9-791 0,5-8 437 16,2-12 218-16</inkml:trace>
  <inkml:trace contextRef="#ctx0" brushRef="#br0" timeOffset="62958.56">25268 5586 1636 0,'18'-27'0'16,"-3"10"0"-16,2 4 0 0,5 5 0 0,-6 8 0 0,-1 0 0 0,0 2 308 0,1 8-135 0,0 2-68 16,1 4-25-16,-4-3 299 0,-3 4-171 0,-4-1-86 0,-2 2-93 31,-3 0 8 63,-1 5 9-94,0-9-86 0,-11 3 39 0,-5 0 0 0,0-3 38 0,-1 0 74 0,-2-1-27 0,2-2-10 0,1-4-37 0,2-1 214 0,2-1-106 0,4-3-55 0,0 2-69 0,2-4-21 0,6 1 0 0,0-1 0 0,3 0 0 0,8 0 0 0,6 0 0 0,6 0 0 0,3-5 0 0,5-2 0 0,0 1 0 0,4-1 0 0,0 0 0 0,-4 1 0 0,-4 3 0 0,0 1-834 0,-4-1 336 31,-3 3 231-31,1 0 106 0,-10 0-363 0,-6 3 243 0</inkml:trace>
  <inkml:trace contextRef="#ctx0" brushRef="#br0" timeOffset="63097.26">25496 5945 1487 0,'-18'1'0'0,"9"-1"0"0,1 1 0 0,2 1 0 0,0 0 0 0,5 0 0 0,1 1 345 0,0-2-160 16,12 1-75-1,5 0 500-15,6-2-287 0,2 0-144 0,3 0-218 0,0 0 33 0,0 0 0 0,-3 0 43 16,2 0-846-16,-3 2 422 0,0-2 222 15,-5 3 96-15</inkml:trace>
  <inkml:trace contextRef="#ctx0" brushRef="#br0" timeOffset="63247.19">25536 6157 2385 0,'-18'0'-1'0,"1"0"0"0,4 0 0 0,5 0 0 0,5 0 0 0,3 0 1 0,0 0-1 0,4 0 1 0,13 0 234 0,6 0-104 0,6 0-46 0,2 0 347 16,1 0-198-16,2-3-97 15,0 3-344-15,-5-2 118 0,2 0 64 0,-7 2 31 16,0 0-789-16,-1 0 411 0,2 0 214 0,-6-1 93 0</inkml:trace>
  <inkml:trace contextRef="#ctx0" brushRef="#br0" timeOffset="63423.04">26026 5736 1941 0,'0'0'0'0,"0"-2"0"0,0 0 0 0,0 1 0 0,0 1 0 0,0 0 0 0,0 5 612 0,2 11-288 16,3 8-136-16,-3 8 501 0,4 7-512 0,-4 9-177 16,1 6 0-16,-1 6 0 0,1 10 0 15,-2-7 0-15,2 2 0 32,0-4-240-32,2 0-83 0,-4-4 179 0</inkml:trace>
  <inkml:trace contextRef="#ctx0" brushRef="#br0" timeOffset="63897.12">26978 5654 846 0,'0'0'0'0,"-1"0"0"0,-3 0 0 0,-2 0 0 0,-4 6 0 0,-4 2 0 0,-6 4 0 0,-6 3 108 0,-4 2-37 0,-6 3 1 0,-3 1-36 16,-5 2 9-16,9-6-9 15,4-2 0-15,4-3 0 0,7-4 38 0,8-2 0 16,-1-1-29-16,13-2 70 0,0 0-40 16,2 1 1-16,12 3 48 15,3-1-44-15,-2 8 9 0,2 1-53 0,-2 0 72 0,0 4-36 0,-4 3 0 31,-3 6-36-31,-3 1 39 0,-4 1-39 0,-1-1-1 0,0 2 1 0,-5 0-121 0,-6 4 69 0,0-9 22 0,-2-1-232 16,3-4 127-16,-3-3 45 0,6-7 39 16,-2 2-448-16,6-10 223 15,1-3 69-15,2 0-305 0,0-11 220 0</inkml:trace>
  <inkml:trace contextRef="#ctx0" brushRef="#br0" timeOffset="64108.36">26690 5886 1293 0,'0'-10'0'0,"-3"3"0"0,1 0 0 0,-1 2 0 0,1 2 0 0,2-1 0 0,0 3 0 0,0-1 387 0,7 2-176 0,9 0-87 0,0 0-45 0,4 5 79 0,2 2-52 0,-1 3-40 0,-1 0-4 0,0 2 0 0,1 0-27 15,-1 2 21-15,0 5-11 16,-4 1-9-16,-3 2-1 16,-4 0 77-16,0 5-38 0,-5-1-1 0,-2 5-28 0,0-2-133 0,-2-2 62 15,0 1 30-15,0 0 1 0,0-2-136 0,0 2 70 16,-3-10 40-16,1-1-561 0,0-4 282 15,1-4 109-15,1-2-403 0,-2-3 270 0,0-4 148 0</inkml:trace>
  <inkml:trace contextRef="#ctx0" brushRef="#br0" timeOffset="64615.51">26775 6152 1104 0,'-14'-9'0'0,"-1"1"0"0,5 1 0 0,3 2 0 0,4 4 0 0,3-1 0 0,0 1 360 0,0 1-163 0,7 0-71 0,5 0-50 0,4 0-8 0,-2 1-1 0,2 7-31 0,-3 1 0 0,1 0 9 0,-4 5-9 16,-2 0-1-16,-5 0-297 0,-2 5 148 16,-1-2 75-16,0 3-76 0,-1-3 69 0,-10 4-15 0,-1-5 36 15,-3 1-7-15,-2-3 22 0,3 2-57 0,-1-8 45 16,2-4 127-16,4-4-60 0,1 0-24 0,5-1 0 0,3-13-58 16,2-6 0-1,12-5 66 1,6-5-114-16,6-3 52 0,4-3 1 0,3-5-270 0,1 0 145 0,4-3 52 0,5-6 40 0,5-2-130 0,-3-4 79 15,8-8 31-15,-11 10 9 0,-3 3 181 0,-6 1-71 16,-5 8-35-16,-7 2 0 0,-1 4 311 16,-12 16-169-16,-7 5-70 0,-1 9 400 15,0 3-202-15,0 3-122 0,-7 0 119 16,-5 6-120-16,-1 12-55 0,0-1-27 0,0 9 170 0,1 6-90 16,4-3-58-16,4 5-26 0,-1 2 133 0,4 0-79 15,1 1-39-15,0 8 8 16,0-11-89-16,4 3 0 0,3-3 42 0,7 1-159 0,-1-3 79 15,5 7 49-15,-4-10-72 0,3-2 52 16,-3-3 25-16,-4 0 0 0,-1 0-335 0,-4 3 164 16,-4-8 35-16,-1-1 56 0,-2-2-213 0,-13 1 124 15,-2-4 61-15,-2 4 23 0,-2-8-57 0,-2 0 48 16,-2-3 25-16,-1 1 17 0,3-5 6 0,-3 0-9 16,9-2 141-16,1-2-66 0,7-12-33 0,2-5 0 15,7-4 17-15,0-8-33 0,12 4 8 0,8-4-25 16,2 2-23-16,6 1 35 0,1 1 41 15,6-3-36-15,-2 5-357 0,0 2 172 16,4-2 82-16,2 1-284 0</inkml:trace>
  <inkml:trace contextRef="#ctx0" brushRef="#br0" timeOffset="64908.38">27835 5542 1207 0,'-10'-6'0'0,"1"2"0"0,1 0 0 0,3 4 0 0,0 0 0 0,1 1 0 0,2 12 501 0,0 2-233 0,2 5-106 0,0 1 57 16,0 2-92-16,0 2-45 0,2 0-23 0,4-1-412 0,-1 2 203 15,2-2 89-15,-2-2-605 0,-3-5 321 16,1 0 160-16,0-4 80 0,-3 1-286 0,0-10 189 16,0-4 100-16,0 0 37 0,0-1 65 15,0-14 0-15,0-2 0 0,0-3 0 0,4 0 0 0,4-1 0 47,3 2 0-47,3-1 369 0,2 1-230 0,4 5-82 0,0-1 436 0,3 3-198 0,4 1-137 0,0 3-29 0,7-2 102 0,-3 7-101 0,1 1-48 16,-2 2-23-16,-3 0-79 0,-1 0 27 15,-1 4 10-15,-13 5-488 0,-4 1 254 0,-8 4 126 16,0-3 64-16</inkml:trace>
  <inkml:trace contextRef="#ctx0" brushRef="#br0" timeOffset="65299.61">27643 5857 1061 0,'-6'5'0'0,"-1"2"0"16,5-2 0-16,2 4 0 0,0-1 0 0,0 1 155 0,4 1-59 0,5 0-22 15,2-3 188-15,0 2-114 0,3 0-56 0,-1-3-28 16,-1 0-320-16,-1 0 155 0,-2-1 64 0,2-5-198 16,-4 0 130-16,1 0 65 0,-1 0 33 15,1 0-408-15,0-2 199 0,-1-10 97 0,-1 0-10 16,4-1 47-16,-5 0 23 0,3 0-9 15,-2 1 290-15,-1 1-129 0,2 2-64 0,0 0-33 0,0 3 351 0,1-1-173 16,2 3-46-16,1 1-67 0,0 2 144 16,5 1-27-16,0 0-71 0,5 0 32 15,-1 1-56-15,-2 9-24 0,1 0-173 0,-2 4 75 16,-4 3 37-16,-5 0 9 16,-5 0-174-16,-3 2 101 0,-1 1 47 0,-17-3 27 0,-6 4-98 0,-5-4 25 31,-5-2-6-31,-4-3 116 0,-2-3-47 0,-3 1-19 0,2-6-49 0,-3 3 341 0,8-4-131 0,2-2-71 15,9-1 345-15,5 0-190 0,8 0-92 0,3 0-38 16,9 0 76-16,2 0-67 0,12 0-34 0,11-1 0 16,2-1-4-16,5 1 8 15,1-2-37-15,0 3-329 0,-2 0 164 16,2 0 83-16,-1 0 49 0,-7 0-302 0,-2 0 126 0,-2 0 97 16,-4 0-871-16</inkml:trace>
  <inkml:trace contextRef="#ctx0" brushRef="#br0" timeOffset="65468.39">27489 6257 1566 0,'-17'2'0'0,"9"0"0"0,2 3 0 0,2-1 0 0,4 3 0 0,0-1 0 0,0 3 281 0,10-3-127 15,1 3-59-15,8-1-4 0,0-2-28 0,4 1 1 16,1-1-21-16,-3-2-659 0,-1 0 325 15,-1 0 164-15</inkml:trace>
  <inkml:trace contextRef="#ctx0" brushRef="#br0" timeOffset="65590.75">27716 6318 869 0,'0'0'0'0,"0"0"0"0,-3-2 0 0,2 1 0 0,-4 0 97 0,4-3-22 0,1 3-9 0,0 1 113 0,0 0-72 16,0 0-36-16,0 0 9 0,1 1-175 0,7 5 65 15,0-1 33-15,7-2-542 16,-2 2 263-16,1-1 129 0,0-3 68 0</inkml:trace>
  <inkml:trace contextRef="#ctx0" brushRef="#br0" timeOffset="65690.84">27916 6350 1127 0,'0'0'0'0,"0"0"0"0,0 0 0 0,0 0 0 0,0 0 0 0,0 0 0 0,0 0 150 16,0 0-49-16,0 3-37 0,0-3-125 0,0 0 49 16,2 0 23-1,2 3-638-15,4-2 288 0,1-1 156 0</inkml:trace>
  <inkml:trace contextRef="#ctx0" brushRef="#br0" timeOffset="65785.39">28179 6399 1255 0,'2'5'0'0,"4"0"0"0,-2-1 0 0,1-1 0 0,1 3 0 0,-3-3 0 0,1 0 0 0,-1-3 198 0,0 5-81 0,1-5-42 0,-1 1 10 16,-3-1-362-16</inkml:trace>
  <inkml:trace contextRef="#ctx0" brushRef="#br0" timeOffset="70540.5">2181 7200 1346 0,'-12'-13'0'0,"1"0"0"0,6 0 0 0,5 4 0 0,1-2 0 0,12-2 0 0,9-2 0 0,2 1 378 0,8 1-160 0,-2 1-95 0,4 9-42 0,-3 1 66 16,-2 2-54-16,1 0-28 15,-1 5 10-15,-9 14-102 0,-3 3 32 0,-4 8 1 0,-6 0-18 16,-4 5 25-16,-1 4 9 0,-2-3-92 16,0-3 54-16,-8 2 26 0,-7-2 1 0,-1-2-103 15,-4 4 59-15,-2-9-14 0,-1-3 27 16,-6-5 46-16,0-1 1 0,-1-4-41 16,0 2 9-16,4-7 214 0,3-3-100 0,1-1-39 0,5-3 190 15,2 0-94-15,8-1-68 0,5 0 43 16,2 0-51-16,0-1-26 0,1 0-1 0,11 1 13 15,5 0-38-15,3 0 0 0,0 0 0 0,5 0-30 16,-1 1-1-16,5 6 41 0,-4-2-10 0,0 0-326 16,2 2 163-16,-3 1 67 0,0-4-563 0,7 1 269 15,-9-3 166-15,1-2-182 0,0 0 164 0,1 0 84 16,-1-11 40-16,2-8-423 0</inkml:trace>
  <inkml:trace contextRef="#ctx0" brushRef="#br0" timeOffset="70765.83">2722 7023 561 0,'-2'2'0'0,"-7"4"0"0,4 0 0 0,-1 4 0 0,2 0 0 0,2 2 456 0,2-1-209 0,0 2-94 15,0-2-63-15,2 0 227 32,7 1-139-32,1-5-70 0,6-2-164 0,-2 2 57 15,3-6-10-15,-4-1-175 0,3 0 111 0,-1 0 56 0,-4-2 27 0,0-9-59 31,-4 1 39-15,-6-1 24-16,3-3 0 0,-4 1-118 0,0 1 56 0,-9-3-37 0,-1 3 153 0,-5 2-43 16,0 1 0-16,-1 2 55 0,3-3-39 0,0 8 1 0,-1-1-14 0,7 1-265 0,-2 2 117 0,6 0 69 0,3 0 18 0,0 7-255 0</inkml:trace>
  <inkml:trace contextRef="#ctx0" brushRef="#br0" timeOffset="70946.23">3184 7131 2142 0,'-13'0'0'0,"6"0"0"0,0 0 0 0,5 0 0 0,2 0 0 0,0 0 0 0,9 0 0 0,9 0 0 0,8 0 214 0,-2-2-88 0,9 0-34 0,-5-3-263 0,6 0 104 0,-1 3 54 0,-1-2 25 0,-1-1-266 15,5 2 156-15,-4-1 63 0,-3 0-740 0</inkml:trace>
  <inkml:trace contextRef="#ctx0" brushRef="#br0" timeOffset="71464.52">3357 6685 915 0,'-5'11'0'0,"3"6"0"0,2 10 0 0,0 4 0 0,5 13 439 0,4 9-199 0,5 7-101 0,-2 4-50 0,1 10 279 0,2-6-169 0,-7 2-80 0,3 1-40 0,-6-4-10 0,1-2-1 0,-2 9-19 16,-2-22-171-16,-2-3 81 0,0-6 40 0,0-4-243 16,-4-9 141-1,-5 0 81-15,2-18 25 0,-2-4-251 0,-2-7 99 0,-1-1 80 0,-1-1-37 0,-1-14-165 16,-1-2 115-16,1-6 59 0,-1-3-1 0,0-4 29 16,2 1 1-16,-4-5 19 0,3 5 20 0,6 0-9 15,-4 3-1-15,5 1 79 16,1 3-39-16,2-2-10 0,1 9-31 0,3 4 240 15,0-1-118-15,0 5-57 0,0 2-2 0,3-2 188 16,0 6-103-16,4-2-23 0,-2 3-13 0,3 0-1 16,-1 4 0-16,-1 3 24 15,-3-1-131-15,-2 6 43 0,1 3 0 0,-2-2 45 0,0 1-13 0,-2 3 6 16,-4-5-7-16,-2 2-40 0,-1-1 35 0,4-4-17 16,0-1 21-16,1-2-58 15,4-3 0-15,0-3 45 0,0 0-194 0,12-3 90 16,7-9 50-16,3-2-80 15,6-3 57-15,2-1 17 0,2 0 0 0,-2 2-130 0,7-2 66 0,-7 4 18 0,-3 5 25 16,0 2 97-16,-4 4-39 0,-4 3-8 0,-3 0-42 16,-8 8 402-16,-7 8-186 15,-1 2-80-15,0 2 393 0,-1 2-207 16,-6 0-109-16,-3-3-61 0,3-3 47 0,-2-1-56 16,3-1-27-16,3-6-63 0,3 2 9 0,0-6 26 0,0-4-1 15,2 0-415-15,11 0 207 0,0-9 105 16,4-4 61-16,-1-5-813 0,1-2 400 0</inkml:trace>
  <inkml:trace contextRef="#ctx0" brushRef="#br0" timeOffset="71611.02">3614 6962 1168 0,'-6'0'0'0,"0"0"0"0,2 0 0 0,1 0 0 0,3 0 0 0,0 2 261 16,0 1-103-16,0 7-65 0,7-3-28 0,5 4-1 15,4 3-27-15,1 1 9 0,6 1-9 0,3 1-588 16,3 0 280-16</inkml:trace>
  <inkml:trace contextRef="#ctx0" brushRef="#br0" timeOffset="71787.5">4232 6984 1566 0,'0'4'0'0,"-1"0"0"0,-4 4 0 0,1 3 0 0,-2 3 0 0,-2 3 309 15,2 6-136-15,-4 5-68 0,-1 8 386 0,-2 0-231 0,1 6-112 16,-1 0-55-16,0 5-19 0,0-3 0 0,-4 7-27 16,7-13-10-16,-5 4-277 15,4-9 138-15,-1-1 70 0,2-5-608 0,2-1 348 0,4-16 160 0,3-5-717 16,1-5 401-16</inkml:trace>
  <inkml:trace contextRef="#ctx0" brushRef="#br0" timeOffset="71963.3">4120 6929 1714 0,'4'-5'0'15,"1"-1"0"-15,0 5 0 0,4 1 0 0,0 1 0 0,5 17 0 0,-1 5 0 0,0 7 617 0,3 5-281 0,0 4-154 0,1 5-72 0,2 10 114 0,1 1-93 0,-2-1-47 0,3 3-108 0,-4-13 26 0,-2 2 0 0,2-6 36 0,-3-7-639 0,1-2 319 0,-1 1 168 0,-6-13-723 16,-3-6 347-16</inkml:trace>
  <inkml:trace contextRef="#ctx0" brushRef="#br0" timeOffset="72105.06">4078 7353 1343 0,'-10'-1'0'0,"1"-4"0"0,2-2 0 0,7 5 0 0,0 0 0 0,4 1 52 0,11 1-16 0,4 0 0 15,1 0 229-15,4 0-119 16,1 1-55-16,2 5-475 0,-1-1 210 0,3 2 105 0,-1 3 62 15,-5-6-671-15</inkml:trace>
  <inkml:trace contextRef="#ctx0" brushRef="#br0" timeOffset="72243.25">4661 7407 1481 0,'3'0'0'0,"0"0"0"0,-2 2 0 0,2-2 0 0,-1 4 0 0,0-2 0 0,-2 3 0 0,0 4 569 0,0 1-271 0,0 1-131 16,-7 4-65-16,-3 2-18 0,0 2-23 0,-1 1 8 15,1 0-203-15,2-4 85 0,0-1 43 16,2-2-741-16,1-3 383 0,0-1 197 0</inkml:trace>
  <inkml:trace contextRef="#ctx0" brushRef="#br0" timeOffset="72420.46">4856 7080 1184 0,'4'0'0'0,"1"0"0"0,3 0 0 0,-2 3 0 0,0 5 0 0,3 4 628 0,-4 5-301 0,3 4-145 15,-3 7-73-15,1 7 348 16,-3 7-211-16,2 8-96 0,-3-1-145 0,0 1 0 16,-1-3 31-16,-1-5-188 0,0-4 95 0,0 0 55 15,0-15 15-15,0-7-587 0,-1-4 305 0,-3-9 153 16,-1-3 76-16,0 0-782 16,-3-12 397-16</inkml:trace>
  <inkml:trace contextRef="#ctx0" brushRef="#br0" timeOffset="72752.85">4794 6984 1695 0,'5'-14'0'0,"2"2"0"0,8 1 0 0,4 2 0 0,4 0 0 0,9 4 0 0,-1 3 0 0,1 2 0 0,3 0 193 0,0 7-79 0,-4 5-154 0,2 3 47 16,-8-1-10-16,-8 7 40 0,-1-1-131 0,-7 4 66 16,-8-2 32-16,-1 4 9 15,-7-3-189-15,-12-1 107 0,-4-1 61 0,-1-1 18 0,-7-6-45 16,-3 3-22-16,5-7 3 0,3-3 342 15,-2-3-145-15,7-1-74 0,4-3 369 16,1 3-183-16,11-3-114 0,5 0-53 0,0 0 45 16,6 0-49-16,16 0-23 0,5 0 8 0,5 1 28 0,3 6-30 15,2 3-1-15,2 3-30 16,1 5-122-16,1 5 71 0,-11 2 20 0,-5 3-104 16,-6 2 68-16,-7 1 33 0,-9 1-21 15,-3 4 11-15,-5-10-5 0,-16 0-22 0,-7-1 116 16,-3-5-33-16,-4-3-45 0,-3-1-33 0,6-9 121 15,0-3-36-15,-2-4 0 0,2 0-7 0,0 0-370 16,9 0 169-16,4-8 79 0,8-4-703 0,1-1 370 16,8-3 186-16</inkml:trace>
  <inkml:trace contextRef="#ctx0" brushRef="#br0" timeOffset="72914.99">5474 7484 1352 0,'0'11'0'0,"-3"-4"0"0,-2 3 0 0,-6 3 0 0,-1-5 0 0,-3 2 97 0,-5 3-30 16,-4-4-1-16,-3 3-30 0,-1 1 245 0,1-4-128 0,5 0-58 0,0-1-186 15,7-2 64 1,5-3 31-16,3 0 9 0,7-2-580 0,2-1 301 0</inkml:trace>
  <inkml:trace contextRef="#ctx0" brushRef="#br0" timeOffset="73120.6">6006 6982 1580 0,'-9'-15'0'0,"-3"4"0"0,-4 5 0 16,-4 4 0-16,-8 2 0 0,0 5 167 0,-9 19-66 0,-1 10-32 0,0 5 532 0,2 9-283 0,3 6-132 16,13-2 335-16,11 3-243 15,9-1-168-15,2-1-110 47,25-4 0-47,6-3 0 0,8-17 0 0,7-3 0 0,7-9-39 0,2-2-189 0,3-10 132 0,7 0 75 0,-6-5-453 0,2 0 254 0</inkml:trace>
  <inkml:trace contextRef="#ctx0" brushRef="#br0" timeOffset="73238.2">6767 7302 3347 0,'-16'-6'0'0,"7"-3"0"0,9 7 0 0,8-1 0 0,4 0 0 0,1 1 0 0,-2 1-618 0,-3 0 283 16,-2-2 155-16,-3 3 72 0</inkml:trace>
  <inkml:trace contextRef="#ctx0" brushRef="#br0" timeOffset="76648.53">8674 7181 1404 0,'0'-16'0'0,"0"-2"0"0,0 7 0 0,-1-1 0 0,0 1 0 0,0-4 0 0,1 0 0 0,-2-3 150 0,2 0-61 0,0 0 145 16,0-2-98-16,0-3-48 0,0 1-26 0,0-6-29 15,0 6 5-15,0-4 1 0,2 3-1 0,-2 3-54 16,0-2 28-16,0-2 9 0,-2 6 17 15,-6 1-19-15,0 4 20 0,-3 2-1 0,-1 1 40 0,-1 8-10 16,-1 1-29-16,0 1 27 0,-1 2-31 0,0 14-10 31,-2 5 16-31,6 6 71 0,0 7-37 0,0 4 0 16,5 8-36-16,2 2 71 0,0 11-26 16,1-3-10-1,1 4-36-15,2 3 26 0,-1 1-1 0,1 6-24 0,-2 8-115 0,2-12 52 0,0-2 31 0,0-1-94 0,0-5 63 0,0-6 29 16,-1 6 9-16,-4-18-290 0,3-2 141 0,-5-8 41 15,-1-1 46-15,1-9-270 16,-3 0 132-16,2-13 73 0,-1-7 37 16,1 0-272-16,-3-2 156 0,3-14 76 15,-4-6-343-15,6-7 216 0,-2-6 102 0,1-4-207 0,-2-6 174 0</inkml:trace>
  <inkml:trace contextRef="#ctx0" brushRef="#br0" timeOffset="76773.82">8235 7415 1418 0,'-7'-12'0'0,"-3"1"0"0,4 2 0 0,1 3 0 0,0 4 0 0,2-3 0 0,3 3 241 0,0 0-101 0,13 1 332 15,5 1-217-15,4 0-108 0,6-1-45 0,2 1 101 16,2 0-83-16,-2 0-40 16,3 0-1-1,4 0-204-15,-3 0 77 0,-2 2 43 0,1 3-663 0,-4 6 354 0,-2-2 175 0,1 3 99 0</inkml:trace>
  <inkml:trace contextRef="#ctx0" brushRef="#br0" timeOffset="77020.02">8615 7536 1172 0,'0'0'0'0,"0"0"0"0,0 0 0 0,0 0 0 0,0-3 0 0,2 2 0 0,2 1 485 15,5 0-223-15,3 0-112 0,0 0-56 0,3 1 69 0,-2 8-67 0,3 2-29 32,-2 0-69-32,0 3 40 0,-3 2 0 0,-1 1 10 0,-8 1-88 0,0 1 39 31,-2-2 1-31,0 4-22 0,-10-4 30 0,-5 0 10 0,-3-5 21 0,-5 1-149 0,0-6 45 0,-1-3 44 15,3-4-15-15,-2 0-129 0,4 0 57 0,5-1 51 16,4-9-403-16,5-6 212 0,5-2 104 16,0-3-331-16,8 2 222 0,7-3 108 15</inkml:trace>
  <inkml:trace contextRef="#ctx0" brushRef="#br0" timeOffset="77168.69">8832 7525 641 0,'5'-4'0'0,"-1"2"0"0,-1-3 0 0,-1 2 0 0,0 2 0 0,-2 1 0 0,0 0 626 0,0 0-294 0,0 6-147 0,-6 3 276 15,-1 2-202-15,2 3-115 16,0 0-53-16,3 0 54 0,-2 2-53 0,4-2-27 0,0 3 9 16,0-2-270-16,3-1 117 0,2 2 58 0,6-3-210 15,4 1 134 1,1 0 78-16,3-5 23 0,0 0-696 0,1-3 345 0</inkml:trace>
  <inkml:trace contextRef="#ctx0" brushRef="#br0" timeOffset="77398.95">8984 7525 1366 0,'-8'0'0'0,"0"0"0"0,3-1 0 0,1-1 0 0,2 1 0 0,2-1 0 0,0 2 0 0,2 0 404 16,5 0-183-16,7 0-91 0,1 2 9 0,1 7-51 0,0 2-15 16,-3 1-10-16,1 0-77 0,-3 4 26 15,-1-2 0-15,-2 5-136 0,-2-5 77 0,-5 3 43 16,2-2-1-16,-3 2-42 0,0-4 43 0,-10 3 9 15,-2-4-8-15,-5-3-90 16,-2-4 49-16,-1-2-8 0,0-3-222 0,-2 0 109 0,6 0 74 0,1-6 22 16,3-5-156-16,6-1 93 0,4-5 47 0,2 0-308 15,0-1 182-15</inkml:trace>
  <inkml:trace contextRef="#ctx0" brushRef="#br0" timeOffset="77572.24">9156 7514 520 0,'4'-3'-1'0,"0"-1"1"15,0 1 0-15,-2 0 0 0,0 1 0 0,-1 1 594 0,-1 1-283 0,0 0-136 0,0 0-69 0,-3 4 401 16,-3 5-235-16,-2 1-107 0,1 2-68 16,-2 4 212-16,3 2-135 0,2-2-68 0,0 5-38 0,2-2 10 15,2 1-40-15,0-2 0 0,2 2-256 16,8-2 128-16,7 1 64 0,2-1-229 16,2-5 143-16,4-1 74 0,2-3 39 0,-1-2-732 0,1-6 350 15,4-1 143-15,-5 0 105 0</inkml:trace>
  <inkml:trace contextRef="#ctx0" brushRef="#br0" timeOffset="77806.48">9579 7282 1546 0,'0'-3'0'0,"0"1"0"0,4 1 0 0,-1 0 0 0,1-2 0 0,3 3 306 0,1 0-134 15,6 0-59-15,-2 0 98 0,7 0-88 0,1 0-43 16,0 0 1-16,4 4-162 0,2-1 68 0,-2 3 20 16,-4-2 0-16,2 1-588 0,-4 0 304 0</inkml:trace>
  <inkml:trace contextRef="#ctx0" brushRef="#br0" timeOffset="77973.78">9633 7486 1118 0,'-10'0'0'16,"-1"0"0"-16,4 0 0 0,2 0 0 0,4 3 0 0,1-2 519 0,0 4-232 0,1-2-130 0,11 0 222 16,6 0-171-16,2 0-85 0,3 2-44 0,1-1-70 15,2-1 27-15,-3 0 1 0,2 0-1 0,-3 0-427 16,-1-1 214-16,3 0 116 15,-8-2-658-15,-2 1 359 0,-3-1 177 0</inkml:trace>
  <inkml:trace contextRef="#ctx0" brushRef="#br0" timeOffset="78874.78">10797 6977 1195 0,'-14'0'0'16,"-2"0"0"-16,2 2 0 0,1 10 0 0,-2 6 0 0,-1 5 0 0,1 7 239 0,-1 11-91 0,3 3 240 31,1 6-175-31,6 5-88 0,4-1-44 0,2-2 121 0,0 3-73 0,5-16-51 0,11-2 1 0,6-7-73 0,4-6 1 0,4-3 30 15,5 0 10-15,-3-7-291 0,2-7 141 0,0 1 70 16,2-4-547-16,-5 0 300 0,5-3 79 16,-8-1-472-16</inkml:trace>
  <inkml:trace contextRef="#ctx0" brushRef="#br0" timeOffset="79295.34">11142 7282 717 0,'-15'-12'0'0,"3"3"0"0,3 0 0 0,-1 0 0 0,1 0 473 0,4-1-219 0,-2-3-99 0,7 4-63 0,0 0 169 16,2-1-112-16,8 1-56 0,9 3 171 0,2-3-105 31,1 4-65-31,4 3-34 0,1 2-1 0,-1 0-22 0,-1 0 0 0,1 11-244 16,-5 0 117-16,-2 5 63 0,-4 4 33 0,-4 4-296 0,-2 1 162 15,-5 5 91-15,-4-1-47 0,0 0-103 16,-4 1 18-16,-11-4 71 0,-4 0 35 0,-4 3 17 16,-3-9 9-16,-4-3 300 0,-3-5-150 0,0-3-75 15,2-6-38-15,-5 2 512 0,8-5-254 0,5 0-126 16,4 0-8-16,5-3 290 0,6-4-188 0,4 3-86 15,4-4-56-15,7 1 34 0,17 2-56 0,5 1-62 16,6 0-8-16,5 0-15 16,0 4 25-16,0-3-370 0,-3 3 202 0,2 0 102 15,1 0 50-15,1 3-662 0,-7 2 331 0,-1 2 116 16,-3-2 97-16,-2 4-419 0,-2-2 257 16,5 1 119-16</inkml:trace>
  <inkml:trace contextRef="#ctx0" brushRef="#br0" timeOffset="79483.17">11722 7083 1692 0,'-12'-6'0'0,"-4"3"0"0,1 0 0 0,2 3 0 0,-1 6 0 0,0 10 0 0,2 6 333 0,2 5-147 0,0 6-66 0,7 2 357 16,3 3-220-16,0 3-110 0,7 2-56 0,10 0-4 15,6 2-16-15,4-12-9 0,2-2-451 0,4-4 213 16,-2-6 106-16,4-4 53 0,4-2-630 0,-5-9 333 15,-1-6 171-15,0 0-382 0,-1-10 244 16</inkml:trace>
  <inkml:trace contextRef="#ctx0" brushRef="#br0" timeOffset="79666.28">12041 7009 1092 0,'-10'-12'0'0,"5"7"0"0,0 2 0 0,2 2 0 0,3 1 0 0,0 7 549 0,0 12-252 0,0 4-134 15,2 6 273-15,4 4-200 16,-3 6-99-16,1 4-51 0,1 4 24 0,-2 0-42 0,0 1 1 0,-1 0-121 31,0 1 44-31,-1 4 9 0,-1-14 36 0,2-3-463 0,-2-7 232 0,2-7 115 16,-1-7 58-16,1-4-745 0,-1-11 375 0,5 0 136 0</inkml:trace>
  <inkml:trace contextRef="#ctx0" brushRef="#br0" timeOffset="79822.33">12133 7333 1678 0,'2'-13'0'0,"0"4"0"0,0-3 0 0,0 2 0 0,0 3 0 0,3 1 0 0,1 5 0 0,5-2 287 0,2 1-126 0,6 2-52 0,0 0 170 0,1 0-120 0,5 0-62 0,2 6-269 0,1 0 104 0,1 1 61 0,-1 0 18 0,0-1-308 0,-1-1 166 0,-2-1 85 0</inkml:trace>
  <inkml:trace contextRef="#ctx0" brushRef="#br0" timeOffset="80010.5">12682 7115 2411 0,'-2'0'0'0,"1"0"0"0,0 0 0 0,1 0 0 0,0 0 0 0,0 2 0 0,0 9 0 0,7 0 0 0,4 6 240 0,1-1-107 0,1 4-49 15,2-1-289-15,2 5 120 0,2-1 61 16,0 1 38-16,-2-4-284 0,-1 1 153 47,1-8 76-47,0 3-712 0,-3-7 369 0,2-2 180 0</inkml:trace>
  <inkml:trace contextRef="#ctx0" brushRef="#br0" timeOffset="80170.7">12995 7066 665 0,'0'-13'0'0,"0"5"0"0,0-2 0 0,0 3 0 0,0 4 0 0,0 3 541 15,0 6-253-15,-4 11-127 0,-3 9 418 0,-3 10-264 16,1 6-144-16,-3 5-68 0,-2 6 192 0,1 3-130 15,-3 4-65-15,-2 8-24 16,1-5-96-16,0 1 27 0,0-4 0 0,3-2-106 0,0-7 66 16,1 7 44-16,4-19-10 15,1-6-384-15,0-5 210 0,2-4 103 0,-1-7-576 0,0-5 263 16,1-6 178-16,1-6 85 0,1 0-424 0</inkml:trace>
  <inkml:trace contextRef="#ctx0" brushRef="#br0" timeOffset="80442">13179 6884 1367 0,'15'-9'0'0,"0"4"0"0,3 5 0 0,0-2 0 0,-1 2 0 0,-2 0 0 0,-1 7 192 0,-9 6-79 0,0 3-39 15,-4 2 42-15,-1 3-41 0,-1 3 9 0,-11-2-48 16,-6 0-74-16,0 2 37 0,-5-2 0 0,-1-1 39 15,-1 0 6-15,2-5-8 0,3-2-1 16,0-1 168-16,6-3-84 16,2-1-42-16,1-1 169 0,6-3-110 0,5-1-51 0,0-1-24 15,3-2 94-15,12-1-60 0,5 0-21 0,6 0-9 16,5-1-139-16,2-6 55 16,1 1 27-16,2-3-618 0,4 2 325 0,-6 1 155 0,-4 2 38 0,0 3-478 15</inkml:trace>
  <inkml:trace contextRef="#ctx0" brushRef="#br0" timeOffset="80583.88">13371 7395 1404 0,'-4'0'0'0,"-2"0"0"0,2 0 0 0,4 0 0 0,0 0 0 0,0-3 0 0,10 0 0 0,9-3 868 0,3 0-407 16,6-1-218-16,3-2-103 0,3 2 82 0,-2 0-93 15,2 2-47-15,4-1-824 0,-6 5 384 0,1 1 197 16</inkml:trace>
  <inkml:trace contextRef="#ctx0" brushRef="#br0" timeOffset="81141.52">14005 7093 1037 0,'0'-2'0'0,"-5"-3"0"0,1 2 0 0,2 0 0 0,2 1 0 0,0 1 0 0,0 1 0 0,8 0 168 16,6 0-70-16,0 9-30 15,3 2-1-15,-1-1-55 0,-1 3 0 0,-1 1 34 0,-2-1-139 0,-1 1 65 16,-6-1 32-16,0 0-24 15,-3 0 28-15,-1 3 10 0,-1-5 18 0,0 2 146 0,-1-1-90 0,-6-1-33 16,-1-4-13-16,2 5 229 16,1-5-125-16,1 0-56 15,3 1-29-15,1-1-4 0,0 0 1 0,1 6-17 0,8-4-40 0,2 3 0 16,2 2 32-16,1 3-167 16,-3 0 83-16,2 6 51 0,-3-1-9 0,-5 1-126 15,-2 1 64-15,-3 3 47 0,0 0-14 0,-8-3 3 0,-6-4-6 0,-6-2 0 16,-2-3-19 31,-3-3 84-47,0-2-74 0,1-7 26 0,1-3-155 0,3 0 73 0,3-10 37 0,3-8-327 0,4-6 169 0,9-5 98 15,1-6 44-15</inkml:trace>
  <inkml:trace contextRef="#ctx0" brushRef="#br0" timeOffset="81293.46">14268 7152 968 0,'22'-13'0'0,"0"5"0"0,3 4 0 0,1 1 0 0,-4 3 0 0,1 3 219 0,-5 9-96 0,-3 5-43 0,-1 5 197 16,-2 0-120-16,-1 2-61 15,-4 5-20-15,-4-3 53 0,-1 1-46 0,-2-1-24 0,0 2 1 0,-11-2-60 16,-5 3 46 0,-3-8-10-16,-2-3-77 0,-4-1 39 0,-2-2-1 0,2-6-148 0,-5 3 102 15,6-8 38-15,2-4 24 0,2 0-491 0,7 0 233 16,5-1 117-16,-2-11 5 0,10-5-357 0</inkml:trace>
  <inkml:trace contextRef="#ctx0" brushRef="#br0" timeOffset="81476.49">14606 7093 1163 0,'4'0'0'0,"-2"0"0"0,-1 0 0 0,0 2 0 0,-1 2 0 0,0 7 0 0,0 3 619 0,-2 7-297 15,-7 2-142-15,1 6 170 0,2 5-156 16,0 5-79-16,3 2 221 0,3-5-155 16,0 3-72-16,3-2-36 0,14-7-236 0,3-2 100 0,6-2 59 0,3-11 16 15,2-5-566-15,3-6 295 16,-1-4 148-16,-1 0 74 0,-2-3-765 0,-7-6 387 15</inkml:trace>
  <inkml:trace contextRef="#ctx0" brushRef="#br0" timeOffset="81761.92">14809 6982 1264 0,'-3'-9'0'0,"2"1"0"15,1 1 0-15,0 2 0 0,1 2 0 0,7 1 0 0,4 2 0 0,5 0 0 0,3 0 232 0,-2 8-97 0,1 3-50 0,-2 1-24 0,4 4-122 16,-7 3 44-16,-4-1 27 0,-2 2-169 16,-5 2 98-16,-2-3 48 0,-1 3 105 0,0-3-33 15,-11-4 1-15,-4-1-24 16,-1 1 104-16,-2-4-53 0,0-3-34 0,1-3-36 0,4-3 371 0,0 1-176 16,5-3-88-16,-2 3-34 0,6-3 210 0,4 0-132 15,0 0-65-15,0 0 28 0,9 0-48 16,5 0-13-16,3 0-118 0,3 0 42 0,1 0 0 0,-1 0 42 15,2 0-190 1,1 0 104-16,-2 0 39 0,-1 0 24 0,-1 1-619 0,-1 1 307 0,1 1 83 16,1-2 14-16,-3 0-512 0</inkml:trace>
  <inkml:trace contextRef="#ctx0" brushRef="#br0" timeOffset="81972.57">15331 7050 1477 0,'6'0'-1'0,"3"0"1"0,-1 0-1 0,3 2 1 0,1 5 0 0,0 3 315 0,0 4-139 0,5 2-70 16,-4 7 247-16,5 7-149 15,-5 1-88-15,0 6-40 0,-4 2 45 0,-6 6-43 0,-3-2 0 0,0 10-33 16,-8-11-40-16,-12 0 30 0,-7-2 0 0,-1-4-87 16,-6 3 52-16,0-10-8 0,0-4 42 15,-1-6-256-15,4-2 129 16,0-3 57-16,1-4-588 0,12-8 272 0,5-2 161 0,5 0 61 0,5-2-243 15</inkml:trace>
  <inkml:trace contextRef="#ctx0" brushRef="#br0" timeOffset="82195.13">15738 7389 2011 0,'7'-6'0'0,"3"0"0"0,1 4 0 0,9-2 0 0,0 3 0 0,4 1 0 0,5 0 0 0,7 0 353 0,0 0-160 16,8 0-70-16,-7 0-48 0,3 0-15 0,-1 0-25 15,-3 0-1-15,-1 1-277 0,2-1 147 16,-15 0 61-16,1 0-451 0,-8 0 259 16,-3 0 132-16,-8 0 64 0,1 0-534 0,-5 0 230 0,0 0 151 0</inkml:trace>
  <inkml:trace contextRef="#ctx0" brushRef="#br0" timeOffset="82786.85">16875 6962 719 0,'-11'0'0'0,"-3"-3"0"0,3 2 0 0,-4 1 0 0,4 0 0 0,-1 9 294 0,0 6-129 0,0 7-65 15,-2 6-31-15,-3 6 198 0,0 4-120 16,-2 4-55-16,2 2 14 0,-5 1-35 16,3-4 0-16,-4 1-26 0,6-13 87 0,4-5-48 0,4-6-24 0,3-9 42 15,4-7-33-15,2 4 9 16,0-6-42-16,12 0 37 0,9 0 0 0,5-6-37 0,6-2 0 0,4-1 116 15,-1 1-62-15,2-1-27 16,1 3-53-16,1-1 0 0,0 1 26 0,3 1 9 0,-8 3-277 16,-1 0 134-1,-4 0 64-15,-1 2-596 0,-3 0 311 0,0 0 125 0,-11 0 49 0,-3 6-201 16,-5-3 155-16,-3-1 77 0</inkml:trace>
  <inkml:trace contextRef="#ctx0" brushRef="#br0" timeOffset="82972">16942 7071 1441 0,'-14'-5'0'15,"0"1"0"-15,6 4 0 0,2 0 0 0,3 9 0 0,1 8 0 0,-1 10 252 0,3 5-99 0,0 4-63 0,0 8 249 0,0 1-152 16,0 7-76-16,0 3-43 0,0 5 8 0,0-13-39 16,3-2-1-16,-1-6-442 0,-1-4 221 0,2-5 111 15,1-2 64-15,-3-14-295 0,4-5 169 0,-2-7 85 16,4-2-685-1</inkml:trace>
  <inkml:trace contextRef="#ctx0" brushRef="#br0" timeOffset="83150.37">17111 7253 1210 0,'19'-26'0'0,"0"9"0"0,1 6 0 0,2 2 0 0,4 5 0 0,-1 1 0 0,3 3 0 0,-4 0 0 0,-4 12 274 0,-1 4-119 15,1 7-59-15,-3 0-20 0,-5 2-10 0,-5 1-30 0,-5 4 0 0,-2 2-76 16,0 1 38-1,-7 0 9-15,-10-3 29 0,-5-1-54 0,-3-2 27 0,-3-3 1 0,-2-3 26 16,-4-1-55-16,2-8-1 0,3-6 24 16,0-3-267-16,2-3 131 0,4 0 42 0,0 0-291 15,12-6 166-15,3-11 89 0,8-4 45 0</inkml:trace>
  <inkml:trace contextRef="#ctx0" brushRef="#br0" timeOffset="83309.07">17412 7182 403 0,'0'5'0'0,"0"-2"0"0,0 4 0 0,0 3 0 0,0 1 622 16,-6 6-293-16,-2 6-137 0,0 4-83 0,0 4 491 16,1 0-282-16,5 5-140 0,2 1 39 15,0 1-80-15,0-6-56 0,14-3-22 0,5-5-130 0,6-3 53 16,1-4 27-16,6-3-519 0,-3-10 269 0,2-4 138 16,-3 0 70-16,0 0-681 0,-3-14 296 0</inkml:trace>
  <inkml:trace contextRef="#ctx0" brushRef="#br0" timeOffset="83559.77">17781 6941 1083 0,'7'-12'0'0,"2"0"0"0,0 6 0 0,1 4 0 0,1 0 0 0,-1 2 161 0,0 0-63 0,1 4-21 0,-2 9 42 15,-3 3-41-15,-4 2 0 16,-1 3-42-16,-1 3 1 0,-1 2 8 0,-11-3-9 0,-1-1 0 15,-4 2-64-15,1-5 32 0,-2 0-1 16,0 1 263-16,1-6-120 16,2-2-55-16,1-4 79 0,4-1-66 0,2-2-34 0,-1 3 8 15,9-8-16-15,0 0 0 0,0 0-26 0,16 0 1 0,4 0-126 16,5 0 71-16,3-8 23 0,5 1 0 0,0 2-516 16,4-2 270-16,-1 5 96 0,3-4-646 0,-6 3 383 15</inkml:trace>
  <inkml:trace contextRef="#ctx0" brushRef="#br0" timeOffset="83728.84">18299 6977 1873 0,'-17'0'0'31,"-1"5"0"-31,0 2 0 0,-4 7 0 0,5 1 0 0,-2 9 0 0,3 5 255 0,4 7-110 0,4 9-54 31,5 5 491-31,3-3-278 0,3 3-133 0,14-2-68 0,4-3-111 0,4-2 44 0,7 0 9 0,0-14-710 0,2-6 351 0,2-4 175 0,1-5 87 0</inkml:trace>
  <inkml:trace contextRef="#ctx0" brushRef="#br0" timeOffset="84061.68">18687 6984 1713 0,'0'7'0'0,"0"1"0"0,0 4 0 0,0 9 0 0,0 6 0 0,-5 2 0 0,2 4 0 0,2 5 209 0,-3 2-86 0,3-1-43 0,-1 8 28 0,2-12-41 0,0 2 1 0,0-5-425 0,0-6 197 0,0 0 98 0,0-3 58 16,0-9-631-16,0-9 321 0</inkml:trace>
  <inkml:trace contextRef="#ctx0" brushRef="#br0" timeOffset="84196.96">18690 7217 1151 0,'0'-13'0'0,"0"6"0"0,1 0 0 0,2 0 0 0,4 2 0 0,4 1 92 0,4-2-19 0,5 3-9 16,1 1 321-16,5 2-174 0,2 0-88 0,4 0-172 16,0 0 52-16,-1 0-9 15,-1 0 43-15,0 2-643 0,-2-2 322 0,-2 0 160 0</inkml:trace>
  <inkml:trace contextRef="#ctx0" brushRef="#br0" timeOffset="84388.86">19085 7053 1298 0,'5'-6'0'0,"2"1"0"0,6 0 0 0,2 3 0 0,1 2 0 0,2 0 0 0,2 0-1 0,2 10-1 0,0 4 194 0,-2 5-83 16,-3 2-37-16,-1 4 5 0,-7 3-42 0,-5 1 1 15,1 3-26-15,-5-2-10 0,-10 3 36 16,-11-1 0-16,-7 0-12 0,-3-2 12 31,-6 3 8-31,1-12-8 0,0-2-30 0,2-5 0 0,1-3 30 0,3-4 1 0,2-1-344 0,11-6 158 16,8 0 66-16,8-13-197 0,1-6 136 0</inkml:trace>
  <inkml:trace contextRef="#ctx0" brushRef="#br0" timeOffset="84545.64">19348 7052 1718 0,'0'0'0'0,"0"1"0"0,0 2 0 0,0 0 0 0,-4 7 0 0,-5 1 0 0,-2 7 244 0,-3 5-104 0,1 5-52 16,1 5 490-16,4 3-271 0,5 7-127 0,3-5-76 16,0-1 37-16,10-2-53 0,10 0-25 0,4-2 8 15,5-14-582-15,2-2 274 0,3-9 137 0,0-2-642 16,-1-6 388-16,3 0 200 16,-8-7-429-16</inkml:trace>
  <inkml:trace contextRef="#ctx0" brushRef="#br0" timeOffset="84807.74">19539 6870 772 0,'0'-17'0'16,"0"1"0"-16,6 1 0 0,5 6 0 0,6 3 0 0,1 4 321 0,2 2-143 0,1 0-70 0,3 7-27 62,-5 9 49-62,-2 2-47 0,-2 6-23 0,-4 1-67 0,-8 2 1 0,-1 4 52 0,-2-5 7 0,-9 1-17 0,-7-2 0 0,-3-4 0 0,-1-2 107 0,-3 3-44 0,1-9-36 0,0-4-1 0,3 0 273 0,2-4-150 16,6-3-74-16,-2 1-28 16,6-3 180-16,6 0-114 0,1 0-56 0,0 0-92 0,15-5 1 0,9-3 43 15,5-2-341-15,7-1 166 16,1 0 83-16,1 2 42 0,4 0-309 0,-5 1 171 0,-4 4 53 0,-3 2 58 16,-3 1-925-16,-6-2 461 0</inkml:trace>
  <inkml:trace contextRef="#ctx0" brushRef="#br0" timeOffset="84960.99">19718 7333 1726 0,'0'0'0'0,"0"2"0"0,0-1 0 0,0-1 0 0,0 2 0 0,0-2 0 0,5 2 0 0,4-2 235 0,8 0-104 16,1 0 124-16,10 0-110 0,2 0-56 15,4-4-26-15,3 0-399 0,0-1 181 0,-3 2 95 0,-2-1 47 16,-3 1-341-16,-2 2 194 0</inkml:trace>
  <inkml:trace contextRef="#ctx0" brushRef="#br0" timeOffset="85144.2">20139 7127 1579 0,'0'0'0'0,"0"-3"0"15,0 0 0-15,0 2 0 0,3-2 0 0,0 3 0 0,3 0 353 0,2 4-163 0,2 6 332 0,5 5-243 0,1 2-122 0,2 3-52 0,1 1-204 0,0 4 67 0,-1-1 34 0,0-1-1 0,0 0-638 0,1 1 345 0,-6-7 159 0,2-3 84 0,-2-2-375 0,-2-7 219 0,1-1 110 0</inkml:trace>
  <inkml:trace contextRef="#ctx0" brushRef="#br0" timeOffset="85294.73">20501 7063 1950 0,'-5'0'0'16,"0"0"0"-16,0 0 0 0,1 0 0 0,-4 0 0 0,2 2 0 0,-3 11 0 0,-1 9 0 0,-2 12 351 0,-4 10-159 0,1 14-69 0,-1 6 245 0,-1 4-166 0,1 3-84 0,-1-3-41 16,4-5-218-16,-2 0 96 0,5-17 36 0,0-7 22 15,2-8-230-15,2-3 126 0,-2-8 63 0,-1 1-587 16,2-15 260-16,3-6 183 0,0 0-639 0</inkml:trace>
  <inkml:trace contextRef="#ctx0" brushRef="#br0" timeOffset="85552.67">20649 6965 1112 0,'18'-7'0'0,"0"2"0"0,-2 5 0 0,0 0 0 0,-6 0 0 0,-4 3 0 0,-5 6 0 0,-1 3 234 0,0 3-100 0,-11 4-41 0,-6-2 41 0,-3 2-50 0,-1-1-25 15,0-1 116-15,-1-1-71 16,2 1-25-16,1-3-9 0,5-2 205 0,-1-4-119 15,7 0-61-15,0-2-30 0,0 3 242 0,7-3-140 16,1-2-66-16,0 1-33 0,9-2 124 0,7-1-78 16,7-1-31-16,5-1-53 0,1 0-30 0,4 0 0 15,1 0-208-15,-1-1 69 0,3-1 96 16,-8-2 35-16,-1 0-812 0,-6 0 408 16,-2 1 133-16,-3 0 124 0,2-1-636 0</inkml:trace>
  <inkml:trace contextRef="#ctx0" brushRef="#br0" timeOffset="85712.68">20932 6989 717 0,'3'0'0'0,"-1"0"0"0,4 0 0 0,-1 0 0 0,1 0 0 0,3 0 496 0,1 8-235 0,1 4-113 0,1 7 455 15,2 3-283-15,1 6-134 0,-4 5-80 0,-1 5 123 16,-5 6-97-16,1 3-48 16,-6 2-91-16,0 4 9 0,-11-12 33 0,-6 3 0 15,-5-6-360-15,-3-4 179 0,-2-3 91 0,0-3 54 16,4-9-608-16,2-6 318 0,2-8 55 0</inkml:trace>
  <inkml:trace contextRef="#ctx0" brushRef="#br0" timeOffset="85874.27">21311 7007 2681 0,'21'0'0'0,"6"4"0"0,-8 8 0 0,4 2 0 0,-3 6 0 0,-2 9 0 0,-3 2 0 0,1 9 406 0,-7 3-189 0,-4 2-91 0,-4 4 27 0,-1 0-58 15,0 0-30-15,-14 4 8 0,-3-9-498 0,-6-3 230 16,-5-1 115-16,-5 1-983 0,-6-6 525 0</inkml:trace>
  <inkml:trace contextRef="#ctx0" brushRef="#br0" timeOffset="86441.62">22002 7291 1484 0,'-11'0'0'0,"4"0"0"0,-1 0 0 0,3 0 0 0,0 0 0 0,5 3 0 0,-1 2 0 0,1 0 124 0,1 2-44 31,9-2 1-31,5-1-13 0,5 0 0 0,3-1-23 0,1-3-193 0,3 0 93 0,-2 0 45 47,2-3 23-47,-4-5-245 0,1-2 142 0,-5-3 59 0,-3-1 33 0,-6-2-118 0,-6-2-37 0,-4-3 72 0,0 1-14 0,-12-1 36 0,-15 6-1 0,-6 3 212 16,-7 5-97-16,-5 5-45 15,-7 2-32-15,4 9 456 0,0 13-202 0,2 10-116 16,9 4-16 0,6 5 306-16,4 7-177 0,18-4-101 0,9 2-46 0,9 0 128 15,21-3-87-15,9-4-43 0,9-2-106 0,4-13 27 0,2-9-1 0,5-4 36 16,1-5-185-16,-1-6 93 16,6 0 54-16,-12-1-616 0,-5-16 318 0,-1-5 97 15,-6-1 101-15,-7-4-613 0</inkml:trace>
  <inkml:trace contextRef="#ctx0" brushRef="#br0" timeOffset="86603.63">22478 6924 1948 0,'-7'-7'0'0,"3"1"0"0,1 1 0 0,3 3 0 0,1 2 0 0,18 0 0 0,1 0 0 0,10 0 219 0,7 0-83 0,1 0-54 0,1 0 76 0,6 2-61 0,-2 1-30 16,4-1-1-16,2 4-547 15,-12 1 254-15,-2-2 132 0,-7 0 65 0</inkml:trace>
  <inkml:trace contextRef="#ctx0" brushRef="#br0" timeOffset="86790.26">23107 6715 1348 0,'-12'-6'0'0,"-5"0"0"0,3 6 0 0,-4 0 0 0,0 10 0 0,1 10 0 0,-2 4 609 0,0 5-277 15,7 2-153-15,2 4 100 16,7-2-122 0,3 4-61-16,0-1-29 0,11 3-86 0,8-7 24 0,6-5-1 0,3-3 32 0,1-6-543 15,3-3 272-15,3-4 144 0,-5-7-718 16,1-4 403-16,-1 0 201 0</inkml:trace>
  <inkml:trace contextRef="#ctx0" brushRef="#br0" timeOffset="86990.11">23275 6822 1195 0,'-6'-13'0'0,"0"3"0"0,3 1 0 0,3 3 0 0,0 3 0 0,2 0 194 0,11 3-83 0,5 0-38 0,2 6 93 16,2 8-65-16,4 1-32 0,-2 4 9 0,-4-2-87 15,0 4 45-15,-6 4 0 0,0-3 0 0,-8 1-93 16,-1 4 56-16,-5-6 13 0,-5 2-123 0,-12-3 73 16,-6-3 37-16,-6-2-120 15,-7 0 59-15,3-7 35 0,-3-5-17 0,3-3-188 16,4 0 92-16,2 0 58 0,2-3 4 0,14-12-87 15,8-4 65-15,3-2 31 0,8-6 1 0,15-4-252 16,4-4 133-16</inkml:trace>
  <inkml:trace contextRef="#ctx0" brushRef="#br0" timeOffset="87155.75">23524 6775 1041 0,'7'0'0'0,"-2"0"0"0,1 2 0 0,-5 5 0 0,-1 2 0 0,0 3 0 0,-7 5 0 0,-5 1 496 15,2 5-221-15,-2-2-124 0,-1 2 340 0,8-1-227 16,-1 5-114-16,6-4-147 0,0-2 34 0,0 0-1 15,8-3 0-15,8-4-426 0,2-1 213 0,5-1 115 0,-1-8 45 16,3-4-640-16,2 0 301 0,-2-2 183 16,1-7-5-16,0-10-242 31</inkml:trace>
  <inkml:trace contextRef="#ctx0" brushRef="#br0" timeOffset="87381.08">23710 6626 1160 0,'0'-9'0'0,"4"3"0"0,-1 1 0 0,7 2 0 0,-1 0 0 0,1 2 0 0,1 1 0 0,2 0 146 0,-4 5-54 0,0 7-29 0,-4 1-23 16,1 2-4-16,-4 3 9 15,-2 2-9-15,0-3-50 0,-9 4 25 0,-2-3 0 16,-4 1 26-16,3-5 92 16,-5 1-50-16,7-6-1 0,-2-1 43 0,3-1-43 0,0-2 1 0,2 0 87 0,6-2-70 15,1-3-30-15,0 0 1 0,11 0 70 0,10 0-50 16,6 0-17-16,1-6-8 0,8 1-197 15,3-2 86-15,3 0 42 0,-3-1 1 0,4 2-148 0,-9 0 91 16,-4 3 49-16,-5 2-798 0,-3-2 396 16,0 2 141-16</inkml:trace>
  <inkml:trace contextRef="#ctx0" brushRef="#br0" timeOffset="87569.54">23886 6977 1404 0,'0'0'0'0,"0"0"0"0,0 0 0 0,0 0 0 0,0 0 0 0,0 0 0 0,2 0 0 0,9 0 526 0,7 0-244 0,6-2-124 0,0-3-65 15,5 2-28-15,1 1 8 0,2-1-239 16,-2 0 101-16,0 2 50 16,-2-1 25-16,-4 2-677 0,1 0 340 0,-6 0 167 15,-5 0 85-15,0 0-511 0</inkml:trace>
  <inkml:trace contextRef="#ctx0" brushRef="#br0" timeOffset="87798.47">24093 6798 1057 0,'-3'0'0'0,"-1"0"0"0,-2 0 0 0,4 0 0 0,-1 0 0 0,0 0 0 0,1 1 405 0,1 9-185 0,-1 1-83 16,2 3-55-16,0 5 308 0,0 3-177 0,0 0-88 0,0 5-37 0,0 5-17 16,0-4-9-16,0 2-430 0,0 1 202 0,0-5 100 0,0 1 52 0,0 2-245 15,0-10 144 1,-3-4 75-16,0-2 37 16,-2-5-720-16,1-4 344 0,-4-4 162 0</inkml:trace>
  <inkml:trace contextRef="#ctx0" brushRef="#br0" timeOffset="87962.41">24272 6805 1910 0,'0'0'0'0,"0"0"0"0,0 0 0 0,5 0 0 0,0 2 0 16,3 4 0-16,4 4 292 0,-2 1-128 0,6 1-64 0,-1 5 63 0,1-3-68 0,-1 4-30 0,0-2 1 15,1 2-363-15,-1 0 166 0,0-1 93 0,-6-6 32 16,0-2-795-16,-2-2 399 0,-4-6 199 0</inkml:trace>
  <inkml:trace contextRef="#ctx0" brushRef="#br0" timeOffset="88144.5">24576 6795 1894 0,'4'-9'0'0,"0"1"0"0,0 4 0 0,-1 0 0 0,0 3 0 0,-2 1 0 15,-1 9 0-15,0 12 0 0,-3 7 341 0,-7 4-153 0,-5 9-67 0,1 2 222 0,-4 2-154 16,-1 2-76-16,-5 1-39 0,0 3-57 0,-3 7 28 15,4-9-9-15,2-3 0 0,1-2-404 16,3-7 203-16,3-5 100 0,-1 0-464 0,7-17 278 16,3-8 84-16,2-3-566 0,3-4 349 15,0-5 174-15,0-12 78 0</inkml:trace>
  <inkml:trace contextRef="#ctx0" brushRef="#br0" timeOffset="88373.95">24759 6750 1159 0,'22'-14'0'0,"1"2"0"0,1 9 0 0,3 0 0 0,-11 3 0 0,-2 0 0 0,-6 9 0 0,-3 4 296 0,-4 1-130 0,-1 3-56 15,-1 2 153-15,-15 1-113 0,-4 2-58 0,-3-2 24 0,-2 1-41 16,-1 1 10-16,3-3-49 0,0-4 159 0,3 1-79 16,2-5-40-16,3 0-1 15,1 1 146-15,7-3-97 0,2-5-44 0,3 1-2 16,2-2-42-16,0 0 0 0,11 0 8 0,6-3-153 15,5 0 73-15,4 0 35 0,2-2-710 0,3-2 348 16,1-1 155-16,-1 1 105 16,-3-3-872-16</inkml:trace>
  <inkml:trace contextRef="#ctx0" brushRef="#br0" timeOffset="88551.88">25114 6917 1318 0,'9'1'0'0,"1"1"0"0,-1 2 0 0,0 1 0 0,2 0 0 0,-1 1 0 0,-1 2 0 0,1 6 770 0,-3 1-372 15,-2 5-181 1,-2 6-90-16,-3 3 269 0,0 5-180 0,-1 2-81 0,-15 3-70 16,-6-1 1-16,-6 1-30 0,-3 2-448 0,-5-2 224 15,-3 7 121-15,-1-10 47 0,1-1-872 0,1-4 462 32</inkml:trace>
  <inkml:trace contextRef="#ctx0" brushRef="#br0" timeOffset="88674.65">25268 7790 0 0,'-9'-8'0'16,"8"8"0"-16,1 0 0 0,8 1 0 0,7 2 0 0</inkml:trace>
  <inkml:trace contextRef="#ctx0" brushRef="#br0" timeOffset="89540.48">8902 8511 888 0,'-8'-25'0'0,"3"4"0"0,1-1 0 0,1-3 0 0,-1-5 0 0,0 0 266 0,-2-6-106 0,1 4-66 16,-1 3-29-16,-1-1 85 16,-2 2-57-16,-2-5-19 0,0 10-22 0,-2 0-15 0,0 5-1 15,-3 1 0-15,5 3 16 0,-6 3-7 16,5 8-8-16,3 3 121 0,-2 0-61 0,4 0-30 0,-1 17 0 0,1 7 68 16,4 7-54-16,3 10 0 15,0 13-44-15,0 6 63 0,0 7-31 0,6 10 8 16,0-6-86-16,0 2 0 15,-3-2 46-15,1 2-38 0,-1 1 1 0,-2 12 45 0,-1-15-9 0,0-3-185 16,0-4 93-16,-6-9 20 0,-3-9 32 0,-4 2-358 16,1-26 178-16,0-8 58 0,-4-8 54 15,0-6-444-15,0 0 240 0,-2-6 111 16,8-13-357-16,-5-8 243 0</inkml:trace>
  <inkml:trace contextRef="#ctx0" brushRef="#br0" timeOffset="89646.19">8462 8778 1554 0,'-5'-21'0'0,"-2"7"0"0,6 2 0 0,1-3 0 0,0 6 0 0,3 1 299 16,14 2-132-16,1-2 99 0,6 1-116 0,4 1-47 16,0 0-38-16,3 4-64 0,3-1 35 0,5 3 1 15,-2 0-1-15,4 0-793 0</inkml:trace>
  <inkml:trace contextRef="#ctx0" brushRef="#br0" timeOffset="89867.75">8853 8850 1596 0,'-5'0'0'0,"1"-3"0"0,4 1 0 0,-2 1 0 0,2 0 0 0,0-2 0 0,2 3 257 0,6 0-111 0,5 0 152 15,0 3-122-15,0 4-75 0,1 0-32 0,1 4-8 16,-5 0-1-16,-1 1-24 0,-1 3 9 0,-5-1-71 31,-1 2 31-31,-2-1 0 0,0 2 31 0,-8-4-65 0,-6 4 41 16,1-3-8-16,-6-4-329 0,3-4 171 31,-3-2 93-31,4-4-536 0,2 0 275 0,7 0 139 0,4-13 73 0,2-5-160 0,2-5 117 0</inkml:trace>
  <inkml:trace contextRef="#ctx0" brushRef="#br0" timeOffset="90006.12">9089 8749 1093 0,'0'0'0'0,"0"1"0"0,0 5 0 0,0-1 0 0,0 4 0 0,-6 6 649 15,-2-1-306 1,0 7-153-16,-1 3-69 0,2 1 191 0,0 1-138 0,3 2-69 0,4-1-35 0,0 1 134 15,2-5-88-15,10-5-40 0,7-1-434 0,2-2 197 16,2-5 98-16,8 2-730 0,-6-9 410 0,2-3 209 0</inkml:trace>
  <inkml:trace contextRef="#ctx0" brushRef="#br0" timeOffset="90169.76">9352 8806 2531 0,'-4'-4'0'0,"-1"-1"0"0,1 2 0 0,0 0 0 0,1 2 0 0,2-1 0 0,1-1 0 0,0 3 0 0,1 0 0 0,8 3 262 0,-1 6-112 0,4 0-338 31,1 3 107-31,1 1 59 0,0 0 29 0,3 3-744 0,-3-2 386 0,2 1 203 0</inkml:trace>
  <inkml:trace contextRef="#ctx0" brushRef="#br0" timeOffset="90348.62">9670 8679 898 0,'0'-1'0'0,"-8"1"0"0,2 0 0 15,0 0 0-15,-2 0 310 0,-1 18-138 0,-2 8-67 0,0 9 530 0,-5 10-299 16,0 13-141-16,3 0 154 0,-1 8-156 0,-2 3-79 16,3 1-39-16,1-3-148 0,-3 6 63 15,2-20 19-15,5-1-1 0,-1-4-513 16,1-1 270-16,1-7 136 0,3 1 76 0,3-16-303 15,1-6 113-15</inkml:trace>
  <inkml:trace contextRef="#ctx0" brushRef="#br0" timeOffset="90491.53">9963 8758 1324 0,'20'-12'0'0,"3"4"0"0,9-1 0 0,-4 4 0 0,1 1 0 0,-2 3 246 0,1-2-106 0,-3 1-52 0,5 2-17 16,-9 0-643-16</inkml:trace>
  <inkml:trace contextRef="#ctx0" brushRef="#br0" timeOffset="90626.19">10054 9017 1804 0,'-12'2'0'0,"4"3"0"0,0-4 0 0,3 2 0 0,0 0 0 0,5-2 0 0,0 1 0 0,5-1 416 0,13-1-190 0,3 0-95 0,4 0-26 16,3 0-39-16,1 0 0 0,2-1-31 0,1-1-879 0</inkml:trace>
  <inkml:trace contextRef="#ctx0" brushRef="#br0" timeOffset="91093.15">10608 8891 2469 0,'-19'0'0'16,"1"0"0"-16,5 0 0 0,10 4 0 0,3 2 0 0,2-3 0 0,17 3 0 0,7-3 0 0,7-1 0 0,4 1 283 0,2-3-124 0,2 0-181 16,0 0 30-16,1 0-1 0,1 0 39 0,-5 0-662 31,0 0 326-31,1 0 163 0,-3 2 83 0</inkml:trace>
  <inkml:trace contextRef="#ctx0" brushRef="#br0" timeOffset="91338.49">11393 8490 1582 0,'0'0'0'0,"0"0"0"0,0 0 0 0,0 0 0 0,0 0 0 0,0 5 0 0,-4 8 0 0,-4 5 229 0,-1 6-86 16,-5 2-59-16,-2 4 118 0,-3 3-83 0,-2 1-41 15,0 0 0-15,-3 2 42 0,4-9-45 16,4-6-1-16,3-3-38 0,5-6 45 0,2-5-1 0,6-2-34 16,0-1 53-16,6-4-31 0,8 0-1 0,12 0 121 15,0-4-75 1,7 3-29-16,-2-3-10 0,0-1-9 0,2 0-29 0,-2 2 1 0,0 2 0 0,4-2-269 16,-8 3 129-16,1 0 71 15,-3 0-292-15,-2 0 177 0,-1 0 57 0,0 4 58 0,-6-1-811 16,-4-1 404-16,-3-2 200 0</inkml:trace>
  <inkml:trace contextRef="#ctx0" brushRef="#br0" timeOffset="91504.65">11521 8560 977 0,'-19'0'0'0,"4"2"0"0,-3 4 0 0,5 3 0 0,3 5 0 0,3 5 596 0,2 8-280 0,3 7-139 0,2 5-61 0,0 4 240 0,0 3-159 16,0 5-81-16,2 0-92 0,1 4 13 15,2 1 9-15,-2-12-10 0,1-1-213 16,-2-10 106-16,0-3 54 0,3-6-664 0,0-4 362 16,1-15 169-16</inkml:trace>
  <inkml:trace contextRef="#ctx0" brushRef="#br0" timeOffset="91713.06">11806 8671 1458 0,'20'-7'0'0,"-2"4"0"0,5 1 0 0,-4 2 0 0,-4 0 0 0,-2 12 0 0,2 0 0 0,-7 4 192 0,4 5-68 0,-8-1-49 16,-3 1 47-16,-1 6-44 0,-3 1 1 0,-12 1-71 15,-7 5 10-15,0-9 18 16,-5 3 1-16,-1-4-76 0,-1-2 38 0,-3 1 9 0,2-9 29 16,-2-2-129-16,3-4 64 15,1-1 32-15,1-3-377 0,0 1 162 0,10-5 105 0,5 0 10 16,8 0-317-16,4-17 188 0,3-5 94 0</inkml:trace>
  <inkml:trace contextRef="#ctx0" brushRef="#br0" timeOffset="91872.13">12045 8599 1309 0,'0'0'0'0,"0"0"0"0,0 0 0 0,-1 4 0 0,-3 0 0 0,-3 4 0 0,0 5 0 0,-2 6 675 0,-1 6-319 0,0 6-151 0,3 4-89 0,6 1 312 0,1 5-197 0,0 1-97 0,9-6-222 0,10 6 72 0,5-13 21 15,4-3 0-15,5-8-590 0,0-1 310 16,3-8 156-16,1-1-770 0,-5-8 387 0</inkml:trace>
  <inkml:trace contextRef="#ctx0" brushRef="#br0" timeOffset="92021.75">12342 8705 1460 0,'0'-2'0'0,"0"-3"0"0,0 3 0 0,0 1 0 0,0 1 0 0,0 0 0 0,5 0 0 0,4 4 276 0,4 4-119 0,1 5-61 0,0-2-291 0,3 2 116 0,1 0 67 15,-2 0-667-15,1-1 322 0</inkml:trace>
  <inkml:trace contextRef="#ctx0" brushRef="#br0" timeOffset="92201.86">12691 8465 1754 0,'-9'0'0'15,"4"0"0"-15,-5 0 0 0,2 5 0 0,-2 14 0 0,0 7 0 0,-3 10 0 0,2 11 275 0,-1 9-119 0,-3 9-60 0,2 4 80 0,-1 4-70 0,-4 6-25 16,3-11-268-16,-1-4 112 16,0-5 55-16,1-6 28 0,2-5-515 0,1 1 280 15,4-17 128-15,2-6 67 0</inkml:trace>
  <inkml:trace contextRef="#ctx0" brushRef="#br0" timeOffset="92392.43">12979 8456 1637 0,'-23'12'0'0,"0"10"0"0,-2 12 0 0,6 2 0 0,2 5 0 0,0 9 0 0,8 4 626 0,6-1-296 0,3 9-138 0,1-13 54 16,14-3-105-16,8-4-53 16,5-6-26-16,3-5-384 0,7-2 187 0,0-15 81 15,4-8-888-15</inkml:trace>
  <inkml:trace contextRef="#ctx0" brushRef="#br0" timeOffset="92932.71">13043 8739 1297 0,'-15'-18'0'0,"1"-1"0"0,6 3 0 0,5 3 0 0,3-1 0 0,2-3 0 0,14 0 246 0,8-1-97 0,6 5-60 16,4 5 62-16,5 1-57 0,2 4-30 0,3 3 1 16,-1 0-141-16,-6 8 51 0,-3 11 30 15,-7 5-96-15,-7 6 64 0,-4 3 31 0,-7 6 9 16,-9-3-182-16,-1 1 103 16,-16 1-9-16,-6 1 46 0,-3-5-41 0,-4 3 29 15,-1-11-31-15,-7-5 274 0,0-4-118 0,1-6-50 0,-3 0 362 0,11-8-194 16,4-3-78-16,3 0-53 15,8 0 178-15,6-7-107 0,-1-1-44 0,9-1-36 0,0-1 211 0,9 0-119 16,11 1-60-16,6-1-28 0,6 0-25 16,5 4-6-16,3 0 1 0,0 2-146 15,1 3 73-15,1-2 36 0,1 1 10 0,-5 2-464 16,-3 0 244-16,0 5 69 0,-3-2-328 16,-5 6 226-16,4-2 48 0,-12-2 85 0</inkml:trace>
  <inkml:trace contextRef="#ctx0" brushRef="#br0" timeOffset="93089.32">13583 8802 2409 0,'-11'-8'0'15,"3"2"0"-15,3 0 0 0,-1 3 0 0,3-2 0 0,3 4 0 0,0 1 0 0,6 0 0 0,10 0 368 0,5 0-166 0,4 0-42 0,1 0-66 0,3 1-29 0,1 4-1 0,1-2-675 16,4 0 324-16,0 0 170 0,-4-1 71 0,0-1-436 0,-1-1 245 0</inkml:trace>
  <inkml:trace contextRef="#ctx0" brushRef="#br0" timeOffset="93295.63">13994 8620 1390 0,'3'-12'0'0,"0"3"0"0,4 1 0 0,4-2 0 0,-1 5 0 0,7 3 0 0,1 0 0 0,5 2 0 0,3 2 250 0,4 10-99 0,-1 3 9 16,-4 4-62-16,-1 5-31 15,-2 3 0-15,-5 0-109 0,-5 6 48 0,-8-3-8 0,-4 3 37 0,-7-1-141 0,-16 2 71 16,-5-3 35-16,-6 6 9 0,-1-11-2 16,-4-2 28-16,-1-4 1 0,3-4-84 0,1-5 32 15,-2-1-16-15,13-9-1 0,5-1-241 16,7-1 130-16,9-12 54 0,4-8-448 0,0-4 243 16</inkml:trace>
  <inkml:trace contextRef="#ctx0" brushRef="#br0" timeOffset="93463.57">14354 8615 984 0,'0'3'0'0,"0"-1"0"0,0 0 0 0,-3 3 0 0,-4 1 0 0,-6 5 593 0,-2 4-279 15,-3 4-139-15,-1 6-61 0,4 3 488 16,2 5-283-16,5 2-142 0,8 4 5 0,0 2-64 0,7-7-45 16,14-3-296-1,7-2 129-15,5-5 65 0,2-4 33 0,6-2-601 0,-6-11 313 0,0-4 159 0,-2-3 81 16,-1 0-797-16,-3-9 403 0</inkml:trace>
  <inkml:trace contextRef="#ctx0" brushRef="#br0" timeOffset="93717.04">14599 8418 1086 0,'7'-15'0'0,"6"2"0"0,1 5 0 0,6-1 0 0,-3 9 0 0,3 0 0 0,-1 0 223 0,-1 5-93 0,-3 10-48 0,1 2 39 0,-7 0-48 15,-3 5 1-15,-5 2-38 0,-1-2-53 16,-4 3 23-16,-10 3 8 0,-2-7 22 16,-4 1 78-16,0-5-39 0,-1 0 0 0,1-2 281 0,0 0-151 15,6-9-89 1,2-1 93-16,4 0-87 0,3-4-43 0,5-1-1 0,0 0 3 0,5 0-9 16,18-1-37-16,7-11 1 0,7-2-107 0,10 1 62 31,1-1 18-31,5-1-1 0,-3 1-596 0,-1 4 312 0,-3 3 123 0,0 3-898 0</inkml:trace>
  <inkml:trace contextRef="#ctx0" brushRef="#br0" timeOffset="93866.9">14851 8821 1136 0,'-13'0'0'0,"6"0"0"0,0 0 0 0,3 0 0 0,4 2-64 15,0 1 28-15,0-1-8 0,11 1 825 0,6-1-373 0,6 2-186 0,4-3-93 16,2-1 79-16,4 0-77 15,-2 0-52-15,-1 0 0 0,-1 0-620 0,-1 0 288 0,-1 0 144 0,1-1-820 16</inkml:trace>
  <inkml:trace contextRef="#ctx0" brushRef="#br0" timeOffset="94023.46">15287 8603 1680 0,'-6'0'0'0,"2"0"0"0,0 0 0 0,3 0 0 0,-1 0 0 0,2 0 286 16,0 0-125-16,2 4-54 15,9 7 206-15,6-1-140 0,3 6-69 0,4-1-34 0,2 1 129 0,3-1-87 16,-4 0-39-16,3 0 0 0,2-3-556 0,1 0 259 16,-1 0 138-16,-4-7-811 15,-2 2 446-15</inkml:trace>
  <inkml:trace contextRef="#ctx0" brushRef="#br0" timeOffset="94184.12">15669 8538 1120 0,'-5'-12'0'0,"2"4"0"0,2 4 0 0,-3 0 0 0,3 4 0 0,-1 0 244 16,-1 14-96-16,2 9-62 0,-4 9 442 0,1 9-248 16,-1 6-122-16,-3 7-63 0,0 5 139 0,-1-1-105 15,-1 5-48-15,-1-3-23 0,1 1 8 0,-1-7-33 16,-1 2 9-16,4-16-458 0,-2-6 225 0,1-8 113 16,-2-6-694-16,2-4 361 0,-5-3 215 0</inkml:trace>
  <inkml:trace contextRef="#ctx0" brushRef="#br0" timeOffset="94447.81">15878 8420 1356 0,'15'-3'0'0,"3"0"0"0,0 0 0 0,3 3 0 0,-6 0 0 0,-2 0 335 15,-3 6-150-15,-2 1-76 16,-5 1 90-16,1 4-73 0,-4 1-51 0,-2 0 1 15,-11 2 20-15,-4-1-30 0,2-3-1 0,-2 3-21 0,2-7 108 0,2 0-59 16,3-2-29-16,1 0 89 16,1-3-59-16,3 1-22 0,5-1-7 0,0 0 17 0,7-2-23 15,11 0 0-15,9 0 15 0,5 0 9 16,4-4-48-16,5-4-1 0,2 1-385 0,1 0 193 16,-2 1 96-16,2 1 57 0,-11 1-907 0,-4 3 439 15,-2-3 220-15,-6 1-253 0</inkml:trace>
  <inkml:trace contextRef="#ctx0" brushRef="#br0" timeOffset="94597.8">16269 8325 1831 0,'2'-7'0'0,"2"2"0"0,3 0 0 0,2 1 0 0,0 3 0 0,4 1 0 0,2 0 0 0,3 12 0 0,2 9 245 0,0 4-106 16,0 7 471-16,-4 4-292 0,-4 3-142 0,-3 3-70 15,-6 3-33-15,-3 3 0 0,-1 8-30 0,-18-8-8 16,-5-5-638-16,-2 4 319 0,-6-5 159 0,1-1-920 15</inkml:trace>
  <inkml:trace contextRef="#ctx0" brushRef="#br0" timeOffset="95109.46">16824 8681 1368 0,'0'0'0'0,"0"0"0"0,0 0 0 0,0 0 0 0,3 0 0 0,7 0 163 0,5 0-64 0,3 0-31 15,3 0-23-15,5 0 0 0,1-2-9 0,-2-4-1 16,4-3-128-16,-5-1 64 15,0-4 32-15,0-1-257 0,-8-2 129 0,-9 3 64 0,-4-3 32 0,-3 1-26 16,-2-2 23-16,-14 1-2 16,-8 5 200-16,-8 2-95 0,-5 7-41 0,-4 2-37 15,-3 1 205-15,-4 8-95 0,9 12-52 0,3 3 1 16,5 5 431-16,7 7-223 0,7 2-112 0,8 8 131 16,9-3-126-16,9 2-59 0,19 0-29 15,10-1 0-15,12-3-29 0,7 1 8 0,1-15-354 0,0-5 173 16,0-6 86-16,0-5 43 0,-3-8-258 15,5-2 149-15,-15-2 70 0,-4-13-54 16,-2-6-710-16</inkml:trace>
  <inkml:trace contextRef="#ctx0" brushRef="#br0" timeOffset="95288.14">17275 8352 1149 0,'-5'-8'0'0,"2"1"0"0,3 2 0 0,0 3 0 0,2-3 358 0,10 2-167 16,9 1-77-16,5 2-40 0,5 0 141 0,3 0-91 15,4 0-35-15,-2 0-138 0,1 0 42 16,-1 2-1-16,-3 6 43 0,-4-3-688 0</inkml:trace>
  <inkml:trace contextRef="#ctx0" brushRef="#br0" timeOffset="95484.37">17934 8107 1099 0,'-23'0'0'0,"3"0"0"0,1 5 0 0,-2 7 0 0,1 4 258 0,-2 8-102 0,5 1-66 16,5 5 525-16,3 5-290 0,7 1-145 0,2 4 68 15,0 0-98-15,14-7-61 0,5-3-27 0,6-1-331 0,3-6 152 16,1-5 76-16,6 0 47 0,-4-11-599 15,0-4 314 1,-1-3 157-16,-2 0 78 0,-2-7-722 0</inkml:trace>
  <inkml:trace contextRef="#ctx0" brushRef="#br0" timeOffset="95683.48">18062 8206 1106 0,'0'-11'0'0,"-2"-2"0"0,2 5 0 0,0 2 0 0,0-1 0 0,2 6 0 0,9 1 0 0,8 0 121 32,2 8-43-32,1 5 0 15,5 3 220-15,-2 2-136 0,-2 4-63 0,-1 2 35 0,-3 3-50 0,-4 0-24 0,-4 5 9 0,-8-5-111 0,-3 2 38 0,0-3 1 0,-14-2 38 0,-6-1-182 0,-5-2 100 0,-1-10 37 0,-2-4-260 0,0-7 119 16,2 0 81-16,3 0-8 0,0-8-125 0,8-7 51 0,5-4 58 16,8-6-293-16</inkml:trace>
  <inkml:trace contextRef="#ctx0" brushRef="#br0" timeOffset="95844.4">18412 8154 1341 0,'0'2'0'0,"0"3"0"0,-5 2 0 0,3 3 0 0,-6 3 0 0,-1 4 0 0,-2 6 603 0,0 3-284 16,0 3-142-16,0 5-71 0,3 1 312 0,7-4-196 0,1 1-94 0,0-2-275 16,6-5 91-16,9-1 46 0,6-1-475 15,4-12 256-15,1-4 132 0,4-5 66 0,1-2-280 0,0-2 172 16,5-8 38-16,-8-8 56 0,-6-2-750 0</inkml:trace>
  <inkml:trace contextRef="#ctx0" brushRef="#br0" timeOffset="96098.2">18586 8015 1266 0,'0'-9'0'16,"0"-1"0"-16,0 4 0 0,0-1 0 0,6 6 0 0,8-2 0 0,2 3 0 0,-1 0 172 0,3 7-69 0,0 3-64 0,-3 0-3 47,-1 4-1-47,-3 3 0 0,-2-1-56 0,-2 2 37 0,-6-1-9 0,-1-2 29 0,-1 1-90 0,-10-2 42 0,-5 0 0 0,2-1 49 0,-3-3 166 0,1-3-90 15,-2-3-41-15,5 1 239 0,1-3-138 0,1 1-60 16,5-2 63-16,0-1-71 0,4 0-34 16,2 0-1-16,5 0-120 0,13 0 52 0,9-1-10 0,6-2 44 15,3-3-269-15,5 3 134 0,2 1 68 0,6-3 41 31,-8 4-689-31,0 1 278 0,-4 0 189 0,-6 0-518 0</inkml:trace>
  <inkml:trace contextRef="#ctx0" brushRef="#br0" timeOffset="96253.3">18780 8337 1613 0,'-7'-2'0'15,"4"-3"0"-15,3 2 0 0,0 1 0 0,12 2 0 0,7 0 0 0,6 0 158 0,6 0-61 0,3 0-31 0,6 0 88 0,4 0-51 31,-2 0-38-31,2 2 0 0,-4 3-146 0,-4-2 58 16,-5 0 30-16,-1 2 8 0,-16-1-612 0,-5-2 305 0,-9 1 153 0,-1-3-484 16</inkml:trace>
  <inkml:trace contextRef="#ctx0" brushRef="#br0" timeOffset="96417.41">19073 8168 1667 0,'0'0'0'0,"0"-3"0"0,0 3 0 0,-1-1 0 0,-1 1 0 0,2 0 0 0,0 0 0 0,0 13 260 0,0 5-112 0,0 5-57 15,-3 6 350-15,0 2-208 0,-2 2-98 16,0 5-51-16,-4 1-124 0,3-1 38 16,-2 1 8-16,3-7 30 0,0-5-289 0,4-6 144 15,-2-5 72-15,3-5-747 0,0-7 418 16,6-4 116-16</inkml:trace>
  <inkml:trace contextRef="#ctx0" brushRef="#br0" timeOffset="96556.91">19301 8201 1403 0,'3'0'0'0,"0"2"0"15,3-1 0-15,-3 2 0 0,5 3 0 0,-4-1 0 0,3 1 0 0,2 3 424 0,0 1-199 0,1 4-95 0,1-4-47 0,3 6-129 0,-3-3 41 0,4 2 9 0,-2-4 31 16,1-1-720-16,0-4 338 0,0-1 171 0,1-4-285 16</inkml:trace>
  <inkml:trace contextRef="#ctx0" brushRef="#br0" timeOffset="96723.16">19591 8111 1696 0,'0'-3'0'0,"-2"2"0"0,-1 0 0 0,0 1 0 0,-3 0 0 0,1 9 0 0,-4 12 0 0,-1 4 312 15,1 6-138-15,-5 6-61 0,2 1 241 0,0 5-160 16,-3 1-79-16,2-2-40 0,-1 0-184 0,3-1 81 16,0-13 27-16,5-9 0 0,2-3-488 0,2-8 263 15,0-7 130-15,-1-1-624 0,3-1 306 0,0-14 196 16,0-6-165-16,0-4 191 15,2-5 96-15</inkml:trace>
  <inkml:trace contextRef="#ctx0" brushRef="#br0" timeOffset="96912.56">19700 8075 1026 0,'11'0'0'0,"6"0"0"0,-5 0 0 0,2 0 0 0,-5 0 0 0,1 0 0 0,-7 9 228 0,0 2-96 0,-3 0-48 0,0 2-25 0,-12 0 170 0,1-1-88 0,-3 2-57 0,0-4-24 0,0 0 86 0,3-2-56 15,-1 2-18-15,5-5-1 0,2 0 1 0,2 0-37 0,3-1-21 0,0 0 22 16,2 1 8-16,11-1-9 0,5-4-78 16,3 0 39-16,5 0 0 0,0 0 39 15,2 0-575-15,-3 0 273 0,0 0 98 0,-3 0 83 16</inkml:trace>
  <inkml:trace contextRef="#ctx0" brushRef="#br0" timeOffset="97060.91">20086 8139 1716 0,'22'0'0'0,"6"0"0"0,0 0 0 0,3 4 0 0,5 7 0 0,-8 6 0 0,-2 4 374 0,-1 6-169 0,-3 6 340 0,-4 5-254 15,-3 10-119-15,-14-2-73 0,-1 2-37 0,-15-1 0 16,-12 0-27-16,-12 1 0 0,-7 5-482 0,-6-9 237 16,-8-2 122-16,-6 1 62 0,-10-5-953 0</inkml:trace>
  <inkml:trace contextRef="#ctx0" brushRef="#br0" timeOffset="97704.79">8949 9835 1014 0,'-12'-36'0'0,"3"1"0"0,3-1 0 16,6 9 0-16,0-5-49 0,0 2-1 0,0-6 31 0,0 2-1 0,0 0 202 31,0 7-85-31,-4 4-39 0,-3 5 69 0,-2 3-45 0,1 6-24 0,-3 6 48 0,0 3-39 16,1 0-1-16,0 23-30 15,0 13 67-15,3 12-34 0,2 13 9 0,5 5-42 0,0 5 174 0,3 9-87 0,8 1-44 16,6-1 29-16,-6 10-27 0,3-15-9 0,-2-1-36 15,-2 0-37-15,2-1 0 16,-5-5 37-16,2 10-206 0,-8-21 98 0,-1-8 54 0,0-5 27 16,-10-9-293 46,-4-8 134-46,-6 1 45-16,-4-22 53 0,1-6-333 0,0 0 175 0,-4-7 88 0,2-13-252 0,-2 1 160 0,4-10 94 0,1 1-93 0,-3-5 88 0</inkml:trace>
  <inkml:trace contextRef="#ctx0" brushRef="#br0" timeOffset="97792.58">8546 10219 1450 0,'-5'-9'0'0,"3"1"0"0,0-1 0 0,2 4 0 0,5 0 0 0,12 0 0 0,6 3 303 0,6 2-134 0,2-1-58 0,3 1 209 15,2 0-142-15,3 1-71 0,3 9-35 0,0 1-392 16,5 0 188-16,-9 3 79 0,-2-1 44 0</inkml:trace>
  <inkml:trace contextRef="#ctx0" brushRef="#br0" timeOffset="97941.77">9074 10339 1332 0,'1'1'0'0,"0"1"0"0,1-1 0 0,0 1 0 0,-1 1 0 0,1-2 0 0,1 3 0 0,1 0 504 0,1-1-234 16,1 2-108-16,2-1-119 0,-1 3-7 0,1 0 1 31,2-1-1-31,1 3-539 0,1 0 278 0,0-2 127 0</inkml:trace>
  <inkml:trace contextRef="#ctx0" brushRef="#br0" timeOffset="98102.65">9316 10241 1977 0,'-8'6'0'0,"-2"0"0"0,-1 6 0 16,1 3 0-16,0 4 0 0,-3 10 0 0,-1 8 0 0,1 8 283 0,-6 6-115 0,4 2-70 0,2 1 48 0,-1-2-54 0,1-1-28 0,-1-4 0 0,4 2-125 0,1-19 44 0,6-5 27 15,3-8-1-15,0-6-538 0,0-6 283 0,2-4 150 0</inkml:trace>
  <inkml:trace contextRef="#ctx0" brushRef="#br0" timeOffset="98320.55">9326 10446 1795 0,'3'-4'0'0,"0"1"0"15,1 1 0-15,1 0 0 0,-2 2 0 0,4 0 0 0,0 0 0 0,1 0 399 0,3 0-181 0,-3 9-91 0,5 1-46 0,-3 1-83 16,1 2 14-16,3 2 1 16,-3-3 23-16,3 1-512 0,-3-2 256 0,2 2 137 31,-2-6-700 0</inkml:trace>
  <inkml:trace contextRef="#ctx0" brushRef="#br0" timeOffset="98438.94">9619 10310 910 0,'4'-9'0'0,"2"2"0"0,-2 3 0 0,-1 3 0 0,1 1 0 0,-2 0 251 0,-2 18-111 0,0 10-52 0,-8 9 326 0,-6 5-188 0,-1 8-95 0,-2 5-39 0,-1-2 99 0,-4 3-78 0,1 5-38 0,-3-6 0 15,1 3-16-15,-2 4-14 0,3-15-8 0,2-3-203 0,5-9 101 16,0-4 51 15,6-5 25-31,3-2-497 0,4-17 257 0,2-2 78 0</inkml:trace>
  <inkml:trace contextRef="#ctx0" brushRef="#br0" timeOffset="98609.34">10117 10263 1297 0,'12'-10'0'0,"-2"5"0"0,9-3 0 0,-2 3 0 0,3 2 0 0,2 0 0 0,-2 0 472 0,3 3-219 0,1 0-100 0,-5 0-63 15,1 0-537-15,-2 3 229 16</inkml:trace>
  <inkml:trace contextRef="#ctx0" brushRef="#br0" timeOffset="98757.02">10175 10476 2014 0,'0'2'0'0,"0"1"0"0,-2 1 0 0,2-1 0 0,0 2 0 0,0-3 0 0,5 1 298 15,11-1-132-15,4 0-56 0,3-2 64 16,5 0-70-16,0 0-34 0,2 0-394 0,2 0 179 0,0 0 99 0,-2 0 36 16</inkml:trace>
  <inkml:trace contextRef="#ctx0" brushRef="#br0" timeOffset="99340.97">11130 9930 1429 0,'-23'-1'0'0,"0"1"0"0,-2 0 0 0,-5 19 0 0,10 13 0 0,-1 11 0 0,0 9 0 0,4 13 328 16,4 1-145-16,6 10-65 0,7-16-46 0,2-4 305 16,19-8-170-16,6-4-86 0,9-6-75 0,7-2-1 15,1-13-9-15,-1-4-563 0,2-7 282 16,-1-2 140-16,0-4 71 0,-1-2-722 0</inkml:trace>
  <inkml:trace contextRef="#ctx0" brushRef="#br0" timeOffset="100077.34">11389 10301 1093 0,'-14'-4'0'0,"0"1"0"0,3-2 0 0,-3-2 0 0,8 2 0 0,1-2 199 0,3 2-82 15,2-4 79-15,0 0-80 0,8-4-32 16,9-2-8-16,7 2 77 0,1 1-59 0,4 1-29 16,3 4 1-16,3 4 2 0,-7 0-8 0,-1 3-24 15,-2 0 0-15,-2 11-84 0,-3 7 42 0,-2 1 8 16,-8 4-90-16,-7 6 62 0,-3 0 30 0,0 4-39 16,-10 0 33-16,-5 3-13 15,-5-8-4-15,-4 2 58 0,-2-6-32 0,1 0-31 0,-4-7 24 16,0 2 206-16,3-8-99 0,5-4-42 0,2-4-27 15,3-3 294 1,5 0-149-16,1 0-64 0,6 0 114 0,4 0-99 16,0-3-49-16,8-3-106 0,8 2 38 0,8-3-10 0,3 5 29 0,5-5-89 15,0 6 45-15,2-2-1 0,4 1 54 0,-5 2-413 16,-1 0 201-16,-1 0 59 0,1 6 65 0,-3 2-634 16,1 0 312-16,-7 0 169 15,-3-2-349-15,-2 1 254 0,0-2 128 16,-4-3-271-16</inkml:trace>
  <inkml:trace contextRef="#ctx0" brushRef="#br0" timeOffset="100262.68">12087 10065 1452 0,'-16'0'0'0,"1"3"0"0,-1 3 0 0,-4 7 0 0,1 10 0 0,3 4 0 0,-3 9 0 0,2 5 0 0,5 3 607 0,4 5-276 0,8-7-153 0,0 2 175 16,5-5-158-16,15-2-80 0,4-6-230 0,5 3 85 0,1-15 28 0,2-4 0 0,3-6-510 0,0-4 273 0,0-2 138 16,4-3 77-16,-9 0-366 0,-2-5 134 15</inkml:trace>
  <inkml:trace contextRef="#ctx0" brushRef="#br0" timeOffset="100436.15">12424 10054 1736 0,'0'6'0'0,"0"3"0"0,0 0 0 0,0 8 0 0,2-1 0 0,0 6 0 0,-2 4 0 0,2 8 555 15,0 2-260-15,-2 5-121 0,0-1-74 16,0 3 48-16,0-2-56 0,0-3-29 0,0-3-314 0,0 1 152 16,2-13 63-16,0-6 36 0,-1-6-733 0,4-6 384 0</inkml:trace>
  <inkml:trace contextRef="#ctx0" brushRef="#br0" timeOffset="100572.66">12543 10282 1265 0,'0'0'0'0,"0"0"0"0,0 0 0 0,0 0 0 0,0 0 0 0,0 1 0 0,0 4 484 0,11-3-225 16,3 2-102-16,5-4-66 0,3 5-144 0,7-4 44 0,0 0 22 0,3-1-332 15,5 0 187-15</inkml:trace>
  <inkml:trace contextRef="#ctx0" brushRef="#br0" timeOffset="100784.1">12965 10147 1472 0,'4'0'0'0,"1"0"0"0,2 0 0 16,1 0 0-16,1 0 0 0,5 0 0 0,0 7 0 0,2 3 234 0,1 1-99 0,-1 2-50 0,-2 7 111 0,1 4-71 15,-5-3-49-15,-6 8-1 16,-2-2-75-16,-2 3 0 0,-8-3 36 0,-9 5-64 0,-3-8 27 0,-5-2 0 31,-3-5 37-31,0-2-33 0,0-3 0 0,-2-4 42 0,7-6-297 16,4-2 137-16,2 0 25 0,7-5 48 0,2-12-439 0,8-5 213 15,0-4 122-15,10-2 54 16</inkml:trace>
  <inkml:trace contextRef="#ctx0" brushRef="#br0" timeOffset="100933.54">13145 10140 1391 0,'0'0'0'0,"0"0"0"0,0 0 0 0,0 0 0 0,0 0 0 0,0 0 0 0,-2 12 0 0,-5 3 721 0,-3 6-343 0,0 2-162 0,1 6 336 16,3 1-259-16,3 6-128 0,3 0-65 0,0-1-3 0,5 2-79 0,10-7-18 15,7-5-207 1,4-6 58-16,4-4 93 0,1-7 46 0,7-1-786 0,-7-7 412 0,1 0 209 0,-5-11 105 16</inkml:trace>
  <inkml:trace contextRef="#ctx0" brushRef="#br0" timeOffset="101180.4">13354 9977 1326 0,'1'-17'0'0,"1"5"0"0,4 3 0 0,5-1 0 0,3 2 0 0,6 2 63 16,1 1 8-16,2 5-35 0,0 0-28 0,0 11 28 16,-4 4-1-16,0 2 0 15,-3 7-13-15,-7-2-9 0,-5 5 22 0,-4-2 1 16,0 0 30-16,-9 2-31 0,-5-1 9 0,-2-4 257 15,-2-4-133-15,-1-4-66 0,4-3-34 0,-2 1 284 16,4-3-150-16,3-6-88 0,3-2 54 0,5-1-66 16,2 0-34-16,0 0 1 0,11 0-68 0,11-5 34 15,6-6 0-15,7 1 1 0,5-2-313 16,4 0 166-16,-1 2 68 0,-1 2-817 0,-1 1 429 0,-3 3 139 16</inkml:trace>
  <inkml:trace contextRef="#ctx0" brushRef="#br0" timeOffset="101327.12">13578 10398 2028 0,'-6'0'0'0,"1"0"0"0,5 0 0 0,0-4 0 0,13 3 0 0,7-3 174 0,5 1-71 0,7-2-25 16,4 1 150-16,3-1-96 16,5 2-50-16,1 0-23 0,3 2-292 0,7-1 143 15,-8 2 57 1,-2 0-927-16</inkml:trace>
  <inkml:trace contextRef="#ctx0" brushRef="#br0" timeOffset="101861.43">14158 10113 1002 0,'-5'-17'0'0,"5"7"0"0,0 0 0 0,0 3 0 0,14 2-41 0,5-2 9 0,9 1 415 0,0 3-178 0,3 2-85 15,3 1-42-15,-1 0-91 0,1 7 25 0,0 3 8 16,-11 4 15-16,-3 1-214 0,-8 3 101 0,-3 2 50 16,-7 1 25-16,-2 3-91 15,0-6 52-15,-15 2 26 0,-3-5-11 0,-3 0 0 16,-3-1-1-16,-1-2-27 0,5-6 240 0,0 0-111 15,1-5-41-15,8 4 292 0,-2-4-149 16,9-1-58-16,4 0-46 0,0 0-11 0,1 0-1 0,15 0-24 16,3 0 8-16,5 0-138 0,-1 0 65 0,1 8 32 15,0 4-113-15,-3 3 73 16,-2 3 45-16,-5 3-189 0,-8 5 96 0,-6 0 11 16,0 5 36-16,-8-4 74 0,-12 7-31 0,-4-10-41 0,-4-1 10 0,-4-2 256 31,-2-6-120-31,1-3-47 0,-1-3-35 0,6-6 33 15,4-3-25-15,4-3 18 0,6-9-406 0,6-8 187 0,7-6 90 0,1-5-290 16,13-3 176-16</inkml:trace>
  <inkml:trace contextRef="#ctx0" brushRef="#br0" timeOffset="102010.14">14622 10123 1585 0,'0'0'0'0,"1"5"0"0,-1-2 0 0,2 1 0 0,0 1 0 0,2 2 0 0,-2 2 0 0,3 1 0 0,1 2 354 15,3 3-160-15,0 0-79 16,4 2-31-16,2 0-220 0,-2 2 85 0,2 0 44 0,1-2-490 0,3 0 275 0,-2-5 124 16,-2 1 67-16,-1-5-581 0</inkml:trace>
  <inkml:trace contextRef="#ctx0" brushRef="#br0" timeOffset="102189.11">14914 10040 853 0,'1'-7'0'0,"-1"2"0"0,0 5 0 0,0 0 0 0,0 0 215 0,-3 17-95 16,-5 14-42-16,-3 11 0 0,-3 9 458 0,-2 9-250 0,-2 11-116 0,-2 1-72 16,0 8 265-16,-4 2-163 15,1-5-82-15,1-4-87 0,0 1 13 0,3-22-9 0,3-7-446 16,3-7 223-16,2-7 111 0,0-8 57 16,3-3-267-16,6-15 157 0,2-5 83 0,0 0-80 0</inkml:trace>
  <inkml:trace contextRef="#ctx0" brushRef="#br0" timeOffset="102446.46">15061 10078 846 0,'22'-14'0'0,"0"2"0"0,3 4 0 0,-2 4 0 0,5 1 0 0,-6 3 0 0,-4 0 0 0,-3 14 0 0,-6 4 72 15,-2 0 1-15,-3 10-29 0,-4-3 29 0,-4 1-38 31,-11 1 0-31,-5-2 1 0,0 1 52 0,-5 3-18 0,-2-8-8 0,3-1-27 16,-1-4 313-16,3-1-156 0,2-3-79 0,1-3 349 0,10-3-217 16,2-6-105-16,4 0 33 0,3 0-69 0,0 0-34 0,5 0 9 15,14-3-237-15,4-6 97 0,6-3 48 0,0 0 25 16,5 2-300-16,2-1 171 16,0 2 72-16,-2-3 40 0,-2 6-868 0,0-2 370 15</inkml:trace>
  <inkml:trace contextRef="#ctx0" brushRef="#br0" timeOffset="102611.55">15488 10119 1187 0,'7'-2'0'0,"0"-4"0"0,1 5 0 0,3-1 0 0,3 2 0 0,3 0 0 0,-3 5 232 0,2 11-99 0,-1 6 178 32,-2 5-137-32,-1 6-70 0,-2 6-25 0,-9 0 41 0,-1 5-42 0,-1 3-1 15,-16 1-41-15,-5 0-68 0,-5 0 43 0,-2-9-9 0,-1-5 33 0,-1-7-28 16,1-4 0-16,-3 1 37 0,9-13-309 15,3-9 150-15,6-2 51 0,3 0 47 0,7-8-750 16</inkml:trace>
  <inkml:trace contextRef="#ctx0" brushRef="#br0" timeOffset="102773">15780 10336 2453 0,'4'-6'0'0,"6"0"0"0,2-1 0 0,4 0 0 0,4 1 0 0,3 1 0 0,5 0 0 0,5 0 0 0,3 1 638 0,1 1-302 0,6 1-142 0,-5-1-116 16,-2 3 0-16,-1 0-44 0,-6 0-613 0,-1 0 307 0,0 3 162 0,-14 2 68 15</inkml:trace>
  <inkml:trace contextRef="#ctx0" brushRef="#br0" timeOffset="103233.29">16729 9953 1238 0,'-24'18'0'0,"-2"8"0"0,-1 8 0 0,4-1 0 0,-2-2 0 0,0 1 0 0,-1-1 0 0,3-6 236 0,-3 3-91 16,8-10-60-16,5-6 23 0,2-5-36 16,7-5 0-16,2-2 9 0,2 0-14 0,0 0-8 15,2 0-24-15,11-3-33 0,7-4 34 0,7 1 8 16,4 1-9-16,2-2 86 0,6 2-43 0,0 2 1 16,3-1-44-16,3 0-15 15,-7 1-8-15,-1 2 23 0,-2-1-247 0,-1 2 119 0,-3 0 63 16,4 0-544-16,-11 0 269 0,-6 0 144 0,-2 0 39 15,-7 0-204-15,-4 0 145 0</inkml:trace>
  <inkml:trace contextRef="#ctx0" brushRef="#br0" timeOffset="103397.11">16869 9823 937 0,'-12'5'0'0,"2"2"0"0,0 0 0 0,2 9 0 0,0 7 0 0,4 8 0 0,-4 10 419 0,4 3-196 0,0 10-93 0,-1 1 272 15,5 5-183 1,-3-1-92-16,-2 5 43 0,0-14-72 0,-1-3-31 16,0-3 0-16,1-4-341 0,0-5 155 0,1-1 86 0,0-14 29 0,1-9-300 15,3-4 169-15,0-7 85 0</inkml:trace>
  <inkml:trace contextRef="#ctx0" brushRef="#br0" timeOffset="103537.22">17018 10118 1625 0,'6'0'0'0,"-1"0"0"0,1 1 0 0,2 2 0 0,1 2 0 0,1 1 0 0,2 1 0 0,0 4 0 0,3 2 164 0,3-1-64 0,1 5-33 15,0-4-406-15,6 6 196 0,-5-5 85 0,0-2 46 16</inkml:trace>
  <inkml:trace contextRef="#ctx0" brushRef="#br0" timeOffset="103712.59">17395 9980 1396 0,'-8'13'0'16,"-1"6"0"-16,0 9 0 0,-4 10 0 0,-2 7 0 0,-3 13 0 0,0 1 0 0,2 0 218 0,-1-1-91 0,4 3-46 16,-2-6 76-16,1 3-52 0,1-13-39 0,2-7 0 15,-1-5-228-15,3-8 98 16,1-4 50-16,3-4-193 0,3-14 117 0,1-3 62 0,1 0 33 0</inkml:trace>
  <inkml:trace contextRef="#ctx0" brushRef="#br0" timeOffset="103943.24">17557 9868 756 0,'22'-14'0'0,"3"9"0"0,4 3 0 0,-4 2 0 0,-6 0 0 0,0 5 0 0,-7 8 255 0,1 7-119 15,-4-1-55-15,-7 1 8 0,-2 3-31 16,0-1 1-16,-7 3-31 16,-8 0-31-16,-4 3 6 0,-3-6 23 0,-3-2 150 0,1 1-71 15,0-4-35-15,2-4 0 0,1 1 253 0,8-4-148 16,5-8-70-16,1-1-35 0,7 1-76 0,0-2 41 0,3 0 10 0,17 0-541 16,5-5 266-16,7-5 132 15,3 0 68-15,8-1-429 0</inkml:trace>
  <inkml:trace contextRef="#ctx0" brushRef="#br0" timeOffset="104121.8">18112 9893 1157 0,'-9'-5'0'0,"-4"-2"0"0,-2 5 0 0,0 2 0 0,-5 0 0 0,-2 9 138 0,-3 10-52 0,-4 10-16 0,5 0 559 0,3 10-297 16,6 4-148-16,3 5-75 31,11 4 367-16,1 3-212-15,1-7-118 0,19-4-105 16,7 1-6-16,4-8 1 0,3-3-1 0,4-4-681 0,0-11 337 0,0-6 172 0,-4-5-356 0</inkml:trace>
  <inkml:trace contextRef="#ctx0" brushRef="#br0" timeOffset="104550.2">18448 9956 1652 0,'0'0'0'16,"-3"0"0"-16,3 0 0 0,-2 6 0 0,2 10 0 0,0 5 0 0,0 8 0 0,0 5 302 0,3 5-134 0,2 7-66 15,0 0-33-15,0 8-23 0,0-7-10 0,-4-5-1 0,2-1-289 0,0-3 144 32,-1-4 73-32,-1-2-536 0,1-13 287 0,-1-8 144 0</inkml:trace>
  <inkml:trace contextRef="#ctx0" brushRef="#br0" timeOffset="104700.28">18531 10225 1219 0,'8'-3'0'0,"-2"-4"0"0,2 0 0 0,6 1 0 0,-3 3 0 0,3-2 0 0,3 4 431 0,3-2-197 0,-1 1-100 16,7 2-40-16,-2 0 33 0,0 0-45 16,3 0-24-16,1 0-265 0,-1 0 121 15,7 0 70-15,-9-2 21 0,1-3-635 0</inkml:trace>
  <inkml:trace contextRef="#ctx0" brushRef="#br0" timeOffset="104900.37">18986 9944 1013 0,'4'-8'0'0,"3"-1"0"0,2 4 0 0,5 4 0 0,3-1 0 0,3 2 0 0,4 5 0 0,-2 10 299 0,1 4-132 0,-1 5-66 15,-2 4-24-15,-4 2 68 0,-8-1-55 16,-5 3-27-16,-3 2-5 0,0 1-23 0,-18 5 10 0,-8-8-65 15,-5-1 28-15,-4-5 0 0,-3-3 28 0,0-5-46 0,-1-1 32 16,8-9-9-16,3-4 23 0,6-4-331 0,7 0 157 16,-1-3 52-16,16-11 46 15,0-10-437-15,12-4 222 0,12-2 108 0</inkml:trace>
  <inkml:trace contextRef="#ctx0" brushRef="#br0" timeOffset="105048.15">19285 9934 1521 0,'-1'2'0'0,"-6"1"0"0,0 3 0 0,0 3 0 0,-5 5 0 0,2 4 0 0,-2 6 326 0,1 2-149 0,3 3-71 0,3 5 209 0,4 2-139 16,1-1-71-16,0 5 211 0,11-9-144 0,9-2-69 0,4-5-33 15,5-3-356-15,5-4 161 16,2-2 89-16,-3-10 31 0,-1-2-681 0,1-3 360 0,-3 0 181 0</inkml:trace>
  <inkml:trace contextRef="#ctx0" brushRef="#br0" timeOffset="105320.21">19550 9782 1186 0,'0'-10'0'0,"0"2"0"0,0-1 0 16,0 1 0-16,6 6 0 0,3 0 0 0,2-1 141 0,2 3-44 15,1 0-35-15,-2 5-1 0,1 6-66 0,-2 2-1 0,-3 0 41 0,-3 4-86 31,-1-1 38-31,-4 1 25 0,-4 0 90 0,-6 3-33 0,-4-1 0 0,-5-1-25 0,1-3 132 16,0 0-71-16,0-4-35 0,2 0 0 0,4-4 244 16,-1 3-131-16,4-5-78 0,3 0-35 0,4-2 87 0,2-3-61 15,5 0-30 1,15 0-61-16,8 0-9 0,5-3 39 0,3-4-592 0,2-2 296 16,1 2 148-16,4-1 83 0,-7 5-853 0,-1-1 421 15,-5 2 214-15,-6 1 106 0</inkml:trace>
  <inkml:trace contextRef="#ctx0" brushRef="#br0" timeOffset="105466.11">19700 10140 1396 0,'-17'0'0'0,"4"3"0"0,3-2 0 0,2 2 0 0,4-3 0 0,4 0 0 0,0 4 0 0,9-4 379 0,9 0-171 0,7 0-87 0,3 0 131 0,3 0-113 15,3 0-51 1,-2 0-453-16,2-2 200 0,0 0 109 0,-6-1 41 0,-2 2-691 0,-1-2 350 0</inkml:trace>
  <inkml:trace contextRef="#ctx0" brushRef="#br0" timeOffset="105632.97">20139 9971 1532 0,'0'-6'0'0,"0"3"0"0,0-3 0 0,0 3 0 0,0 1 0 0,0-1 0 0,0 3 0 0,3 0 443 0,5 3-203 0,3 6-95 0,0 4 356 16,3 2-233-16,0 0-116 0,1 3-265 0,1 1 74 15,0 1 46-15,-1-4-9 0,1 1-680 0,-4-2 359 16,2 0 179-16,-1-3 89 16</inkml:trace>
  <inkml:trace contextRef="#ctx0" brushRef="#br0" timeOffset="105799.73">20510 9881 2031 0,'-6'0'0'0,"3"0"0"0,-2 1 0 0,0 6 0 0,-1 7 0 0,-2 7 0 0,-4 11 0 0,-3 11 0 0,0 9 360 0,-1 7-163 0,-2 4 300 0,-2 5-222 0,4-9-125 0,-3-2-57 16,0-1-120-16,1-8 31 0,-1-4-1 0,0 0 41 15,4-16-533-15,4-6 262 16,1-7 131-16,1-5 66 0,3-8-788 0,0-2 409 16,1 0 107-16</inkml:trace>
  <inkml:trace contextRef="#ctx0" brushRef="#br0" timeOffset="106032.33">20734 9846 1277 0,'12'-4'0'0,"-1"3"0"0,1 0 0 0,-4 1 0 0,-1 0 0 0,-2 0 0 0,-5 9 86 0,0 3-25 0,-12 3-1 0,-6 6-25 0,-7 1 183 0,-1 3-82 0,1-1-55 0,0 0 224 16,-1-2-134-16,5 0-69 0,2-2 83 15,4-1-66-15,5-7-46 0,4 2-1 0,6-4 98 0,0-3-68 16,8-3-33-16,11-3 8 0,5-1-233 0,6 0 95 16,3-6 48-16,-2-5-712 0,5 0 379 15,-5-2 185-15,0 0 38 0,-2-4-801 0</inkml:trace>
  <inkml:trace contextRef="#ctx0" brushRef="#br0" timeOffset="106211.49">21032 9876 1878 0,'4'0'0'0,"0"0"0"0,0 0 0 0,3 0 0 0,3 6 0 0,3 1 0 0,2 3 0 0,1 4 270 0,3 9-117 0,1 1-59 16,-3 5 419-16,0 6-239 15,-3 5-111-15,-7-5-68 0,-6 3-13 0,-1 0-23 16,-8-5 0-16,-9 0-380 0,-9 0 186 0,1-13 81 16,-3 1 45-16,0-8-578 0,0-2 311 0,2-7 155 15,2 1-756-15,8-5 426 0,5-3 207 0,0-16 105 16</inkml:trace>
  <inkml:trace contextRef="#ctx0" brushRef="#br0" timeOffset="106356.7">21336 9882 2727 0,'17'4'0'0,"1"3"0"0,3 7 0 0,1 3 0 0,-4 7 0 0,-2 5 0 0,-5 5 0 0,-5 6 0 0,-3 4 0 0,-3-4 207 0,0 3-85 0,-16-2-44 0,-7-1-213 16,-3 0 85-16,-9 3 52 0,1-11-572 0,-6 1 302 15,-4 0 152-15,-3-1 75 0,0-2-524 0</inkml:trace>
  <inkml:trace contextRef="#ctx0" brushRef="#br0" timeOffset="106855.32">21611 10099 1349 0,'0'7'0'0,"0"-3"0"0,0 3 0 0,0-2 0 0,7 0 0 0,3-3 0 0,8 0 224 0,0-2-99 0,3 0-45 16,7 0-22-16,0-3-53 0,5-8 30 46,1-3 8-46,-5-3-82 0,1 0 37 0,-2-4 0 0,-5 1 37 0,-1-2-235 0,-4-3 125 0,-8 4 50 0,-7 0-161 0,-3-1 98 0,0 2 49 0,-15 4-29 16,-5-1 98-16,-6 9-25 0,-7 4-25 0,-2 4-39 0,-8 0 357 0,3 16-153 16,-5 4-82-16,11 5 214 0,2 7-133 15,8 3-32-15,7 4-45 0,6 7 319 16,5 6-166-16,6-5-98 0,21 3 88 16,12-3-87-16,8-1-45 0,10-8-21 0,5 1-167 0,-3-16 69 15,-2-6 37-15,4-6 1 16,-2-11-460-16,-2 0 249 0,2-6 133 0,-9-12-789 0,-2-4 414 15,-3-7 210-15</inkml:trace>
  <inkml:trace contextRef="#ctx0" brushRef="#br0" timeOffset="107013.19">22130 9683 1411 0,'-6'0'0'0,"0"-1"0"0,6 0 0 0,0 1 0 0,1-1 0 0,13 1 0 0,8 0 132 0,7-4-40 0,6 3-32 0,4 0-250 16,1-1 113-16,4-2 57 16,0 1-248-16,3-3 161 0,-9 0 67 0,-3-3 37 0</inkml:trace>
  <inkml:trace contextRef="#ctx0" brushRef="#br0" timeOffset="107182.47">22694 9446 1293 0,'-11'-6'0'0,"-1"6"0"0,-2 0 0 0,-2 0 0 0,-2 0 0 0,-4 15 0 0,0 6 486 0,0 4-225 16,5 3-113-16,2 2-56 31,7 3 413-31,-1 2-226 0,9-2-126 0,0 0-216 0,13-1 50 0,6-5 24 0,5-5-566 0,4 1 305 16,3-14 138-16,0-4 74 0,3-5-367 16,2 0 220-16,-1 0 82 0,-10-14 61 0</inkml:trace>
  <inkml:trace contextRef="#ctx0" brushRef="#br0" timeOffset="107386.11">22845 9508 1412 0,'0'-12'0'0,"0"4"0"0,0-1 0 0,0 1 0 0,3 6 0 0,4 1 0 0,7 1 0 0,1 3 0 0,1 11 0 0,4 2 288 0,-3 3-130 16,-1 3-62-16,-2 3-18 0,-5 1 0 16,-2 3-42-16,-6 0-102 0,-1-4 46 0,-6 0 28 15,-13 0 0-15,-3-2-66 0,-7-3 47 0,-4-3 32 0,2-4-9 16,-3-6-50-16,3-5 36 0,7-2-20 0,1 0 1 15,3-2-299-15,12-11 127 16,8-8 85-16,1-2-340 0,18-3 206 0,5-4 103 16,4-3-137-16</inkml:trace>
  <inkml:trace contextRef="#ctx0" brushRef="#br0" timeOffset="107522.45">23059 9486 1516 0,'0'0'0'0,"0"-1"0"0,0-2 0 0,0 3 0 0,-6 0 0 0,-2 0 0 0,-3 14 285 0,-3 2-124 0,1 4 471 0,4 4-302 0,-1 1-147 0,6 4-74 0,4 0 21 0,0 4-38 15,4-6-33-15,15 0 0 0,5-4-230 16,4-5 103-16,3-4 52 0,2-2 34 16,3-11-647-16,-2-1 332 0,0 0 166 0,-1-5-833 15,-5-12 464-15</inkml:trace>
  <inkml:trace contextRef="#ctx0" brushRef="#br0" timeOffset="107801.55">23285 9295 1368 0,'3'-9'0'0,"4"1"0"0,5 3 0 0,0 0 0 0,4 5 0 0,0 0 0 0,2 0 126 16,-4 0-49-16,0 7-1 0,-5 4 35 0,-1 0-37 0,-4 4-1 15,0 0-28-15,-4 1-18 0,-3 1 8 16,-11-2 1-16,-6 2 35 16,-1 0-36-16,-4 0 10 0,0-6-10 0,4-2 122 0,0 0-61 0,4-3-30 15,2 0 112-15,1-1-63 0,6-3-43 0,6-2-1 16,2 0-65-16,2 0-1 0,18 0 31 0,7-2 8 31,7-6-257-31,0 1 124 0,4 2 62 0,-1-2-257 0,2 2 163 16,-5 5 43-16,-3-3 48 0,-7 3-810 0,-4 0 402 0,-9 0 201 0</inkml:trace>
  <inkml:trace contextRef="#ctx0" brushRef="#br0" timeOffset="107917.55">23369 9603 1860 0,'-15'2'0'0,"4"1"0"0,3 0 0 0,7 2 0 0,1 1 0 0,1-2 0 0,13 3 0 0,8-1 0 0,4-1 290 0,6 0-126 0,5-1-65 16,0 0 93-16,4-1-79 16,2 0-29-16,-5-1-10 0,-3-2-493 0,1 3 228 0,-5-3 113 0,-4 0-303 31,-2 0 212-31,-12 0 96 0,-6 0-655 0,-5-3 347 0,-2-5 172 0</inkml:trace>
  <inkml:trace contextRef="#ctx0" brushRef="#br0" timeOffset="108054.42">23696 9491 1152 0,'-2'-5'0'0,"2"-2"0"0,-2 0 0 0,2 6 0 0,0-1 0 0,0 2 75 0,0 0 0 0,0 10-39 0,2 7 480 0,0 5-245 0,-1 4-118 0,0 4-59 0,-1 3 215 0,0-1-136 0,0 4-60 15,-1-3-44-15,-6-1-206 16,1 0 86-16,-2-3 44 0,2 2-674 0,1-11 354 16,0-4 181-16,3-5-399 0,2-5 275 0</inkml:trace>
  <inkml:trace contextRef="#ctx0" brushRef="#br0" timeOffset="108206.07">23902 9594 1415 0,'6'0'0'0,"0"-1"0"0,5 0 0 0,2-1 0 0,-2 2 0 0,4 0 0 0,1 0 0 0,2 8 403 0,0 2-175 16,-1 0-101-16,-1 0-46 0,-1 1-290 0,0 1 122 0,1-3 62 0,0-1-798 15,-2-2 398 1,-3-5 196-16</inkml:trace>
  <inkml:trace contextRef="#ctx0" brushRef="#br0" timeOffset="108364.06">24298 9499 496 0,'-6'-3'0'0,"4"0"0"0,-3 1 0 0,0 2 0 0,-2 2 549 16,-2 13-257-16,-4 6-120 0,-2 9 213 0,0 4-175 16,0 7-87-16,-1 5-44 0,-2 5 297 0,3-6-174 15,0 2-84-15,2-5-41 0,1-3-209 0,3-7 84 16,-1 0 50-16,7-15-584 0,0-6 308 15,3-6 155-15,0-5-680 0,0 0 399 16,0-4 120-16,0-12 127 0</inkml:trace>
  <inkml:trace contextRef="#ctx0" brushRef="#br0" timeOffset="108585.63">24441 9409 1343 0,'19'-10'0'0,"0"10"0"0,1-3 0 0,1 3 0 0,-8 0 0 0,-4 3 0 0,-3 9 0 0,-4 3 112 0,-2-1-38 16,0 3 8-16,-8 0 88 0,-6 2-67 0,-4-1-35 0,-3 0 124 16,1 0-78-16,-2-1-31 0,7 0-9 15,-1-6 173-15,5-2-106 0,3 1-52 0,5 1-28 16,2-1 41-16,1-3-38 0,7-2 0 0,11-1-28 16,7-1 6-16,6-3-7 15,5 2 8-15,1-2-545 0,2 0 268 16,0 0 135-16,1 0-970 0,-4-4 513 0</inkml:trace>
  <inkml:trace contextRef="#ctx0" brushRef="#br0" timeOffset="108746.57">24860 9523 1032 0,'7'3'0'0,"6"1"0"16,-2 5 0-16,3 2 0 0,2 6 467 0,-2 2-215 0,-3 10-109 0,0 5-46 0,-8 4 577 0,-3 3-320 15,0 0-160-15,-18 5-79 0,-8-2 70 16,-8 4-67-16,-3-8-45 0,-1-2-204 0,1-2 83 15,1-1 41-15,5-4-660 0,-4 5 360 16,11-8 166-16,-2-4 88 0</inkml:trace>
  <inkml:trace contextRef="#ctx0" brushRef="#br0" timeOffset="108874.93">24982 10404 3612 0,'0'0'0'0,"0"0"0"0,0 0 0 0,0 0 0 0,0 0 0 0,2 2 0 0,-2-1 0 16,2-1-47-16,-2 0 41 16,0 0 0-16,0 0-1024 0</inkml:trace>
  <inkml:trace contextRef="#ctx0" brushRef="#br0" timeOffset="110351.72">2848 11261 739 0,'-17'-13'0'0,"3"1"0"0,4 2 0 0,4 3 0 0,0 2 0 0,6 0 291 0,0 2-126 0,5-1-63 16,7 3-32-16,7 0 196 0,5 1-118 0,2 0-55 16,1 1 81-16,3 7-68 0,-3 3-33 0,7 3-21 15,-9 0-14-15,3 3 1 0,-6 0 0 0,0 2-106 16,-3 3 53-16,-1 5 36 0,-8-2-9 15,-9 5-75-15,-1 0 50 0,0 3 26 0,-17 0-1 0,-9 3 65 16,-3-6-7-16,-7-4-91 16,-1-4 249-16,-1-4-104 0,-1-4-49 0,1 1 116 15,7-10-81-15,4-4-36 0,4-1-1 0,7 0 9 0,3-1-1 16,6-2-34-16,7-2-9 0,0-1 19 0,1 3-20 16,12 3 1-16,3-3-1 0,7 3-125 0,-2 0 58 0,2 5 33 15,-1 5-159-15,0 1 83 16,-3 2 52-16,2 4-166 0,-5-2 95 15,-3 3 28-15,-4 1 30 0,1 1-50 0,-7 2 31 16,-3 2-18-16,0-2 6 0,0-3 84 0,-13-1-27 16,-2-1-11-16,0 0-19 0,-3-3 169 0,0-2-75 0,-1-4-37 15,-1-1 111-15,1-2-61 16,2-1-37-16,-5-2 4 0,6-2-2 0,3 0-11 16,1 0-12-16,-1 0-71 0,4-2 36 0,-1-5 19 15,4 1 21-15,0-1-281 16,3 3 131-16,0-1 51 0,0-2 35 0,2 2-375 0,1 0 191 0,0-2 96 15,0 3-488-15,1-5 292 0</inkml:trace>
  <inkml:trace contextRef="#ctx0" brushRef="#br0" timeOffset="110744.32">3344 11289 1668 0,'0'-4'0'0,"-5"-3"0"15,-1 1 0-15,0 3 0 0,1 2-1 0,-4 0-3 0,4 1 0 0,1 0 235 0,1 0-97 0,-1 5-48 0,4 5 53 0,0 0-40 0,0-1-34 16,7-1 0-16,5 1-74 16,5-4 0-16,2 2 59 0,1-7-11 0,3 0-59 0,0 0 30 0,-2 0 0 15,1 0-176-15,1-6 113 16,-6-4 41-16,0 2-131 0,-3-2 49 0,-6-1 50 0,-2-2-18 16,-1 1 157-16,-5 2-64 0,0 0 0 15,-14 1-67-15,-1 6 270 0,-4 0-114 0,0 0-58 16,1 1-16-16,2 2 65 0,0 0-21 15,3 0-33-15,0 5-134 0,3 0 65 16,4 1 14-16,3 1-581 0,3 2 288 0,0-1 149 0</inkml:trace>
  <inkml:trace contextRef="#ctx0" brushRef="#br0" timeOffset="111435.31">5323 11444 1577 0,'-29'-5'0'0,"10"-4"0"0,6 5 0 0,12 3 0 0,1 1 0 0,4 0 0 0,20 0 0 0,3 0 0 0,5 1 302 15,4-1-132-15,5 0-56 16,-3 0 25-16,0 0-50 0,-1 0-26 0,2 0-317 0,-3 0 146 0,6 0 83 16,-8 0 27-16,0 0-694 15,-3 0 340-15</inkml:trace>
  <inkml:trace contextRef="#ctx0" brushRef="#br0" timeOffset="111627.14">5655 11113 2175 0,'-5'6'0'0,"0"4"0"0,2 6 0 0,-3 7 0 0,-3 9 0 0,-1 8 0 0,-1 9 0 0,-9 12 0 0,-5 8 317 0,-3 1-145 0,-3 1-67 0,0-1 42 15,1-7-55-15,4-11-27 0,2 0 9 0,7-21-131 0,5-8 47 0,4-7 24 16,2-4-1-16,3-7-523 0,1-3 283 0,2-2 128 16,0-2-773-16</inkml:trace>
  <inkml:trace contextRef="#ctx0" brushRef="#br0" timeOffset="111855.67">5546 11719 1469 0,'0'6'0'0,"0"-4"0"0,0 6 0 0,0 1 0 0,0 2 0 0,0 5 0 0,0 3 253 0,0 1-113 0,0 1-52 0,-3 0 131 0,-4 2-91 0,4-2-45 0,-1-1 8 0,3-6-172 31,-2-2 59-31,1-3 30 0,0-2 0 0,0-1-52 0,2-4 37 0,0-2-1 0,0 0-30 0,0 0 38 16,2-2 0-16,6-7 35 0,4-3-45 0,4-1 32 0,4-1-49 16,0-1 66-16,7 1-18 0,6-4-16 15,-2 4-2-15,1 2-118 0,3 0 65 0,-3 2 27 16,-2 3-200-16,2-3 109 0,-10 6 58 0,-2 1 26 15,-3 0-596-15</inkml:trace>
  <inkml:trace contextRef="#ctx0" brushRef="#br0" timeOffset="112100.22">5784 11597 917 0,'-7'0'0'0,"0"0"0"0,1 4 0 0,3 0 0 0,1 6 0 0,1 4 0 0,1 7 304 16,0 2-134-16,0 7-57 0,0 3-42 15,0 3 168-15,0 2-101 0,0 2-51 0,0-4 12 0,0 3-21 16,-3-9-10-16,-7-4-31 16,3-4 30-16,-3-6 0 0,-1-3-30 0,0-2 148 15,6-10-79-15,-3-1-35 0,4 0 1 0,3 0 170 16,1 0-103-16,0-1-41 0,0-5-36 0,8 1 18 16,7-1-1-16,5 2-42 0,4-1 9 15,-1 2-76-15,3 2 34 0,3-2-1 16,0 1-172-16,0 2 103 0,4 0 61 0,-5 0-763 15,0 0 379-15,0 0 132 0,-1 0 115 0</inkml:trace>
  <inkml:trace contextRef="#ctx0" brushRef="#br0" timeOffset="112302.32">6250 11554 2520 0,'-18'0'0'0,"4"0"0"0,-2 13 0 0,1 9 0 0,4 4 0 0,2 11 0 0,3 7 0 0,5 3 0 0,1 3 341 0,0 5-143 16,1-10 11-16,9-3-86 16,6-4-44-16,6-6 1 0,1-4-320 0,6 0 147 0,0-14 60 15,0-7 35-15,3-7-679 32,-2 0 356-32,1-6 179 0,4-9-699 0</inkml:trace>
  <inkml:trace contextRef="#ctx0" brushRef="#br0" timeOffset="112518.53">6546 11735 1647 0,'-12'0'0'0,"2"0"0"0,-1 0 0 0,-3 4 0 0,5 8 0 0,2 5 0 0,-2 0 0 0,6 5 0 0,2 1 445 0,1 2-195 0,1 0-112 0,12-1-12 15,6-5-45-15,4 0 0 0,5-9-45 0,1 2-115 16,2-12 53-16,-1 0 31 0,2 0 0 0,-5-14-317 16,1-3 174-16,-3 0 97 15,-8-3-168-15,-7-1 111 0,-2-3-10 0,-6 1 48 16,-2-1 43-16,0-1-29 0,-16 1 10 0,-2 5 137 0,-2-2-69 15,-4 6-34-15,-3 1-1 0,-1 1 10 16,4 8 15-16,-2 1 0 16,2 4 12-16,6 0-73 0,5 0 34 0,3 6 9 0,9 5 28 0,1 4-401 0,3 0 167 15,16 0 92-15</inkml:trace>
  <inkml:trace contextRef="#ctx0" brushRef="#br0" timeOffset="112660.17">7059 11880 2085 0,'0'10'0'0,"0"4"0"0,-6 0 0 0,-4 3 0 0,-3 3 0 0,-2 0 0 0,-2 1 0 0,-4 2 348 0,0-2-156 16,-1 0-78-16,3 3 53 0,4-12-71 0,4 0-29 15,4-1 0-15,4-8-311 0,3 3 150 0,0-6 61 16,10 0-922-16</inkml:trace>
  <inkml:trace contextRef="#ctx0" brushRef="#br0" timeOffset="112903.74">7180 11825 2253 0,'-6'1'0'0,"-2"4"0"0,0 0 0 0,3 2 0 0,-3 2 0 0,3 0 0 0,1 2 0 0,2 1 0 0,2 1 343 0,0-1-153 16,0 2-68 0,9-4-10-16,6 0-38 0,2-5 0 0,3-2-38 0,2-3-245 0,5 0 131 0,0 0 53 15,-4-8-117-15,2-5 88 31,-3-1 46-31,-5-1 0 0,1-4-73 0,-7 3 54 16,-5-2-44-16,-4 0 147 0,-2-1-74 0,-2 2-19 0,-11 0-51 0,-2 5 249 16,-8 1-99-16,-2 4-47 0,0 4-5 0,-3 2-62 15,2 1 67-15,5 0 30 0,1 1-215 0,6 9 102 0,5-1 35 0,1 5 0 0,5-2-683 0,3-1 308 0</inkml:trace>
  <inkml:trace contextRef="#ctx0" brushRef="#br0" timeOffset="113102.17">7608 11567 1999 0,'5'-4'0'0,"-2"-1"0"0,2 2 0 0,1 2 0 0,4 1 0 0,-1 0 0 0,2 6 0 0,4 11 0 0,-2 3 400 0,2 4-186 0,1 5-89 16,1 0-163-16,-6 4 38 0,-1 3-1 16,0 5-135-16,-5-5 82 0,-5 0 45 0,0 0 0 0,-15-1-298 15,-4-3 172-15,-5 0 94 0,-5-11 35 16,-1-3-367-1,-5-3 175-15,0-4 47 0,4-4 58 0,-1 0-204 0,12-7 134 0</inkml:trace>
  <inkml:trace contextRef="#ctx0" brushRef="#br0" timeOffset="113384.56">8065 11472 1698 0,'2'0'0'0,"-2"0"0"0,0 2 0 0,0 4 0 0,0 4 0 0,-5 7 0 0,-7 6 139 15,-2 5-56-15,-4 3-24 0,0 2 260 0,-2 1-141 16,3-2-72-16,2-1-26 0,8-8-121 0,1-9 39 16,6-2-1-16,0-7-236 15,12-5 137-15,5 0 78 0,5-5-17 0,1-8 38 0,0 1-1 0,0 1 38 16,-1 1 23 0,-1 3-67-16,-6 6 8 0,-1 1 1 0,-3 0 335 0,-1 12-161 0,-3 6-81 0,-7 6-5 15,0 8 188-15,0 2-120 0,-15 4-60 16,-2 4-32-16,-3-1 0 15,-2 5-19-15,1-10-8 0,0-1-218 0,0-6 109 0,1-4 54 16,2-4-260 0,-2-3 167-16,7-11 68 0,2-7-27 0,3 0-843 0,5-7 439 0</inkml:trace>
  <inkml:trace contextRef="#ctx0" brushRef="#br0" timeOffset="113531.35">7928 11901 1466 0,'0'0'0'0,"0"0"0"0,0-3 0 0,0 3 0 0,0 0 261 0,0 0-112 0,12 3-57 0,3 3-20 15,6 3 618-15,4-2-327 0,6 5-164 0,2 0 39 16,5 1-92-16,-1 0-60 16,2 2-633-16,3 2 290 0,0 0 147 0,1-2 73 0,-2 2-917 0,-7-6 472 15,-9-1 233 1</inkml:trace>
  <inkml:trace contextRef="#ctx0" brushRef="#br0" timeOffset="113698.33">8531 11526 1667 0,'0'0'0'0,"3"0"0"0,-3 0 0 0,0 5 0 0,0 15 0 0,-4 13 0 0,-7 11 115 0,-6 12-40 0,-4 11-1 16,0 7 127-16,0-7-88 0,0-4-39 0,6-8 1 16,1-9-297-16,9-6 129 0,2-10 73 0,3-16 23 15,2-7-281-15</inkml:trace>
  <inkml:trace contextRef="#ctx0" brushRef="#br0" timeOffset="113822.4">8671 11991 1767 0,'0'2'0'0,"0"1"0"16,0 0 0-16,0 3 0 0,0 2 0 0,0-2 0 0,0 4 0 0,0 0 537 0,3-1-251 0,4 1-117 0,0 0-660 0,0-3 261 15</inkml:trace>
  <inkml:trace contextRef="#ctx0" brushRef="#br0" timeOffset="113940.18">8908 12221 1617 0,'0'0'0'0,"-1"1"0"16,1-1 0-16,0 0 0 0,0 0 0 0,0 0 0 0,0 0 380 0,4 0-173 0,2 0-86 0,-2-1-328 15</inkml:trace>
  <inkml:trace contextRef="#ctx0" brushRef="#br0" timeOffset="114528.38">10577 11359 1275 0,'0'-22'0'0,"0"6"0"0,0 1 0 16,0 9 0-16,0 3 0 0,0 3 0 0,0 0 0 0,0 16 397 0,-8 12-172 0,-3 10-99 0,-4 9 272 0,-3 12-181 0,0 2-91 15,-2 1 19-15,1 9-45 0,3-11-37 16,-1 1 1-16,2 0-244 0,2-6 108 16,2-3 54-16,0 2 35 0,5-18-251 0,2-9 135 0,0-6 68 15,1-10 33-15,-1-5-767 16,1-6 308-16</inkml:trace>
  <inkml:trace contextRef="#ctx0" brushRef="#br0" timeOffset="114705.09">10536 11397 1871 0,'0'-5'0'0,"2"-1"0"0,0 5 0 0,2-1 0 0,4 2 0 0,0 2 0 0,4 16 0 0,5 9 572 15,0 8-268-15,3 7-125 0,1 2-76 16,-2 6 49-16,3 2-59 0,-1 3-28 0,-2-3 0 0,5 4-118 16,-8-14 40-16,-1-7 24 0,-3-5-564 0,-1-5 295 15,-5-7 146-15,0-1-632 0,-6-10 308 16,0-6 208-16</inkml:trace>
  <inkml:trace contextRef="#ctx0" brushRef="#br0" timeOffset="114851.33">10494 11771 1850 0,'-18'0'0'0,"2"-3"0"0,2 3 0 0,6-3 0 0,3 3 0 0,-2 0 0 0,7 0 0 0,0 0 518 0,4 0-241 0,12 3-120 15,6 2-61-15,4 1 134 0,2-2-102 0,3 2-46 16,3-2-257-16,1 0 106 0,1-1 52 0,3 0-840 15,-3-2 442-15</inkml:trace>
  <inkml:trace contextRef="#ctx0" brushRef="#br0" timeOffset="115020.44">11108 11601 2487 0,'-8'-11'0'0,"1"5"0"0,2 0 0 0,3 0 0 0,2 3 0 0,0 1 0 0,0-5 0 0,14 7 386 0,8-3-175 0,5 1-87 0,5 1 66 16,1 1-77-16,8 0-29 0,-7 0-352 16,2 0 151-16,-2 3 77 0,0 8 38 0,-7 5-880 15,-1 1 455-15</inkml:trace>
  <inkml:trace contextRef="#ctx0" brushRef="#br0" timeOffset="115177.93">11291 11816 2645 0,'-12'0'0'0,"-1"0"0"0,4 0 0 0,2 0 0 0,3 0 0 0,2 0 0 0,2 0 0 0,0 0 0 0,11 0 421 16,9 0-192-16,4 0-97 15,5 0-1-15,2-2-47 0,5 2-16 0,1-4-592 0,-1 1 280 0,0-1 139 16,2 1 71-16,-2 0-853 0,5-2 470 16</inkml:trace>
  <inkml:trace contextRef="#ctx0" brushRef="#br0" timeOffset="115451.14">11756 11540 1750 0,'0'-22'0'0,"0"5"0"0,1 3 0 0,8 1 0 0,1 2 0 0,3 2 0 0,6 1 0 0,3 6 0 0,1 2 261 0,4 0-113 0,-2 13-56 16,1 6-30-16,-1 6-17 0,-9 0-9 0,-3 7-77 16,-9 3 39-16,-4 1 0 0,0 2 37 15,-8 3-173-15,-11-6 82 0,-2-3 46 0,-6 0 23 0,-1-5 115 16,-5-3-46-16,-4 2-23 15,4-12 345-15,2-3-184 0,1-4-92 0,6-1-46 16,3-5 478-16,1 1-485 0,10-2-75 0,7 0 0 0,2-2 0 16,1 0 0-16,3-3 0 0,13 3 0 0,7-2 0 15,6 1 0-15,4 0 0 0,1 0 0 0,2-1 0 16,8 3 0-16,-7-3 0 16,1 2 0-16,4 1 0 15,-3-1 0-15,1 1-510 0,6 1-25 0,-12 0 254 16,0 0-790-16</inkml:trace>
  <inkml:trace contextRef="#ctx0" brushRef="#br0" timeOffset="115683.25">12505 11838 1578 0,'0'3'0'0,"0"0"0"0,0 3 0 0,0-1 0 0,0 0 0 0,0 1 309 0,-1 3-137 0,-2 0-59 0,0 3 440 0,0-1-258 0,-3 5-130 16,1 1-65-16,-4 3-39 0,0 1 9 0,-2 1-35 0,1-3-443 15,-1-1 222-15,1-2 111 0,2 0 55 0,1-3-749 32,-1-10 392-32,4-3 198 0</inkml:trace>
  <inkml:trace contextRef="#ctx0" brushRef="#br0" timeOffset="115835.91">12684 11577 1324 0,'1'-2'0'0,"1"2"0"15,-1 0 0-15,4 0 0 0,0 0 791 0,2 4-378 0,0 10-189 0,0 1-94 16,3 7 286-16,1 1-194 0,-2 3-94 0,-1 5 90 0,1 1-153 0,-1-2-65 16,-2 2 0-16,-1-5-185 0,1-3 5 0,-4-4 108 15,2-3-830-15,-2-5 465 0,1-2 238 16,-2-8 109-16,-1-2-736 0</inkml:trace>
  <inkml:trace contextRef="#ctx0" brushRef="#br0" timeOffset="116179.29">12723 11498 1278 0,'-2'-37'0'0,"-1"3"0"0,3 3 0 0,0 11 0 0,0 5 0 0,8 4 0 0,7 0 0 0,3 4 0 15,5-1 484-15,0 7-228 0,3 1-111 0,-2 0 33 0,3 7-71 0,-1 4-36 16,1 3 9-16,-9 3-184 0,-4 1 70 0,-3 2 34 0,-5 1-206 47,-6 2 120-47,0 3 70 0,-3-2 21 0,-13-2-119 0,-3-2 75 0,0 1-18 0,-1-4 36 0,0-3 44 0,1-1 2 0,1-5-75 15,4-2 299-15,1 1-129 0,3-3-63 0,0 0-16 0,7-4 119 16,3 0-41-16,0 0-47 0,7 0 10 16,13 0-23-16,4 0 9 0,7 0-33 15,4 0-188-15,3 7 94 0,-1 7 47 0,1 4 32 0,-8 5-121 16,-6 4 65-16,-7 6 7 0,-11 2-4 15,-6 4 6-15,0 2 0 0,-21-4-20 0,-11-4 195 16,-3-4-90-16,-5-2-33 0,0-5 368 0,-4-3-179 16,8-9-80-16,1-8-52 15,4-2 35-15,4 0-41 0,5-1 0 0,1-10-32 32,14-7-282-32,3-3 137 0,4-1 68 0,2-6-834 0,13-4 419 0,8-4 220 0</inkml:trace>
  <inkml:trace contextRef="#ctx0" brushRef="#br0" timeOffset="116295.46">13195 11595 1402 0,'3'0'0'0,"3"-2"0"15,4-2 0-15,2 0 0 0,2 3 332 0,4 1-148 0,1-3-75 0,3 1 36 0,6 1-47 0,-6 0-35 0,3 1-1 16,-3 0-455-16,1 0 210 0</inkml:trace>
  <inkml:trace contextRef="#ctx0" brushRef="#br0" timeOffset="116410.71">13274 11759 1892 0,'-16'4'0'0,"1"5"0"0,7-1 0 0,0 1 0 0,8-4 0 0,0 4 0 0,3-2 0 0,13 1 0 0,4-4 0 0,7 2 125 0,1-3-49 16,3-3-1-16,3 0-857 0</inkml:trace>
  <inkml:trace contextRef="#ctx0" brushRef="#br0" timeOffset="116657.39">13774 11667 1291 0,'-14'0'0'0,"3"0"0"0,-4 0 0 0,7 1 0 0,0 7 0 0,3 0 0 0,3 4 390 0,0 4-179 15,2 4-79-15,0-1-53 0,12 5 354 0,7-2-199 16,3-3-100-16,6-1-140 16,3-1 9-16,0-10 31 0,2-3-399 0,4-4 199 15,-6 0 100-15,2-1 51 0,1-10-295 0,-7-5 161 0,-5-4 83 16,-3-1-11-16,-6-4-26 0,-6 0-5 15,-3-7 28-15,-4 5 9 0,-3-2 147 0,-11 2-55 16,-5-3-27-16,-7 4 118 16,-2 0-81-16,-2 6-29 0,1 6 1 0,-2 6 49 0,2 2-37 0,-3 5 25 15,9 1-374-15,4 9 169 16,3 7 76-16</inkml:trace>
  <inkml:trace contextRef="#ctx0" brushRef="#br0" timeOffset="116785.2">14364 11916 2578 0,'0'5'0'0,"-5"2"0"0,-3 2 0 0,-3 5 0 0,-2 3 0 0,-3 0 0 0,-3 6 0 0,-8 1 0 0,-4 2-383 0</inkml:trace>
  <inkml:trace contextRef="#ctx0" brushRef="#br0" timeOffset="117336.97">15233 11472 1456 0,'-28'-7'0'15,"-7"3"0"-15,6 4 0 0,-1 2 0 0,-3 15 0 0,1 12 0 0,-4 8 0 0,-3 10 0 0,11 3 513 0,7 7-239 0,8-2-119 0,8 0-60 0,5-7 299 16,8 1-170-16,15-16-99 0,8-7-51 0,4-4-1 16,4-5-37-16,4-6-172 15,4-2 94-15,-7-9 35 0,-1 0 0 0,-1 0-515 0,0-9 279 16,-3-6 139-16,5-1 79 0,-13-1-880 0</inkml:trace>
  <inkml:trace contextRef="#ctx0" brushRef="#br0" timeOffset="117477.1">15412 11632 1426 0,'-13'-11'0'0,"1"3"0"0,1-1 0 0,7 3 0 0,2 5 0 0,2-1 0 0,2 0 0 0,11-2 511 0,6 0-229 0,6 3-128 15,5 1 195-15,-1-3-156 16,4 1-79-16,2 1-470 0,3 0 204 0,-5 1 90 15,0 0 49-15,-2 0-352 0,0 0 201 0</inkml:trace>
  <inkml:trace contextRef="#ctx0" brushRef="#br0" timeOffset="117645.53">15464 11789 1854 0,'-26'3'0'0,"0"2"0"0,3 2 0 0,11 0 0 0,7-2 0 0,3-2 0 0,2 0 0 0,0 1 0 0,11 3 599 0,8-4-287 0,7 0-138 15,5-1 36-15,6-2-87 0,2 0-44 0,2 0-616 16,-2 0 282-16,0 0 145 31,0 0 73-31,-3-2-854 0,0-1 429 0</inkml:trace>
  <inkml:trace contextRef="#ctx0" brushRef="#br0" timeOffset="117916.01">16018 11487 1932 0,'3'-13'0'0,"2"2"0"0,4 2 0 16,3-2 0-16,4 3 0 0,6 0 0 0,3 7 0 0,4 1 0 0,4 0 0 0,0 13 222 0,1 5-94 0,1 8-88 0,-7 3-5 0,-7 5 1 0,-5 4-1 15,-5 0-266-15,-10 4 134 0,-1 8 75 0,-12-5 24 16,-14-1-132-16,-9 1 83 0,-4-3 41 0,-6 3 31 16,3-12-8-16,0-5-67 15,-1-5 22-15,3-2 413 0,3-5-191 16,-2 1-103-16,16-8 514 0,4-6-285 0,10-3-142 0,7 0-71 15,2 0 83 1,0 0-190-16,9 0 0 0,16-3 0 0,6 1 0 0,5 1 0 0,5-2 0 0,8 2 0 16,-6-3 0-16,4 1 0 0,1-1 0 0,-1-2-82 15,2 2-181-15,6 0 158 16,-11 2-971-16,-5 2 520 0,-1 0 260 0</inkml:trace>
  <inkml:trace contextRef="#ctx0" brushRef="#br0" timeOffset="118037.61">16885 12065 1851 0,'0'-7'0'0,"0"-1"0"0,0 2 0 0,0-3 0 0,0 5-1 0,0-1 1 0,0 1 592 0,0-1-278 0,0 4-140 0,0-2-579 0,0 0 215 16,0 1 113-16,0 2 56 0</inkml:trace>
  <inkml:trace contextRef="#ctx0" brushRef="#br0" timeOffset="118572.64">18598 11375 1324 0,'0'4'0'0,"0"0"0"0,0 6 0 0,0 9 0 0,0 8 0 0,0 6 170 0,0 10-67 0,0 10-25 0,0-2 63 16,0 3-53-16,0-2-26 0,0-4 0 0,-3-3-104 0,0 0 48 16,1-15-10-16,2-5-334 0,0-6 179 0,0-9 89 15,0-6 45-15,0-3-547 0</inkml:trace>
  <inkml:trace contextRef="#ctx0" brushRef="#br0" timeOffset="118906.71">18598 11361 709 0,'0'-38'0'0,"-3"12"0"0,0 8 0 0,3 4 0 0,0 4 329 0,7 3-147 0,11-5-64 0,8 7-45 0,4 3 119 16,3 1-78-16,1 1-39 0,0 0 0 15,5 6-72-15,-13 8-9 0,-2 3 42 16,-5 3-308-16,-7 3 154 0,-6 1 77 0,-4 8-190 15,-2-6 118-15,-14 2 60 0,-7 0 30 0,-4-2 123 16,-4-1-74-16,-2 1-3 16,1-6-81-16,0-3 458 0,2-2-208 0,0-1-97 15,5-6-42-15,0 3 186 110,10-5-72-110,4-5-68 0,7 2 79 0,2-3-71 0,11 0-35 0,12 0 8 0,10-4-118 0,6-2 37 0,2 2-1 0,1 1-163 0,-3 3 100 0,2 0 59 0,-10 4 17 0,-3 9-143 0,-9 2 54 0,-4 5 49 0,-12 3-27 0,-3 3 30 0,-2-2-18 0,-18 1 0 0,-6-3 276 0,-2-1-120 0,-3-1-64 0,-2-3 202 0,2-5-110 0,3-4-62 0,1-4-5 0,5-4-252 0,4 0 118 0,1 0 55 15,10-11 10-15,6-8-766 0,1-9 371 0,1-4 191 16</inkml:trace>
  <inkml:trace contextRef="#ctx0" brushRef="#br0" timeOffset="119147.63">19153 11023 1665 0,'6'-2'0'0,"-1"-1"0"0,4 3 0 0,-1 0 0 0,3 0 0 0,1 0 0 0,1 0 0 0,-2 11 0 0,2 2 166 0,-3 1-64 0,4 2-34 0,-9 5-163 0,2 1 75 0,-5-1 23 0,-2 4 0 0,-2-1-10 15,-10 0-1-15,-7 1 44 0,-3-1 9 0,0-4 278 0,-4-2-144 0,1-3-71 16,0 0 147-16,5-6-110 0,1 3-45 31,7-5-36-31,4-4 288 0,5-1-158 0,3 0-79 0,1-2 12 0,19 0-116 0,7 0-11 0,7-2 0 0,5-7-84 16,4-2-38-16,-1 2 79 0,6-2 48 0,-8 5-964 15,-1-1 485-15,-1 4 157 0</inkml:trace>
  <inkml:trace contextRef="#ctx0" brushRef="#br0" timeOffset="119319.1">19251 11577 1677 0,'-22'2'0'0,"5"4"0"0,0-1 0 0,12 0 0 0,2-3 0 0,3 2 188 0,0-1-77 0,14 1-37 0,5 1 386 15,7-4-217-15,5-1-103 0,4 0-52 0,2 0-143 0,2 0 45 0,1 0 32 16,-4 0-9-16,-1 0-636 0,-1 0 329 0,-2 0 165 16,-3 0-720-16</inkml:trace>
  <inkml:trace contextRef="#ctx0" brushRef="#br0" timeOffset="119486.29">19916 11248 1398 0,'-5'-4'0'0,"1"3"0"0,-1 1 0 0,-2 0 0 0,-1 9 429 0,-2 11-200 0,0 9-97 0,-3 9-48 16,0 5 488-16,-4 10-267 0,-2 9-126 15,1-2-76-15,1 2-31 0,-3-2 1 0,2-3-37 0,0-7-457 16,-1 2 238-16,2-18 105 0,3-5 57 15,0-7-657-15,4-5 339 0,4-7 170 0,1-3-293 16,5-7 218-16</inkml:trace>
  <inkml:trace contextRef="#ctx0" brushRef="#br0" timeOffset="119655.3">19841 11326 2763 0,'2'-12'0'0,"-2"2"0"0,1 2 0 16,0 4 0-16,3 4 0 0,1 5 0 0,3 13 0 0,1 10 0 0,2 4 0 0,2 6 410 0,0 6-187 0,1 3-94 0,0 3 111 0,1-3-102 0,3 11-110 16,-4-9-411-16,1-2 176 0,-2-2 122 0,-2-4 60 15,-2-7-400-15,-3 2 240 0,-4-14 106 0</inkml:trace>
  <inkml:trace contextRef="#ctx0" brushRef="#br0" timeOffset="119804.77">19739 11786 1989 0,'-13'-7'0'15,"1"-1"0"-15,2 0 0 0,7 7 0 0,2-1 0 0,1 2 0 0,1 0 235 0,13 0-100 0,8 3-40 0,4 2-181 0,4 4 61 16,1-3 30-16,4 1 0 16,2 0-699-16,-2-1 359 0,0 0 184 0</inkml:trace>
  <inkml:trace contextRef="#ctx0" brushRef="#br0" timeOffset="120016.6">20514 11476 1172 0,'-18'-5'0'0,"-4"2"0"0,-2 3 0 0,-7 0 0 0,-7 17 0 0,-5 7 0 0,4 7 0 0,1 7 656 0,2 5-310 0,6 0-155 0,13 4-77 16,3 2 403-16,14-12-245 0,5 0-118 0,20-4-58 0,4-7-17 0,7-3 1 15,7-2-35 17,-1-10-388-17,5-7 190-15,0-4 94 0,0 0-759 0,-2 0 427 0,6-2 223 0,-11-11 84 0,-2-1-787 0</inkml:trace>
  <inkml:trace contextRef="#ctx0" brushRef="#br0" timeOffset="120287.59">21102 11390 1262 0,'0'-8'-1'0,"0"1"1"0,0 3 0 0,0 1 0 0,-6 3 0 0,-4 0 176 15,-7 7-61-15,-3 8-44 0,-4 7 151 0,-6 2-93 0,-2 3-47 0,-5 2 111 16,-4 2-70 0,2-5-48-16,-3 2 1 0,2-7 41 0,1 0-40 0,2-4-1 0,2-1-31 15,14-7 233-15,6-6-121 0,6 0-61 0,6-2-30 0,3-1 217 0,0 0-115 0,0 0-123 0,4 0-45 16,11 5 0-16,5 1 0 0,4 3 0 0,6 3 0 15,1-2 0-15,2 1 0 16,2 0 0-16,1 1 0 0,-1-1 0 0,6 2 0 31,-9-2 0-31,0-1 0 0,-3-2-35 0,-1 2 22 0,-4-3-1004 0,7 4 481 0,-11-6 254 0,0-2-571 0,0-3 408 16,-1 0 204-16</inkml:trace>
  <inkml:trace contextRef="#ctx0" brushRef="#br0" timeOffset="120532.69">21463 11533 1999 0,'-18'-7'0'16,"2"7"0"-16,1 0 0 0,-4 0 0 0,0 7 136 0,0 11-51 0,1 9-24 0,0 3 598 0,8 2-312 0,0 7-147 15,10-3-86-15,0 3 216 0,5-3-330 0,15-1 0 16,4-5 0-16,4-3 0 16,6-12 0-16,3-7 0 0,1-6 0 0,-1-2-14 15,1-6-51-15,3-8-334 0,-9-7 213 0,-4-2 103 16,-7-6 57-16,-5-2-198 0,-8-1 101 15,-3-7 2-15,-5 6 47 0,-10-3 25 0,-13 4 13 0,-3 0 0 16,-4 2 0-16,-4 0-20 0,3 7 20 0,-1 5 0 16,3 3 27-16,1 6-27 0,6 3 0 0,-3 1-350 15,9 5 180-15,6 0 85 0,5 13 42 16,1 5-325-16</inkml:trace>
  <inkml:trace contextRef="#ctx0" brushRef="#br0" timeOffset="120957.18">22939 11083 2024 0,'-7'-2'0'0,"-1"-1"0"0,0 3 0 0,0 15 0 0,-3 7 0 0,0 10 0 0,-4 6 237 0,-4 11-92 0,-3 6 293 0,-1 6-201 0,-1 5-101 0,-3 3-50 0,4-5-98 0,-3 6 33 0,9-17-9 0,1-10 23 16,2-3-445-16,3-9 222 0,2-6 112 0,2-5-260 15,6-17 178-15,1-3 93 0,0 0 47 16,0-15-758-16</inkml:trace>
  <inkml:trace contextRef="#ctx0" brushRef="#br0" timeOffset="121123.54">22833 11142 1742 0,'0'0'0'0,"0"-5"0"0,1 5 0 0,4 0 0 0,6 6 0 15,0 11 555-15,6 6-265 0,2 11-127 0,6 4-63 0,2 4 282 16,5 8-173-16,2 10-78 0,-3-10-116 0,-2 3 21 15,-3-3-1-15,-6-9 1 0,-7-2-558 0,-2 0 288 16,-8-10 130-16,-3-10-712 0,0-2 425 0,-9-6 214 0</inkml:trace>
  <inkml:trace contextRef="#ctx0" brushRef="#br0" timeOffset="121274.61">22697 11533 2451 0,'-25'-10'0'0,"12"6"0"0,5 0 0 0,5 3 0 0,3 1 0 0,0 0 0 0,1 0 0 0,19 4 0 0,8 1 223 0,8 1-94 0,3-2-46 16,7 0-79-16,-3-3-8 0,0 1 39 0,0 1-723 15,-3-3 362-15</inkml:trace>
  <inkml:trace contextRef="#ctx0" brushRef="#br0" timeOffset="121530.8">23232 11301 2028 0,'-6'-12'0'0,"0"7"0"15,3-1 0-15,2 3 0 0,1 0 0 0,0 0 0 0,11 3 0 0,13 0 240 0,8 0-102 0,6 3-52 0,4 3 46 0,-2 2-53 16,1-2-1-16,1 5-134 0,-1-3 45 0,-1 2 23 16,0-1 9-16,-12 0-112 15,-5-1 63-15,-8-1 31 0,-6 0 1 0,-5-1 77 16,-3 3-15-16,-1 0-8 0,-14 2 282 0,-11 1-152 15,-5 2-77-15,-5 3-38 0,-3 1 87 0,0 1-66 47,3-1-30-47,-1 2-97 0,0 2 34 0,2-3 0 0,-2 5 43 0,8-6-608 0,4 3 299 16,6-6 150-16,9 2 76 0,1-3-961 0</inkml:trace>
  <inkml:trace contextRef="#ctx0" brushRef="#br0" timeOffset="121805.07">23909 11359 2854 0,'-3'0'0'0,"-4"0"0"0,-4 2 0 0,6 8 0 15,-1 1 0-15,-2 5 0 0,4 4 0 0,0 5 442 0,4 3-195 0,0-2-110 16,5 3 18-16,12-4-59 0,8-1-96 16,5-4 0-16,5-7-23 0,1-6-40 15,4-7 49-15,-3 0-497 0,3-7 273 0,-4-12 137 0,2-3-266 16,-10-5 182-16,-7-3 90 0,-6-2-30 0,-6-2 68 15,-7 0 0-15,-2-5 14 0,-2 5 8 0,-19 3 93 16,-7 3-47-16,-7 5-23 0,-7 2 1 0,-6 4 306 16,2 11-161-16,-2 4-84 0,3 2 332 0,1 2-182 15,5 13-45-15,-1 2-51 16,14 4-233-16,13 1 83 0,5 5 40 0,8 3-893 16,0-2 446-16,8-1 229 0</inkml:trace>
  <inkml:trace contextRef="#ctx0" brushRef="#br0" timeOffset="122630.79">25105 11211 1437 0,'-6'-14'0'0,"3"6"0"0,3-1 0 0,0 4 0 0,2-2 0 0,10 4 0 0,5 1 0 0,3 0 455 16,5 2-208-16,1 0-105 0,5 0 34 0,-1 0-74 15,0 0-32-15,4 4-309 16,0 3 138-16,-2 0 69 0,1 3 44 0,-7-3-269 0,-5-1 147 0,-4 3 73 16,-5-3 37-16</inkml:trace>
  <inkml:trace contextRef="#ctx0" brushRef="#br0" timeOffset="122832.67">25373 10943 1555 0,'-14'0'0'16,"2"0"0"-16,3 0 0 0,2 12 0 0,-1 12 0 0,5 3 0 0,3 11 348 0,0 7-156 0,0 8 424 0,5-1-290 0,7 9-135 0,-2-8-82 15,2-4 66-15,0-3-69 0,-1-3-34 0,-3-4-1 16,3 2-155-16,-7-12 56 0,0-5 32 16,-3-2 1-16,-1-5-463 0,0-6 248 0,0-2 132 15,-5-4-661-15,-2-5 366 0,-2 0 89 0,-2 0-273 16,0-7 261-16,0-4 120 0</inkml:trace>
  <inkml:trace contextRef="#ctx0" brushRef="#br0" timeOffset="122986.79">25340 11276 881 0,'-12'0'0'0,"4"0"0"0,-4 0 0 0,1 9 0 0,-4 2 462 16,-1 4-212-16,-2 4-107 0,-1 1-53 15,-4 5 201-15,3 0-132 0,-2 1-61 16,2-1-31-16,4-2-69 0,-1-1 10 0,9-8 28 0,3-5-426 0,3-2 213 15,2-4 107-15,0-3-720 16</inkml:trace>
  <inkml:trace contextRef="#ctx0" brushRef="#br0" timeOffset="123131.1">25295 11357 1434 0,'0'0'0'0,"-1"-2"0"0,-2 1 0 0,3-1 0 0,-2 2 0 0,2 0 245 0,0 0-109 15,0 0-50-15,0 0 196 16,5 3-123-16,1 3-62 0,3 1-20 0,2 0-315 0,3 0 138 0,-3-3 68 15,5 2 34-15,1-2-768 32</inkml:trace>
  <inkml:trace contextRef="#ctx0" brushRef="#br0" timeOffset="123389.08">25613 11089 1395 0,'0'-19'0'0,"0"5"0"0,0 5 0 0,0 2 0 0,0-1 0 0,8 6 0 0,0-4 269 0,2 5-120 0,1 1-56 0,2 0 19 15,2 4-38-15,-2 5 1 16,6 2-29-16,-4 3-79 0,-1 1 35 0,-4 2 0 0,0 0 35 0,-3 4-16 16,-5 1-8-16,-1 0 24 15,-1 3 71-15,0-3-36 0,-3 4 1 0,-1 1 223 16,-5-2-135 0,3-1-61-16,1 2-32 0,0-3 141 0,2 2-86 0,-1 4-34 0,4-2-9 15,0-5-257-15,0 3 107 0,0-3 54 0,0 1 26 0,0 3-353 16,0-3 186-16,0-4 93 15,0-1-464-15,0-3 224 0,-2 0 137 0,-7 2-95 32,-1-10 117-32,1 0 54 0,-5-4 27 0,2-3-263 0,1 0 146 15,-2 0 63-15,4-15 45 0</inkml:trace>
  <inkml:trace contextRef="#ctx0" brushRef="#br0" timeOffset="123548.24">25708 11194 776 0,'0'-5'0'15,"0"-1"0"-15,-3 3 0 0,-5 3 0 0,-3 3 0 0,-4 15 411 0,-4 7-187 0,-3 7-94 0,-2 6-46 0,-6 5 366 0,3-2-211 0,-2 5-101 0,0 0-38 0,2-3-31 0,3-1 0 0,1-3-176 0,9-14 67 0,7-9 38 0,3-6 1 0,4-7-587 16,0-3 313 0,4 0 165-16</inkml:trace>
  <inkml:trace contextRef="#ctx0" brushRef="#br0" timeOffset="123657.32">25543 11496 876 0,'4'-2'0'0,"1"0"0"0,-1 0 0 0,3 2 0 0,1 0 266 0,4 0-105 0,-1 0-67 0,4 0-30 0,3 8 396 16,2 1-213-16,3 2-106 0,4 0-43 16,-5 0-14-16,4 0-24 0,-2-2 0 15,4 3-535-15,-2-5 256 0,2-1 136 0,-7-1-686 16,0-2 371-16</inkml:trace>
  <inkml:trace contextRef="#ctx0" brushRef="#br0" timeOffset="124004.9">26164 11047 2499 0,'0'-3'0'0,"0"1"0"0,0 2 0 0,0 0 0 0,0 12 0 0,0 12 0 0,0 8 0 0,0 6 0 0,0 8 0 0,0 8 304 16,5 6-124-16,-1-4-53 0,6-1-45 0,-5 0-22 15,4-6-1-15,-1 3-119 0,-3-19 44 0,1-3 26 16,-5-6 1-16,1-7-58 15,-2-6 42-15,0-4 10 0,0-7 31 0,-10 0-285 0,1 0 104 0,-3-4 84 0,-1-8-338 16,-1-1 177 0,0-2 83-16,2-6-106 0,1-3 105 0,-2 0 51 15,2-5 27-15,-2-3-63 16,1 7 49-16,1 3 0 0,-4 3 40 0,1 5 117 31,-6 4-58-31,-3 0-39 0,-1 10 9 16,-4 0 438-16,-2 16-214 0,-4 5-123 0,2 6 386 0,-1 5-218 0,10 3-97 0,7-4-201 0,6 3 37 0,7-3-1 0,3-5 36 15,2 1-662-15,15-11 327 16,10-8 167 0</inkml:trace>
  <inkml:trace contextRef="#ctx0" brushRef="#br0" timeOffset="124123.68">26265 11463 2132 0,'3'-9'0'0,"0"-1"0"16,-2 2 0-16,3 3 0 0,-2 0 0 0,1 1 0 0,0 1 0 0,-1 3 280 0,4 0-121 0,-1 0-62 0,0 7 205 15,5 3-124-15,-3 0-75 0,2 1-395 0,0 0 164 0,0 4 83 16,3-2 49-16,-2 0-833 0,0-3 433 0</inkml:trace>
  <inkml:trace contextRef="#ctx0" brushRef="#br0" timeOffset="124308.39">26778 10987 1694 0,'0'-7'0'0,"0"4"0"0,0 2 0 0,0-1 0 0,0 2 0 0,-4 3 0 0,-5 12 340 0,-4 7-153 0,-3 6-75 15,-6 4-29-15,1 4-13 0,-5 2 1 16,2 3-36-16,-3-2 1 0,1-2-408 0,-1 1 213 0,11-11 93 16,2-5-761-16</inkml:trace>
  <inkml:trace contextRef="#ctx0" brushRef="#br0" timeOffset="124469.4">26705 11275 1637 0,'1'10'0'15,"0"-3"0"-15,1 5 0 0,-1 3 0 0,-1 3 0 0,0 6 0 0,0 5 508 0,-4 4-236 0,-6 5-118 0,1 2 544 16,1 2-331-16,-4 4-157 0,5-10-125 0,1-2-85 0,-1-7 0 16,4-3 0-16,3-7 0 15,-1-1-447-15,1-12 161 0,0-4 161 0,0 0-734 0,3-2 439 16,2-8 220-16,2-6-45 15,0-6-352-15,-2 1 280 0</inkml:trace>
  <inkml:trace contextRef="#ctx0" brushRef="#br0" timeOffset="124603.34">26722 11392 1339 0,'0'-10'0'16,"2"0"0"-16,-1 2 0 0,4 1 0 0,4 0 0 0,4 1 0 0,3 1 416 0,10 3-190 0,4 0-95 0,12 2 15 15,7-3-55 1,10 1-19-16,-4 2-9 0,0 0-61 0,-2 0 34 0,-9 0 0 0,-6 0 0 15,0 0-599-15,-17 0 295 0,-6 0 152 0</inkml:trace>
  <inkml:trace contextRef="#ctx0" brushRef="#br0" timeOffset="124982.53">27167 11074 1889 0,'-9'-4'0'0,"-3"2"0"15,3 2 0-15,0 0 0 0,-1 15 0 0,0 9 0 0,0 6 0 0,-6 11 331 0,2 7-152 0,-2 4-72 0,0 7 199 0,0 1-136 0,2-1-67 0,-3 4-24 0,9-17 245 0,2-6-144 16,4-5-72-16,2-5-309 0,0-10 118 0,0 0 69 31,0-16 20-31,1-3-521 0,3-1 275 0,2 0 138 16,0-5-501-16,-2-8 235 0,2 0 171 0,-2-3 77 0,-2-2-85 0,-1-2 85 16,1-2 41-16,-2-2-8 0,0 0-4 0,0 1 28 15,0 1 0-15,0 1 123 16,0 1-47-16,0 0-34 0,0 5 339 0,0 3-178 0,0 1-87 15,0 3-45-15,0 0 369 16,4 0-148-16,4 6-108 31,5 2 5-31,1 0-6 0,3 0-42 0,0 6 0 0,3 3-33 0,-2 2 1 0,-1 6-10 0,0 1-1 0,-4 2 112 0,-1 3-56 0,2 5-19 16,-8-4-9-16,-2 2 242 0,-3 0-136 16,1 1-66-16,-2-2 38 0,0 4-44 0,0-8-35 0,0-2 0 15,0-1-367-15,-2-4 171 16,0-3 85-16,1 0 51 0,-1-5-303 0,0-2 169 0,1-4 84 0,-2 0-906 15,0 0 450-15,-2 0 238 16</inkml:trace>
  <inkml:trace contextRef="#ctx0" brushRef="#br0" timeOffset="125330.79">27065 11608 1410 0,'-16'-7'0'0,"5"1"0"0,1 0 0 0,3 1 0 0,0 0 0 0,6 4 0 0,1 0 0 0,0 1 415 0,0 0-189 0,7 0-95 0,4 0-96 16,3 0 1-16,0 4 0 0,0 0 0 0,1 4-225 0,-1 0 113 15,-1-1 64-15,-4 0 20 0,-4 3-136 0,1-2 81 16,-4 2 42-16,-1-1-216 16,-1 3 61-16,0-4 76 0,0 1 36 0,-10 0 22 0,0 1-10 15,-1-2-1-15,-4 2 272 16,2-2-128-16,-1-2-68 0,-2 1-21 0,3-1 243 0,0 0-109 16,0-1-25-16,0 1-54 0,5 0-155 0,-3-2 60 15,2 1 28-15,-3 1-123 16,-2 0 86-16,-1-2 28 0,-1 0-155 0,-4 2 86 0,-2-2 19 31,1-1 29-31,-4 1 194 0,3 0-86 0,2-3-69 0,1 1-1 0,4-1 423 0,2 2-205 0,3-3-94 16,7 0-57-16,3 0 236 31,3 0-141-31,20 0-70 0,9 0 35 0,9 0-58 0,12 0-23 0,6-3-1 0,5 2-132 0,2-2 54 16,5-1 37-16,-12 4-480 0,-2 0 249 0,-3 0 124 0,-1 0 62 15,-7 0-874-15,1 0 424 0,-14 0 225 0,-7 0 108 16</inkml:trace>
  <inkml:trace contextRef="#ctx0" brushRef="#br0" timeOffset="125615.63">27751 11078 2085 0,'-6'0'0'0,"1"0"0"0,0 0 0 0,-1 10 0 0,0 3 0 0,-1 4 0 0,1-1 0 0,-1 1 0 0,0 1 356 0,1 2-160 0,2-2-80 0,1 3-369 0,2-6 141 16,1-3 73-16,0-3-315 0,0-4 176 0,1-2 88 15,8-3 43-15,1 0-61 16,0 0 45-16,0-7 24 0,3-3-1 0,-3-2 81 0,0 0-33 16,0 3 0-16,-1 1-44 0,-1-2 334 0,4 2-167 15,-3 1-91-15,3 1 299 0,-2 1-136 16,0 2-95-1,1 0-348-15,-1 0 135 0,3 2 87 0,-3 1 22 0,2 0-360 0,-4 0 191 16,1 4 92-16,-1 1 50 0,0 1-796 0</inkml:trace>
  <inkml:trace contextRef="#ctx0" brushRef="#br0" timeOffset="126149.17">27628 11326 1169 0,'-37'1'0'0,"2"7"0"0,2 0 0 0,-1-1 0 0,12 2 0 0,7-3 0 0,7 2 0 0,5-2 365 0,3 0-164 0,0 1-74 15,3-2 23-15,5 0-57 0,5-2-29 0,-3 0-60 16,5-1 0-16,-4 1 40 0,-2-1-8 0,2-2-185 16,-3 1 92-16,-1-1 46 0,-1 0 24 15,-1 0-62-15,-3 0 37 16,-1 0 24-16,1 0-38 0,-2 0-83 0,0 0 6 0,0 0 42 0,0 0 210 16,-3 0-80-16,-1 2-43 0,-1-1 111 0,2 2-64 15,-1-2-33-15,2 1-3 16,1 0-78-16,1 1 16 15,0-2 44-15,0 3 41 0,0-3-168 0,0-1 73 0,1 3 29 0,1-3 3 16,2 0-378 0,1 0 157-1,-2 0 107-15,-1 0-227 0,1 0 155 0,-1 0 76 0,-1 0 45 0,2 0-9 0,-2 0 42 0,-1 0 0 0,0 0 148 0,0 0-74 16,0 0-37-16,0-3-9 0,2 2 85 0,-1-1-57 16,3-1-28-16,0 0 0 0,3 1 241 0,2 0-76 15,-1 1-79 1,4-2 77-16,4 2-63 0,-2-1-17 0,2 2-83 0,5 0 9 0,-6 0 33 0,1 2 0 15,-2 5-44-15,-4 1 22 16,2 2-1-16,-7 1 18 16,-3 0 29-16,-2 2-13 0,0-2-20 0,-10 1-18 0,-9-3 54 0,-2 3-47 15,-2-4 6-15,-2-1 105 0,-1-1-49 16,1-3-13-16,0-3 0 0,-1 2 39 0,7-2-39 16,2 0 1-16,4 0 92 0,3 0-61 0,4 0-30 0,0-2 9 15,6 2 15-15,0-3-28 0,12 3 1 0,8-3-27 16,2 1 62-16,3 1-22 15,3 1-9-15,-2 0-158 0,1 0 64 0,1 0 30 16,0 0-331-16,-5 3 176 0,-1 0 90 0,-3 0 20 16,-2 2-829-16,-4 1 418 0,0 0 200 0,-12-2 113 15</inkml:trace>
  <inkml:trace contextRef="#ctx0" brushRef="#br0" timeOffset="126291.87">27483 11650 1593 0,'-14'0'0'0,"0"0"0"0,6 0 0 0,2 3 0 0,0 3 0 0,0 2 399 0,6 1-187 0,0-1-88 0,0 4 187 16,2-4-138-16,3 3-68 0,7 1-140 0,2-2 31 15,1-2 1-15,4-2 38 0,0 2-907 0,2-5 436 16,-1-3 219-16</inkml:trace>
  <inkml:trace contextRef="#ctx0" brushRef="#br0" timeOffset="126443.15">27702 11705 1623 0,'0'0'0'0,"0"3"0"0,0-3 0 0,0 0 0 0,0 0 0 0,0 2 0 0,0-2 0 0,0 1 0 0,0 0 797 0,0 1-386 15,0-1-188-15,0 3 15 16,2-1-101-16,4 1-42 0,-1-1-285 0,2 0 112 0,0 2 57 16,2 0 29-16,1-3-819 0,-1 1 432 0,3 1 202 0,-2-4 107 15</inkml:trace>
  <inkml:trace contextRef="#ctx0" brushRef="#br0" timeOffset="126578.18">28059 11744 1609 0,'0'0'0'0,"0"1"0"0,2 1 0 0,0-2 0 0,1 1 0 0,0 2 0 0,3-3 451 0,-2 0-207 0,2 3-105 0,4-2-119 16,-2 3 16-16,1-3 8 0,1-1-401 0,2 2 196 15,-3-2 98-15,1 0 49 0</inkml:trace>
  <inkml:trace contextRef="#ctx0" brushRef="#br0" timeOffset="126703.11">28301 11768 1617 0,'0'0'0'0,"0"0"0"0,0-3 0 0,0 1 0 0,0 1-15 16,0-1 35-16,0 1-10 0,0 1 26 0,0 0 620 0,0 0-310 16,0 0-146-16,0 0-547 0,3 0 192 0,1 0 95 15,-1 0 47-15,1 0-1045 16</inkml:trace>
  <inkml:trace contextRef="#ctx0" brushRef="#br0" timeOffset="127329.57">29640 10995 720 0,'7'-33'0'0,"-3"3"0"0,3-3 0 0,2 9 0 0,0-2 0 0,1-4-60 0,-2 0 31 15,-3-2 0-15,3-4 394 0,-6 4-170 0,-2 5-80 16,0 0-45-16,-2 3 0 0,-11 3-36 0,-5 0 10 16,-1 11 108-16,-2 5-59 0,1 5-29 0,-2 0 0 15,0 11 189-15,-2 12-100 0,8 12-64 0,0 10 115 16,3 9-85-16,0 8-42 15,6 7 0-15,-2 13 242 0,5-12-146 16,1 3-69-16,0 0 72 0,0-2-71 0,-3-1-35 0,1 10 9 16,1-17-247-16,-1-2 102 0,-1-2 50 0,-3-6 25 15,-3 9-349-15,3-22 182 0,-2-6 96 0,2-7-577 16,-1-9 279 15,0-10 163-31,-2 4 72 0,2-12-222 0,-2 0 156 0,1-12 78 0,-5-2-421 0,0-10 250 16,-4-6 125-16</inkml:trace>
  <inkml:trace contextRef="#ctx0" brushRef="#br0" timeOffset="127457.55">29153 11304 835 0,'-19'-22'0'0,"-3"-5"0"0,8 12 0 0,3 5 0 0,5 2 0 0,6 5 507 0,0-2-235 15,2 2-111-15,22 1-67 0,8 0 314 0,8 2-186 16,6 0-94-16,1 0-47 0,5 0-3 0,-6 4-10 16,2 2-33-16,-1 2-681 0,3-2 340 0,-3 3 170 15,7 1 95-15,-14-2-417 0,-4-2 236 16</inkml:trace>
  <inkml:trace contextRef="#ctx0" brushRef="#br0" timeOffset="127619.21">29862 11112 1076 0,'0'-10'0'0,"-9"2"0"0,2 2 0 0,-3 4 0 0,-3 2 194 0,-1 0-83 0,-4 15-39 16,2 6 647-16,-1 5-342 0,4 6-171 0,-2 5-77 15,3 1 287-15,6-4-191 0,1 3-95 0,5 1-305 16,0-4 105-16,2 4 61 0,11-9 18 0,4-5-762 15,5-4 395-15,1-7 196 16,3-5-359-16,4-1 281 0,-7-7 2 0</inkml:trace>
  <inkml:trace contextRef="#ctx0" brushRef="#br0" timeOffset="127879.48">30058 11255 1391 0,'-23'3'0'0,"6"0"0"0,-2 4 0 0,4 1 0 0,0 5 0 0,3 1 0 0,-3 6 0 0,8 0 577 0,6 2-271 16,1 2-136-16,0-1 185 0,8 0-160 0,7-1-72 16,5-7-48-16,4-2-201 0,4-6 80 0,2-5 40 0,5-2-389 0,2 0 224 15,-7-5 99-15,-1-8 53 0,-6-3-112 0,-1-1 83 16,-4-1 27-16,-1-2-101 0,-11-2-10 0,-4 0 52 16,-2-2 1-16,-7 0 211 0,-9 0-84 0,-4-4-49 15,-5 10 8-15,-4 1 106 16,-2 5-74-16,-1 0-36 0,-2 3 77 0,7 6-18 15,0 3-29-15,6 0 22 0,3 6-196 0,7 7 76 0,0 4 61 16,11 5 3-16,0-3-678 0,8 0 307 16</inkml:trace>
  <inkml:trace contextRef="#ctx0" brushRef="#br0" timeOffset="128228.53">30489 11461 1744 0,'1'0'0'15,"2"2"0"-15,-2-2 0 0,1 2 0 0,-1-2 0 0,1 3 0 0,-2 1 0 0,0 0 0 0,0 3 307 0,0-1-136 0,0 2-68 16,-5 2 113-16,-8 2-82 0,0 0-54 0,-1 3-23 0,-3-3-4 0,0-1-19 16,1 1 1-16,-2 0-319 0,8-4 155 0,-1-4 82 15,3-1 41-15,7-3-573 0,1 0 303 16,0 0 81-16,6-7-492 0,13-5 326 15,2-9 163-15</inkml:trace>
  <inkml:trace contextRef="#ctx0" brushRef="#br0" timeOffset="128456.96">30649 11380 1545 0,'-6'0'0'0,"0"0"0"0,2 0 0 0,-2 0 0 0,-3 0 0 0,3 0 0 0,-1 3 242 0,0 3-104 0,3 2-51 16,3 0 281-16,-1 2-158 0,2 0-92 0,0-2-42 15,3 1-24-15,10-1-17 16,4-4 0-16,2 2-98 0,4-5 44 0,3-1 27 0,0 0 0 0,1 0-276 15,-3-7 151-15,-2-1 84 16,-3-2-203-16,-4-1 124 0,-7-2-16 0,-2-2 55 16,-6 1 74-16,0-2-9 15,-12 3-27-15,-12 2 0 0,-7 3 218 0,0-1-110 0,-6 4-52 0,4 3 132 16,1 1-64-16,6 1-45 0,2 0 12 0,6 0-94 16,2 3 55-16,10 6 6 0,6-2-548 0,0 0 261 15,10 3 121-15,12-5 68 16,5-3-590-16</inkml:trace>
  <inkml:trace contextRef="#ctx0" brushRef="#br0" timeOffset="128628.81">30966 11201 1620 0,'10'-8'0'0,"2"0"0"0,0 1 0 0,4 1 0 0,2 3 0 0,-3 3 0 0,-2 0 0 0,3 8 0 0,-4 5 736 0,-4 8-350 0,4 4-167 0,-8-1-37 0,-1 5-74 46,-3 0-37-46,0 3 1 0,0-2-160 0,-10 5 71 0,-6-7 21 0,-3 0-434 0,-1-2 232 0,-3-4 117 0,-1-1 57 0,-2-1-482 0,1-8 256 16,-1-6 32-16,1 0 96 0,3-6-377 0,3 0 232 16</inkml:trace>
  <inkml:trace contextRef="#ctx0" brushRef="#br0" timeOffset="128745.7">31154 11306 1768 0,'28'-14'0'15,"-1"6"0"-15,7-1 0 0,-6 3 0 0,4 4 0 0,-2-1 0 0,-2 0 0 0,-3 3 0 0,6 0 388 0,-9 0-180 0,-3 0-86 16,-1 4-234-16,-4 0 74 0,-2 5 37 0</inkml:trace>
  <inkml:trace contextRef="#ctx0" brushRef="#br0" timeOffset="128886.86">31243 11439 1835 0,'-14'3'0'0,"7"-2"0"0,0 2 0 0,7 2 0 0,0 1 0 0,3 0 0 0,7-1 0 0,9-2 0 0,5 0 0 0,8-1 216 0,3-2-91 16,3 0-564-16,5 0 246 0,-4 0 110 0,1-2 60 0</inkml:trace>
  <inkml:trace contextRef="#ctx0" brushRef="#br0" timeOffset="129130">31829 11343 1661 0,'-8'0'0'0,"-3"0"0"0,5 0 0 15,2 0 0-15,0 0 0 0,1 1 162 0,-1 7-54 0,4 4-40 0,0 0 290 0,0 4-160 16,4 0-81 0,8-1-41-16,4 1 216 0,4-1-132 0,2-6-63 0,7 0-59 0,1-3-2 0,4-1 0 15,3-5 9-15,-2 0-259 0,-1 0 126 0,0-11 61 16,0-5-190-16,1-4 126 0,-3-3 73 0,-11 0-22 31,-7-3-122-31,-5-3 36 0,-9 2 50 0,0-2-8 0,-20-2 7 0,-10 11 41 0,-9 1 0 16,-4 6 179-16,-4 6-89 0,-1 3-46 0,-2 4-8 15,11 0 281-15,6 5-144 0,2 12-43 0,8 4-200 16,4 3 72-16,4 3 28 0,13 0 38 16,2 2-760-16</inkml:trace>
  <inkml:trace contextRef="#ctx0" brushRef="#br0" timeOffset="129292.83">32403 11708 0 0,'-15'-15'0'0,"11"12"0"0</inkml:trace>
  <inkml:trace contextRef="#ctx0" brushRef="#br0" timeOffset="131945.12">5481 12709 1113 0,'-5'0'0'0,"-2"0"0"0,-2 3 0 0,4-1 0 0,3 6 0 0,2-4 0 0,0 4 680 16,2 1-322-16,12-1-151 0,6 0-90 0,5 1 103 15,9-2-91-15,2-1-46 0,3-1 0 0,7 1 13 16,-6-1-34-16,1-1 0 0,3-4-527 0,-3 0 251 16,-3 0 126-16,1 0-834 15,-15 0 458-15</inkml:trace>
  <inkml:trace contextRef="#ctx0" brushRef="#br0" timeOffset="132140.21">5836 12468 1225 0,'0'-1'0'0,"-4"-1"0"0,-2 2 0 0,3 0 0 0,0 3 0 0,1 15 239 0,-2 5-100 0,-2 11-52 0,-2 6-24 0,-5 11 455 15,-6 7-245-15,-4 8-118 0,-2 3 78 0,-7 2-98 0,-1-3-49 0,-1 0-78 31,4-18-10-31,3-8 39 0,1-6 0 0,2-10-439 0,3-7 219 0,-1-1 120 16,8-11 45-16,7-7-656 0,-2 0 290 0,6 0 182 16,3-10 39-16,0-7-161 0,9-6 147 15</inkml:trace>
  <inkml:trace contextRef="#ctx0" brushRef="#br0" timeOffset="132631.1">5611 13066 677 0,'9'-3'0'0,"1"3"0"0,0 0 0 0,-1 0 0 0,-1 3 594 0,0 8-278 0,-1 4-139 0,3 4-61 0,-6 3 236 16,-1 4-158-16,1 4-78 15,-1 2 263-15,-3-2-171 0,0 5-77 0,0-9-249 16,0-2 77-16,0-5 40 0,0-5-1 0,0-5-486 16,0 0 272-16,0-9 121 0,0 0 67 0,0-9-286 15,0-8 113-15,0-1 101 0,0-6-70 0,-3 2 92 16,1 1 0-16,2 1 41 0,0 1 293 0,0 0-146 16,0 1-83-16,8 4 381 15,2 2-215-15,4 0-114 0,2 2 7 0,4 4 302 16,2-6-149-16,5 10-106 0,1 0-48 0,0 0-96 15,3 2 24-15,-2 0-1 0,4 0 35 0,-7 0-469 16,-3 5 230-16,-5 0 114 0,-1 3-277 0,-9-7 189 16,5 4 35-16,-10-1-516 0,-3-4 306 0,0 0 151 15,-1 0 77-15,-12 0-142 0,-2-5 100 0,-2-5 63 16,1-5 28-16,-4 0 58 0,1-4 0 0,-2-3-40 16,2 1 9-16,3 1 220 15,1-1-110-15,1 3-55 0,3 2 150 0,-1-1-112 0,6 7-41 16,2 2 445-16,4 8-222 0,0-2-52 15,0 2-74-15,4 5 100 0,5 13-92 0,5 7-41 16,-3 6-1-16,0 4 58 0,-3 3-50 0,0 6-15 16,-6-3-85-16,-2 0 25 0,0 0 1 15,0 0 25-15,-13 1-5 0,-3 3 14 0,-3-11-9 16,-1-5 144-16,-2-6-73 0,0-2-35 0,5-10 0 0,-2 0 264 16,11-9-154-16,1-2-74 0,5 0-35 0,2-2 199 31,6-8-267-31,8 0-6 0,12-2 0 0,3-2 0 0,4 1 0 0,2 2 0 15,3 1-8-15,3-2-187 0,-5 5 112 0,2 3-350 16,-2 0 233-16,-3 2 58 0,0 0 78 0,5 1-893 16,-7 1 465-16</inkml:trace>
  <inkml:trace contextRef="#ctx0" brushRef="#br0" timeOffset="132859.67">6375 13022 2240 0,'0'-14'0'0,"0"-1"0"0,1 7 0 0,6 0 0 0,3 5 0 0,4 0 0 0,0 3 0 0,5 0 0 0,1 7 264 0,4 8-114 0,-2 6-44 0,-1-1-35 0,-1 6 0 15,-2 3-27-15,-5-2-22 0,-8 4 14 16,-5-2 0-16,0 0-1 0,-2 0-41 0,-14 3 9 0,-3-6 33 16,-7-6-25-16,-3-1 1 0,-3-2 23 15,0-4 1-15,-4-2-224 0,3-5 101 0,7-4 34 16,-2-2-502-16,7 0 268 0,5-3 115 31,5-11 44-31,11-6-227 0,0-7 159 0</inkml:trace>
  <inkml:trace contextRef="#ctx0" brushRef="#br0" timeOffset="133014.92">6627 12937 1410 0,'0'0'0'0,"0"0"0"0,0 0 0 0,0 0 0 0,0 2 0 0,0 8 0 0,-3 9 860 0,-1 3-403 0,1 4-215 16,-1 4 494-16,4 8-510 0,0-1-226 0,0 1 0 15,8 2 0-15,8-7 0 0,2-4 0 0,2-2-19 16,3-8-220-16,4-4 137 0,3-3 78 0,-4-10-909 16,2-2 476-16,-4-2 239 0,-1-10-15 0,0-1-280 0</inkml:trace>
  <inkml:trace contextRef="#ctx0" brushRef="#br0" timeOffset="133279.48">6834 12729 1048 0,'-5'-17'0'0,"-1"3"0"0,6 3 0 0,0 3 0 0,0-3 0 0,8 11 462 0,5-2-214 16,2 2-105-16,4 0 134 0,0 6-120 0,1 6-52 15,-4 2-39-15,-1 2-132 0,-1 3 51 0,-6 2 25 16,-4 2 0-16,-1 4-44 31,-3-4 30-15,0 0 0-16,-11-2 72 0,-4-1-32 0,-3-2 0 0,0 1 8 0,1-5 278 0,0-2-143 0,1-3-72 0,2-4 261 15,0-2-167-15,4 3-73 0,5-6-89 0,3 0-39 0,2 0 0 0,7-2 0 16,13-5 0-16,3-1 0 0,5-1 0 0,5 0 0 16,2 1-130-16,2 0 13 15,-1 4 77-15,5-3 46 0,-7 3-924 0,-3 2 447 0,-1 2 189 0</inkml:trace>
  <inkml:trace contextRef="#ctx0" brushRef="#br0" timeOffset="133454.35">7071 13126 1347 0,'-12'4'0'0,"-2"-2"0"0,2 0 0 0,5 2 0 0,4-2 0 0,3-1 533 0,0 1-248 0,3 1-125 0,16-2-53 15,4-1 421-15,7 0-246 0,2 0-123 0,4 0-135 0,2-1 12 16,3-4 8-16,-5 1-273 16,-1 1 132-16,-2 1 67 0,-2 0 32 0,-3 0-737 0,1 0 391 0,-10 2 184 15,-8 0 96-15,-3 0-700 16,-7 0 364-16,-1 0 183 0</inkml:trace>
  <inkml:trace contextRef="#ctx0" brushRef="#br0" timeOffset="133611.21">7345 12871 1131 0,'-6'-7'0'0,"3"2"0"0,1 3 0 0,1-1 0 0,-2 3 0 0,3 0 0 0,0 10 624 0,0 12-294 16,0 8-148-16,0 5 352 0,3 7-249 0,-2 8-116 15,-1-3 17-15,0 6-74 0,0 3-39 0,0-1 1 16,-5 5-258-16,1-16 105 0,-2-6 57 0,3-6 29 15,3-10-578-15,0-10 303 0,0-2 161 0,0-10 67 16</inkml:trace>
  <inkml:trace contextRef="#ctx0" brushRef="#br0" timeOffset="133754.09">7542 12959 2518 0,'0'0'0'0,"0"0"0"0,0 0 0 0,0 0 0 0,0 0 0 0,6 0 0 0,0 7 0 0,4 2 528 0,3 2-247 0,-2 1-122 0,6 4-237 0,-2-4 52 16,2 3 31-16,1-1-1 0,0-3-778 16,0 0 404-16,2-1 212 0</inkml:trace>
  <inkml:trace contextRef="#ctx0" brushRef="#br0" timeOffset="133932.07">7797 12852 1807 0,'-6'0'0'0,"2"0"0"0,-3 5 0 0,2 2 0 0,0 5 0 0,-4 10 0 0,0 8 390 0,0 10-183 16,1 10-85-16,-3 7 436 0,2 9-262 16,-4 6-122-16,2-7-72 0,-3 0-34 0,-1-9 1 0,-3-1-34 15,0-7-175-15,-1 0 97 0,4-18 35 16,3-10-1-16,0-8-450 0,4-3 247 0,-1-8 124 0,0-1-862 16,5-1 462-16</inkml:trace>
  <inkml:trace contextRef="#ctx0" brushRef="#br0" timeOffset="134189.73">7875 12634 1118 0,'16'-12'0'16,"0"-1"0"-16,2 5 0 0,2 4 0 0,-1 0-60 0,1 2 35 0,-6 2 6 0,-5 0-1 15,-2 13 337-15,-3 1-141 0,-4 5-70 0,0 2-45 16,-9 1-27-16,-8 2 1 0,-2-2 0 15,-4-1 54-15,0 2-28 0,-1-2 10 0,1-3 193 0,1-4-114 32,2-1-58-32,4-2-29 0,3-1 253 0,1-3-132 0,6-3-79 0,6-1-35 15,0-3 36-15,1 0-36 0,16 0 9 0,9 0 73 16,6-7-59-16,6-4-29 0,5 0-347 0,5-2 159 0,3 2 88 0,-2-2 31 16,-5 5-795-16,1 0 373 15,-6 3 215-15</inkml:trace>
  <inkml:trace contextRef="#ctx0" brushRef="#br0" timeOffset="134344.35">8067 13019 2104 0,'-9'0'0'0,"2"0"0"0,3 0 0 0,2 0 0 0,2 0 0 0,0 3 0 0,2-3 0 0,11 0 289 15,6 0-127-15,8 0-64 0,2 0 214 0,1 3-129 0,1-2-79 16,0 1-599-16,-3 1 265 0,-1 0 133 0,-1 3 65 15</inkml:trace>
  <inkml:trace contextRef="#ctx0" brushRef="#br0" timeOffset="134497.35">8081 13251 2267 0,'-21'0'0'0,"9"5"0"0,6-2 0 0,4 3 0 0,2-3 0 0,0 1 0 0,5 2 0 0,13-4 0 0,5 1 244 0,7 0-104 0,2-3 80 15,5 0-84-15,-1 0-55 0,-2 0-23 0,2-3-666 0,0 3 321 16,-2-5 161-16</inkml:trace>
  <inkml:trace contextRef="#ctx0" brushRef="#br0" timeOffset="134690.46">8706 12680 2329 0,'2'-1'0'0,"0"0"0"0,-2-2 0 0,3 3 0 16,1 5 0-16,0 17 321 0,5 13-148 0,-4 12-68 0,0 13 614 0,2 12-435 0,-3 13-284 0,2 15 0 15,1-8 0-15,-3-5 0 0,2-9 0 16,3-8 0-16,-3-7 0 0,1 2 0 16,-4-21 0-16,0-8-973 0,-2-4 420 15,-1-8 294-15</inkml:trace>
  <inkml:trace contextRef="#ctx0" brushRef="#br0" timeOffset="136483.03">1310 14301 1167 0,'-32'0'0'0,"8"3"0"0,3 0 0 0,1 4 0 0,4-3 0 0,5 1 0 0,1 0 0 0,8-3 0 0,2-2 341 0,0 3-152 15,3-3-77-15,12 0 106 0,6 0-82 0,5 0-54 0,6 0-23 0,4 0 230 16,6 0-126-16,2 0-63 0,12-5-24 16,-3 0 222-16,4 0-132 0,6-1-64 15,8 1 95-15,8-2-80 0,27-2-32 0,6 0-51 16,19-5-34-16,19-1 0 0,16-6 0 0,11 1 0 0,18 1 0 15,-33 6 0-15,1 1 0 0,-6 4 0 0,-7-1 0 16,-10 7 0-16,6 0 0 0,-40 1 0 16,-5 1 0-16,-16 0 0 0,-6 1 0 15,-9 3 0-15,-1 4 0 0,-23-7-17 16,-8 0-29-16,-8-1 0 0,-8 0-19 0,-10 0 239 0,0 0-174 16,-11 0 0-16,-1 0 0 0,0 0 0 0,0-5 0 15,-6-5 0-15,-6 0 0 0,4-1 0 0,-5-4 0 16,-2 5 0-16,3-4 0 15,-3 0 0-15,3 4 0 0,5 0 0 0,-3-4-1008 0,5-1 403 16</inkml:trace>
  <inkml:trace contextRef="#ctx0" brushRef="#br0" timeOffset="136672">4324 13805 1761 0,'6'0'0'0,"3"-2"0"0,5 0 0 0,11 1 0 0,8 1 0 0,7 0 0 0,4 7 0 0,10 6 792 0,1 4-378 0,5 4-181 0,-12 4-102 15,0 4 237-15,-11 0-165 0,-8 6-174 16,-8 1-29-16,-5 4 0 0,-16-3 0 0,-7-1 0 0,-22 0 0 16,-8 4 0-1,-12 0 0-15,-8 3 0 0,-4-6-11 0,-7-1-14 0,-4 2 31 16,-9 1-583-16,-4-2 290 0,-17 8 51 0,8-9 108 16</inkml:trace>
  <inkml:trace contextRef="#ctx0" brushRef="#br0" timeOffset="137218.42">2599 12429 938 0,'-10'-5'0'0,"0"-1"0"0,4 5 0 0,5 1 0 0,1 4 0 0,0 10 0 0,0 11 387 0,0 6-180 0,5 11-85 0,3 8-43 0,4 12 350 16,-4 13-196-16,3 21-89 15,-3 4 212-15,1 15-159 0,-6 18-81 0,-1 15-39 16,-2 10 144-16,0 27-83 0,-3-18-55 0,-9 17 65 15,2 11-92-15,-3-1-56 0,6-10 0 16,-1 11 0-16,8-41 0 0,0-9 0 16,0-8 0-16,2-10-49 0,8-15-29 0,-2-5 62 0,2-34-265 0,-2-4 146 15,2-4 27-15,-5-3 52 16,0-8-292-16,-1 0 146 0,-2-18 86 31,-1-2-206-31,-1-3 143 0,0-1 70 0,0-3 36 0,-6-2-123 0,0-10 84 0,-1-3 38 0,-1-2 0 16,0-6-53-16,2-4 46 0,-3 0 13 0,3-7-302 15</inkml:trace>
  <inkml:trace contextRef="#ctx0" brushRef="#br0" timeOffset="137460.18">2787 12418 1321 0,'-19'-10'0'0,"4"4"0"0,0 6 0 0,2 3 0 0,-6 14 0 0,-4 7 0 0,-6 10 0 0,-1 4 585 0,-1 8-274 0,-5 6-137 0,0 6-68 16,2 1-266-16,0 2 108 0,10-17 40 0,6-6-361 15,6-9 191 1,3-12 96-16</inkml:trace>
  <inkml:trace contextRef="#ctx0" brushRef="#br0" timeOffset="137606.57">2555 12408 2036 0,'2'-14'0'0,"1"5"0"0,9 4 0 0,3 5 0 0,7 0 0 0,3 0 0 0,5 0 0 0,3 11 764 0,3 3-364 0,3 3-182 0,1 4-91 0,1 3-212 16,4 6 70-16,-5-1 21 15,-2 5-1184-15</inkml:trace>
  <inkml:trace contextRef="#ctx0" brushRef="#br0" timeOffset="138461.35">2485 13184 445 0,'-7'-8'0'0,"-4"5"0"0,4-3 0 0,-2 1 0 0,-1 1 33 0,0-2 2 0,1 1-26 0,-1 1 1 16,2-1 102-16,-1 0-42 0,-1 0 8 0,0 0-49 16,2 0 73-16,1 1-33 0,-1-2 0 0,1-1 3 15,-4 0 8-15,4 3-44 0,-3-2 28 16,2 1-28-16,-1-2-1 0,-2 2 1 0,-1-2 5 15,0 2-5-15,-2 2-1 0,-1 0 1 16,-2 0-1-16,1 3 0 0,-6-3 10 16,2 3-9-16,0 0-5 0,-3 0 5 0,-1 6-1 0,-5 3-35 15,-2 8 9-15,1-3 18 0,-1 5-51 16,-1 3 24-16,-2 0 0 0,0 5 21 0,-6 2-47 16,7 0 17-16,0 0 0 15,-2 5 19-15,0 2-36 0,-1 0-6 0,-4 11 47 0,9-5-17 0,0 2-13 16,1 3 12-16,3 6 8 0,0 0 24 0,-1 10-24 15,8-5-5-15,0 0 79 0,2 5-35 0,0-1-1 16,4 6-31-16,-3 7 133 16,7-9-61-16,-1 2-31 0,4 1-6 0,7-3 125 0,0-3-65 0,0 4-27 15,16-16 28-15,6-2-36 16,12 1 0-16,7-1-36 0,5 2-86 0,15 7 52 16,-5-13-8-16,7-1-350 15,3-2 188-15,2-1 98 0,0-5 32 0,13-1-624 0,-13-11 317 0,4-6 155 0,-2-6 77 16,-1-1-290-16</inkml:trace>
  <inkml:trace contextRef="#ctx0" brushRef="#br0" timeOffset="140256.68">2150 13263 559 0,'-9'-7'0'0,"2"2"0"0,0-2 0 0,-1 0 0 0,4 0 0 0,0 2 0 0,-2 2 0 0,2-2 122 0,2 0-43 0,0 0 42 16,0-1-47-16,2 2 0 16,0 0-38-16,0-3 25 0,0 0-1 0,0-1-15 15,0 1-8-15,3-1 4 0,3-1-5 0,4-1 1 47,-3 1-1-47,2-3 52 0,-1 2-51 0,4 2-1 0,-2-1 0 0,3-1 38 0,0 0-38 0,0-1 9 0,2 4 10 16,3-1-19-16,0-1 1 0,0 1-25 0,3 0 0 0,3-2 33 0,-1 3-9 15,4-1-25-15,0 1 25 0,4 1 0 16,1 0 0-16,3-2-37 0,-3 2 27 0,1 2 7 16,-1-1-32-16,1-1 1 0,-1 3 19 0,5 0 12 0,-9 1-6 15,1 1-2-15,-2-1-3 0,2 1 43 16,2-2-32-16,-3 3-8 0,-1 0 3 0,3 0 14 0,-1 0-13 16,2 0-2-16,5 0 10 0,-8 0-12 15,4 0 7-15,-1 0-3 16,1 0-38-16,0 0 38 0,5 6 7 15,-11-3-7-15,1 3-29 0,0 0 0 0,-1 0 22 0,-2 0 2 0,6 2 3 0,-7-1-3 16,0 0-7-16,-2 0 31 16,2 1-2-16,-3 0-23 0,3 2 6 0,-4-2 32 0,-1 1-35 0,0 2-1 15,-1-2 16-15,1 3-14 16,3 2 13-16,-5-3-12 0,0 1-28 0,0-1 29 16,1 2 3-16,-1-1-33 0,3 2 7 0,-5-1 21 0,-3-1-3 31,2 2-27-31,2-2 24 0,-3 0 3 0,3 3-1 0,-5-3 26 0,1-2-3 0,2 2-24 0,-3 2-2 15,2-2 50-15,2 3-14 0,-6-3-8 0,5 3-43 16,-4-2-1-16,1 3 29 0,0-1-86 16,0 6 45-16,-3-6-6 0,2 1 38 15,-4 4-86-15,1-4 36 0,0-1-1 16,1 7 30-16,-3-5-25 0,1-3 2 0,-1 3 0 0,1-2-6 16,-3 2 24-16,1 0-16 0,-1-5 13 0,1 5 52 15,0-3-25-15,-2 1-1 0,3 4 7 16,-2-4 5-16,-1 1-31 0,0 1 10 0,1 1-23 0,-1 1 20 15,1 0-1-15,0-2 7 0,-1-1-42 16,2 1 2-16,-2-1 32 0,1-1-24 0,-1 6 18 16,0-7 3-16,1 1-1 0,-2-1-27 15,0 1 25-15,0 2-11 0,0 1 53 16,0-2 0-16,0-2-44 0,0 1 0 0,0 2 65 0,0-2-28 16,0 3 9-16,0-3-39 0,0 0 14 0,0 0-9 15,0-1 0-15,-2 3-20 0,0 2 32 16,0-5-17-16,-2 1-6 0,3 2 0 0,-3-3-18 0,3 3 30 15,-2 3-26-15,0-3-2 16,-1-3 14-16,0 4 8 0,1-2-45 0,0 1 1 16,-1 2 32-16,1-3 6 0,-3-1-74 0,1 2 34 15,0-2-5-15,1 0-1 0,-4 2 29 16,4-1 5-16,-2-3-9 0,-1 1 33 0,1 0-35 0,2-1 7 16,-2 1 77-16,0-2-36 0,0 0 0 0,3-3-38 15,0 2 121-15,-3-1-55 0,1 4-17 0,1-5 0 16,1 4 5-1,-4-2-31-15,4 0 5 0,-2 5-18 0,2-5-13 0,-3 2 31 16,1 0-30-16,0-1-1 0,-4 2 29 0,3 2 5 16,1-5-68-16,-3 1 28 0,1 1-18 0,0-2 42 15,0 1-44-15,-2 1 0 0,-1-3 26 0,2 1 9 16,1-1-47-16,-4 1 44 0,4 0-5 0,-4 1 22 16,4-5-20-16,-1 3 1 0,1-1-4 0,-2-2 22 15,3 2-17-15,-4 0-2 0,3-2 18 16,0 0-15-16,-2-1 1 0,0 2 0 0,2-1-30 0,-5 4-1 15,4-5 32-15,-2 1-1 16,0 0-33-16,-1 1 0 0,2 0 26 0,-3 3-38 0,1-5 35 0,2 2 3 16,-3 1-8-16,1-1-23 15,-1 0-4-15,-2 2 24 0,6-2-3 0,-3 1 7 16,0-2-5-16,0 2 4 0,3-1 26 0,-7 0-7 16,6 1-16-16,0-3-2 15,-2 1 45-15,2 0-43 0,-2-2 2 0,-1 4-14 0,1-4 16 0,1 2-2 16,-3-1 5-16,2-1-43 0,-2 1 1 15,-1 2 32-15,-1-4-8 0,3 3 11 0,1 0-3 0,-3-2 3 16,4 0 66-16,-6 3-37 0,6-3 0 0,0 0-29 16,-2-1 84-16,4-1-38 15,-5 3 2-15,5-4 39 0,-2 3-35 16,3-4 0-16,-5 5-12 16,4-4-12-16,-4 2 9 0,1 1 5 0,0-2-49 0,0 4 44 0,0-2-6 0,-3-1 1 15,-1 2-88-15,5-1 35 0,-2 1 22 0,1-3-13 16,0 2-1-16,-1-2-1 0,2 1 15 0,-1-1 27 15,4 0-18 17,-3-2-7-32,2 2 88 0,2-3-38 0,-6 1-2 0,7 1-35 0,-3-2 56 0,2 0-22 0,-2 0-1 0,1 0-11 15,-2 1-17-15,0-1 21 0,0 0-12 16,0 0 19-16,0 0-43 0,-2 0 7 0,1 1 23 47,1-1-32-47,-1 0-1 0,-1 0 24 0,4 0 3 0,-4 0 25 0,2 2 2 0,1-2-37 0,0 0 43 0,0 2-1 0,-1-2-32 15,2 0 4-15,-5 0 0 0,5 2 5 0,-2-2-6 0,3 0 12 16,-1 0-36-16,-3 0 5 0,2 0 25 0,-1 0-56 16,1 0 24-16,-1 0-3 0,0 0 27 0,-2 0-54 15,1 0 25-15,-1 0-12 0,0-2 11 16,-1 2 13-16,1 0 3 0,-2-2-7 0,-2 2 37 0,1-2 0 16,1 2-30-16,-1-1-2 0,-1 0 42 0,-4-1-37 15,3 1-2-15,-1-2 34 16,3 2 0-16,-5-2-20 0,1-3-2 0,-6-1 2 15,3 3-5-15,-1-3 7 0,-3-2-110 0,2-1 49 0,-6-3 26 0,-2-2-5 16,0-2-389-16,-3-2 188 16,0-5 102-16,1-2 31 0</inkml:trace>
  <inkml:trace contextRef="#ctx0" brushRef="#br0" timeOffset="142565.6">10915 12878 1559 0,'0'0'0'0,"-1"-2"0"16,-1 0 0-16,-3-1 0 0,5 3 0 0,-1 0 0 0,1 0 265 0,0 7-104 0,0 9-67 0,0 6-28 0,0 4 272 0,0 7-150 0,0 6-76 16,0 2 10-16,0 4-46 15,0 2-1-15,0 2-38 0,0 0-120 0,0-1 60 16,0 2 39-16,0-13-364 0,0-4 193 0,1-6 96 16,1-8 48-16,1-6-626 0,-1-1 276 0,-1-12 118 15,0 0 103-15</inkml:trace>
  <inkml:trace contextRef="#ctx0" brushRef="#br0" timeOffset="142921.76">10867 12922 1452 0,'0'-29'0'0,"0"11"0"0,0 2 0 0,9 4 0 0,2 0 0 0,6 0 0 0,5 1 0 0,4 8 180 0,1 0-71 0,4 3-25 16,-1 0-23-16,-1 3 0 0,5 6-15 0,-10 6-123 15,-2-1 53-15,-4 7 30 0,-4-1 1 0,-6 3-121 16,-5 2 84-16,-3-4 30 0,-1 0-1 0,-15 1-8 15,-4-4 0-15,0-1-19 0,-7 3 275 0,3-8-131 16,-1-2-50-16,1 0 111 0,1-5-78 0,-1 2-19 16,7-6-30-16,2-1 230 15,5 0-122-15,3 0-60 16,3 0-31-16,4 0 4 0,0 0-9 0,18-6-25 0,8 2 1 0,5 1-114 16,3 3 58-16,4 0 36 0,-2 0-229 0,0 2 125 15,-3 10 61-15,-3 8 20 0,-6 2-165 0,-1 4 62 16,-11 1 53-16,-9 0 30 15,-3 1 6-15,0 1-36 0,-16-2-1 0,-5 0 314 16,0-7-137-16,-6-3-64 31,-3-7-37-31,1 1 249 0,1-7-128 0,-4-1-27 0,8-3-205 0,1 0 79 0,3-3 24 0,1-9-513 0,3-3 257 0,2-6 130 16,8-3 45-16,5-4-340 0,1-7 192 0,0-4 53 16</inkml:trace>
  <inkml:trace contextRef="#ctx0" brushRef="#br0" timeOffset="143196.9">11259 12620 1342 0,'12'-15'0'0,"1"1"0"0,2 6 0 0,3 0 0 0,4-2 0 0,-2 7 0 0,2 1 0 0,0 2 0 0,0 0 409 0,-1 4-186 0,3 7-83 0,-7 5-43 16,-5 3-30 0,-1 5 0-16,-6 3-219 0,1 2 104 0,-6-5 38 0,0 3 24 0,-4-4-112 15,-6 0 67-15,-4-4 35 0,-3 4 8 0,-1-8 32 16,-3-2-52-16,1-4 1 0,-2-1-53 15,3-4 288 17,-1 2-128-32,6-4-49 0,2-2 372 0,4 0-194 0,2 0-94 0,2 0 57 0,1 0-68 0,3 0-48 15,0 0 0-15,10 0-61 0,6-2 22 0,4-2 0 0,3 2 10 0,2-1-84 16,2-1 37-16,1 3 0 0,1-3 37 16,-1 2-390-16,3 2 189 0,-6 0 94 15,-2 0-738-15,-3 0 386 0,-2 4 192 0</inkml:trace>
  <inkml:trace contextRef="#ctx0" brushRef="#br0" timeOffset="143360.74">11518 13104 1599 0,'-11'2'0'0,"-1"2"0"0,1 1 0 0,5 1 0 0,1-2 0 0,2 1 0 0,3-1 571 0,1 2-267 15,16-3-135-15,5 1-66 0,10-4 137 0,2 3-93 0,4-3-61 16,2 0-233-16,0 0 92 0,3 0 45 0,1 0-658 15,-4 0 347-15,-2 0 179 16,1 0 88-16,-3 0-722 0</inkml:trace>
  <inkml:trace contextRef="#ctx0" brushRef="#br0" timeOffset="143560.87">12317 12768 2197 0,'0'0'0'0,"0"0"0"0,-1 0 0 0,-1 0 0 0,-4 3 0 0,2 13 0 0,-3 6 0 0,-1 7 0 0,-1 7 352 16,-5 8-158-1,2 9 146-15,-4 1-157 0,0 2-73 0,-2 3-38 0,-1-3-123 0,0-4 44 0,-2 4 8 0,5-17 35 0,-1-5-403 16,7-10 201-16,0-6 102 0,5-7 49 0,2-1-679 16,3-10 346-16,0 0 83 0,0-10-174 15</inkml:trace>
  <inkml:trace contextRef="#ctx0" brushRef="#br0" timeOffset="143744.4">12268 12786 1625 0,'3'-4'0'0,"2"-1"0"0,-1 3 0 0,2 2 0 0,2 0 0 0,2 6 0 0,3 10 602 0,5 8-274 0,0 8-151 16,4 4-70-16,-1 3 379 0,3 8-225 0,2 0-122 15,3 8-38-15,-4-7-76 16,-1-2 11-16,-5-2 0 0,0-5-553 0,-2-5 277 15,-1-2 147-15,-8-9-289 0,-5-8 209 16,-2-4 105-16,-1-2 51 0,0-3-883 0</inkml:trace>
  <inkml:trace contextRef="#ctx0" brushRef="#br0" timeOffset="143893.54">12252 13276 1432 0,'0'-5'0'0,"-8"-3"0"15,5 1 0-15,2 2 0 0,1-1 0 0,0 1 0 0,1-1 0 0,12 6 477 0,4-2-222 0,5 2-109 0,2 0 4 16,4 0-57-16,3 0-19 0,2 2-601 0,-2 3 282 16,4 0 141-16,2-2 69 0,1 1-373 15,5-1 215-15</inkml:trace>
  <inkml:trace contextRef="#ctx0" brushRef="#br0" timeOffset="144085.46">13079 12876 1587 0,'-20'-10'0'0,"3"6"0"0,-3 1 0 0,-5 3 0 0,-3 9 0 0,-2 11 0 0,-6 7 276 0,7 3-125 0,5 5 585 0,3 4-350 0,5 5-175 0,10-1-88 0,6 7 212 0,0-7-209 0,14-2-126 0,11-5 0 16,4 0 0-16,3-7 0 0,6 1 0 0,-4-14 0 15,2-4 0-15,0-7-16 16,3-3-46-16,2-2-1109 0</inkml:trace>
  <inkml:trace contextRef="#ctx0" brushRef="#br0" timeOffset="144567.12">13350 13082 1652 0,'-3'0'0'0,"-7"0"0"0,3-3 0 0,4 1 0 0,-2 0 0 0,4 2 0 0,1-3 483 0,0 3-227 0,8 0-111 0,13 0 187 15,6 0-148-15,4 0-73 0,7 0-29 16,-2 0 20-16,2 0-32 0,-2 3-1 0,0-1-549 0,0 2 258 16,3 2 138-16,-9-4 55 0,-4 3-795 0,-4 2 430 15</inkml:trace>
  <inkml:trace contextRef="#ctx0" brushRef="#br0" timeOffset="144718.28">13414 13320 1986 0,'-15'0'0'0,"4"0"0"0,0 0 0 0,8 0 0 0,3 0 0 0,0 4 0 0,4-2 288 0,15 1-126 0,7-2-54 0,4 0 94 0,6-1-74 15,5 0-50-15,1 0-227 0,3 0 92 16,5-1 56-16,-4-1 14 0,0-4-791 0,3 1 403 0,-5 0 200 0</inkml:trace>
  <inkml:trace contextRef="#ctx0" brushRef="#br0" timeOffset="144992.37">14180 13108 1691 0,'-13'0'0'0,"4"0"0"0,-1 6 0 0,2 3 0 0,-2 6 0 0,4 5 326 16,-1 4-136-16,7 6-81 0,0 2 557 0,7 2-314 0,13 2-159 15,3-2 77-15,6 2-136 16,5-10-134-16,1-3 0 0,5-6 0 0,1-8 0 0,1-4 0 0,6-5 0 16,-9 0 0-16,-1-17-66 15,-4-11 20-15,-4-2 41 0,-8-4-341 0,-2-2 200 0,-16 3 52 0,-4-2-101 16,0 1 32-16,-13 1 64 0,-8 1 107 0,-5-4-9 16,-6 10-35-16,-6 2 0 15,-4 4 145-15,-6 7-72 0,-1 5-37 0,-7 2-9 0,9 6 212 16,5 3-110-16,0 18-9 0,9 5-43 0,8 5-72 15,7 7 45-15,18 0 10 0,0 3-851 16</inkml:trace>
  <inkml:trace contextRef="#ctx0" brushRef="#br0" timeOffset="147122.07">15200 12937 2185 0,'-9'-4'0'15,"3"-3"0"-15,1 0 0 0,2 3 0 0,3-3 0 0,0 2 0 0,4 0 0 0,12 1 0 0,4-1 237 0,5 2-101 0,6-4-41 0,-1 4-80 0,3 2 21 0,-1-3-1 16,1 3 1-16,0 1-444 0,4 0 230 0,-9 0 103 0</inkml:trace>
  <inkml:trace contextRef="#ctx0" brushRef="#br0" timeOffset="147303.76">15183 13087 1885 0,'-25'0'0'0,"5"5"0"0,3 1 0 0,8-3 0 0,2 0 0 0,3 1 0 0,4-1 281 0,4 0-122 0,12-3 202 16,8 0-163-16,6 0-80 0,4 0-33 0,2 0-175 16,0-3 63-16,1 2 32 0,-1-3-1 0,-1 2-217 15,0-1 134 17,-7 2 52-32,-3 0 32 0,-1 0-808 0,-5-3 398 0,-2 4 199 0,-5 0-432 0</inkml:trace>
  <inkml:trace contextRef="#ctx0" brushRef="#br0" timeOffset="147436.17">15412 12922 1010 0,'-9'-4'0'0,"-1"2"0"0,-1 2 0 0,2 0 0 0,-2 9 0 0,0 8 0 0,-3 9 0 0,2 6 155 15,-5 8-51-15,2-1-39 0,-1 7 16 0,-2 5-23 0,0 0 0 16,-2 0-22-16,-1 1-137 16,6-10 64-16,2-6 37 0,2-9-1 0,5-3-133 0,4-11 84 0</inkml:trace>
  <inkml:trace contextRef="#ctx0" brushRef="#br0" timeOffset="147591.48">15329 13217 1993 0,'0'0'0'0,"0"1"0"0,2 3 0 0,0 3 0 0,-1 1 0 0,1 6 0 0,-1 1 0 0,4 5 324 0,2 6-136 16,1-4-80-16,3 2 49 0,3 2-61 0,-1-4-30 0,4-2 0 0,0 1-470 15,2-13 215-15,-2-2 112 0,3-6 57 16,0 0-311-16,-2-10 183 0,2-8 101 0</inkml:trace>
  <inkml:trace contextRef="#ctx0" brushRef="#br0" timeOffset="147733.51">15700 12868 1337 0,'2'-15'0'0,"1"6"0"0,-3 0 0 0,2 1 0 0,2 2 0 0,-1 3 0 0,2 1 211 0,1 2-93 0,-3 0-41 0,4 0 213 16,-2 7-128-16,2 5-63 0,-1 0-23 0,-1 5-220 15,1-2 90-15,-1 0 45 0,1 2-737 16,-1-2 373-16</inkml:trace>
  <inkml:trace contextRef="#ctx0" brushRef="#br0" timeOffset="147854.95">15735 13014 799 0,'-7'0'0'0,"4"1"0"0,-3 0 0 0,4 1 0 0,1-1 222 0,-1 2-93 16,2 1-47-16,0 1 46 0,0-1-37 0,3 4-33 15,7 0 1-15,1-1-308 0,3 4 140 0</inkml:trace>
  <inkml:trace contextRef="#ctx0" brushRef="#br0" timeOffset="148004.06">15773 13347 1391 0,'-6'0'0'0,"2"0"0"0,-1 0 0 0,3 0 0 0,1 0 0 0,1 0 188 0,0-1-81 0,1-6-36 0,10-2-6 15,8-1-1 17,1-3-29-32,4-2-210 0,2-5 101 0,4 2 55 0,-2-2 27 0</inkml:trace>
  <inkml:trace contextRef="#ctx0" brushRef="#br0" timeOffset="148153.68">16007 12903 1959 0,'-9'-2'0'16,"1"-5"0"-16,3 4 0 0,1-2 0 0,4 3 0 0,0 1 0 0,4 1 0 0,9 0 0 0,5 0 0 0,3 0 239 0,1 0-106 0,2 0-49 0,1 0-153 0,-1 0 53 16,1 0 25-16,0 0-507 15,-3 3 262-15,-5-1 136 0,1-1 68 0,-2 3-322 0,-4-4 178 0,1 1 91 16</inkml:trace>
  <inkml:trace contextRef="#ctx0" brushRef="#br0" timeOffset="148592">16246 12692 1020 0,'0'0'0'0,"0"0"0"0,0 0 0 0,0 1 0 0,0 1 0 0,0 5 0 0,0 3 0 0,0 7 0 0,0 5 287 0,-4 6-126 0,-7 9-53 0,-2 0 41 0,-5 4-57 16,-2 2-28-16,-3 0 0 16,-2-4 104-16,-2 0-57 0,5-10-42 0,2-6 0 15,6-8 32-15,2-6-33 0,7-5 0 0,0-2-11 16,5-2-22-16,0 0 1 0,5-2 0 15,9-6-169-15,2 0 84 0,5 0 52 0,-2 2-261 16,0 2 128-16,1 0 77 0,-4 3 8 0,-2 1-139 0,0 0 58 16,-6 0 56-16,-2 7-18 0,-5 5 77 0,-1 4 1 15,0 2-26-15,-14 6 250 0,-1-1-121 16,-4 1-60-16,-3 0-33 0,3-2 365 16,-1 1-180-16,0-1-53 0,6-6 88 0,1-3-91 15,4-1-46-15,5-4-24 0,2 0-99 0,2-1 46 16,0-5-8-16,6-1 38 0,11-1-102 0,5 0 51 15,2 0 25-15,2-1-280 0,-1-7 144 16,0 5 39-16,0-5 49 0,-3 5-177 0,3-3 54 16,-7 1 68-16,0 1 189 0,0 2-69 0,-5 0-32 15,1 0 1-15,0 1 269 0,-4 1-141 0,0 0-73 16,-4 0-14-16,1 0 111 0,0 1-38 0,1 5 15 0,-2 2-43 16,-3 1-23-1,2 0-1-15,-2 2-22 0,0 1-226 0,3-2 122 0,-6 1 48 16,2-2-570-16,-2-1 293 0,0 2 109 0</inkml:trace>
  <inkml:trace contextRef="#ctx0" brushRef="#br0" timeOffset="149012.44">16688 12726 1752 0,'-2'0'0'0,"-2"-4"0"0,4 2 0 0,-3 2 0 0,3 0 169 0,0 0-71 0,0 6-31 16,0 6 183-1,3 0-108-15,5 2-52 0,-1-1-18 32,1 2-145-32,1-1 54 0,1 1 28 0,-2-3 0 0,2 0-606 0,1 2 302 0,1-7 150 0</inkml:trace>
  <inkml:trace contextRef="#ctx0" brushRef="#br0" timeOffset="149258.34">17029 12671 1035 0,'0'0'0'16,"0"0"0"-16,0 0 0 0,0 0 0 0,0 0 0 0,0 0 0 0,0 0 190 0,-7 8-77 0,-5 3-29 0,0 5-10 0,-7 4-14 16,1 0-24-16,-7 2-1 15,-3 1 1-15,-5 2-74 0,0-5 32 0,-1 1 0 0,-3-3 64 0,1-4 1 16,3 0-24-16,-4-2 167 0,10-5-87 16,7-4-40-16,4-2 0 0,8-1 180 15,4 0-109-15,1 0-46 0,3 0-37 0,9 0 25 16,10-1-26-16,9-6 0 0,3 1-27 0,8-1-28 15,-3 2-9-15,3-1 38 0,-2 3-275 0,3 0 137 16,-4-1 69-16,4 3-599 0,-9-2 292 0,-5 3 166 16,-2 0 26-16,-6 0-498 0</inkml:trace>
  <inkml:trace contextRef="#ctx0" brushRef="#br0" timeOffset="149436.51">16744 13004 1342 0,'-20'0'0'0,"0"0"0"0,2 4 0 0,1-3 0 0,3 1 0 0,0 1 0 0,10-2 0 0,2-1 247 0,2 0-107 0,3 0-51 16,14 0-18-16,5 0 186 0,6 0-110 0,4 0-56 16,2 0-95-16,3 0 40 0,0 0 8 0,-2 0-423 15,-4 0 207-15,-1 0 104 0,-4 0 52 0,-3 0-538 16,2 0 225-16,-10 0 162 16,-3 0 3-16</inkml:trace>
  <inkml:trace contextRef="#ctx0" brushRef="#br0" timeOffset="149599.63">16914 12572 2155 0,'-8'0'0'0,"3"2"0"0,1 10 0 0,-4 6 0 0,4 9 0 0,-3 10 0 0,-1 12 0 0,-1 9 0 0,1 2 318 0,-1 5-141 0,2-2-71 0,-5 0 119 0,4 4-86 15,0-17-56-15,2-5-24 0,2-6-312 16,1-10 145-16,3-5 72 0,0-2 44 0,0-15-345 15,3-4 186-15,4-3 94 0</inkml:trace>
  <inkml:trace contextRef="#ctx0" brushRef="#br0" timeOffset="149754.54">17073 12896 1831 0,'4'0'0'0,"-1"-2"0"0,0 1 0 0,0-1 0 0,2 0 0 0,-2 2 0 0,-1 0 0 0,1 0 0 0,0 5 448 0,1 6-210 0,-2 0-102 15,0 1-50-15,1 4-327 0,0-1 139 0,0-3 77 16,0 2 26-16,2-4-664 16,0-1 349-16,1-2 175 0</inkml:trace>
  <inkml:trace contextRef="#ctx0" brushRef="#br0" timeOffset="149975.99">17228 12645 1784 0,'2'-23'0'0,"-1"6"0"0,-1 3 0 0,2 9 0 0,-2-2 0 0,1 7 0 0,1 4 0 0,3 18 187 0,0 10-75 0,-1 6-39 0,1 13 482 16,1-2-264-16,-1 5-128 0,1 1-64 0,-2 3 256 16,1 1-160-16,3 10-78 0,-2-9-117 0,-1-1 0 15,0-1 0-15,-4-8 0 16,1-1 0-16,-1 0-27 0,-1-18 7 0,0-6-164 16,-3-7 109-16,-6-6 56 0,-3 0 36 15,1-9-508-15,-2 0 243 0,-1-3 38 0,1 0 89 0,0-6-264 16,0-6 165-16,6-7 97 0,0-9 44 0,7-7-508 15</inkml:trace>
  <inkml:trace contextRef="#ctx0" brushRef="#br0" timeOffset="150267.32">17559 12605 2292 0,'1'0'0'0,"2"-1"0"0,-2-2 0 0,3 3 0 0,-1 0 0 0,0 6 344 0,2 9-154 16,0 9-69-16,-1 5 228 0,1 5-157 0,-1 8-78 47,-2 4-39-47,1 4 71 0,-1 8-46 0,-1-7-92 0,-1-3-8 0,0-1-49 0,0-6-18 0,-3-3 52 0,-3-3-181 0,-2-12 111 0,2-10 60 0,1-4-32 31,2-6 46-31,0-3 9 0,1 0-73 0,1 0 165 0,1-1-87 0,0-3-24 16,0 1-34-16,3-2 351 0,11 2-134 0,5 2-80 0,6-2-57 15,4 3-25-15,6-2 0 0,2 0 0 0,8 1-17 16,-4 1-167-16,-1 0 113 0,0 0-770 15,-4 0 391-15,2 0 199 0,-12 0 112 0,-4 0-473 16,-6 0 289-16,-2 0 144 31,-8 0 72-31</inkml:trace>
  <inkml:trace contextRef="#ctx0" brushRef="#br0" timeOffset="150388.18">17828 12616 1863 0,'-8'-3'0'0,"1"-2"0"0,3 2 0 0,1 2 0 0,3 1 0 0,0 0 0 0,0 1 0 0,0 10 133 0,3 3-49 0,8 1-182 0,0 3 67 0,3-1 42 16,1 0-9-16,0 0-667 0,-1-2 340 0</inkml:trace>
  <inkml:trace contextRef="#ctx0" brushRef="#br0" timeOffset="150623.24">18095 12671 995 0,'0'0'0'0,"0"0"0"0,-7 0 0 0,0 0 0 0,-3 0 0 0,-2 0 145 0,-7 0-59 0,-1 7-26 16,-7 5 41-16,-1 2-32 0,-3 2-1 0,-5 2-24 16,5-2 18-16,0 0-1 0,1-2-26 0,4-1 121 15,-2-4-52-15,11-2-39 0,4-2 0 16,5-5 194-16,2 0-112 0,6 0-55 16,0 0-20-16,0 0 131 0,13 0-84 0,6-2-42 15,5-2 43-15,4 3-42 0,5-1 8 0,-2-1-51 16,1 3-75-16,0 0 38 0,0 0-1 0,-3 0-327 15,4 0 191-15,-7 0 82 0,-2 3 47 0,-3-1-714 16,-2 0 316-16,-4-2 189 16,1 0 68-16</inkml:trace>
  <inkml:trace contextRef="#ctx0" brushRef="#br0" timeOffset="150801.43">17988 12443 1280 0,'-5'1'0'0,"0"4"0"0,2 1 0 16,3 7 0-16,0 4 293 0,0 6-129 0,0 7-64 0,1 6 595 0,4 6-321 0,-1-1-174 16,3 2-83-16,-4 3 81 15,0-5-82-15,-1-1-40 0,-2 4 8 0,0-12-566 16,-5-2 259-16,-6-4 129 16,0-5-752-16,-3 3 426 0,2-13 211 0,1-4 106 0</inkml:trace>
  <inkml:trace contextRef="#ctx0" brushRef="#br0" timeOffset="150932.51">17947 12874 1414 0,'-3'-6'0'0,"-1"2"0"0,1 2 0 0,0-1 0 0,-3 3 0 0,-3 0 0 0,-2 0 216 0,-3 12-90 16,-2 3-46-16,-4 4 87 0,1 3-65 0,-3 2-25 16,2-4-9-16,4 1-508 0,-1-4 237 0,5-1 118 0</inkml:trace>
  <inkml:trace contextRef="#ctx0" brushRef="#br0" timeOffset="151049.94">17934 12963 976 0,'10'0'0'0,"-1"0"0"0,3 0 0 0,1 0 0 0,1 3 0 0,2-1 240 16,-4-2-107-16,0 3-49 0,-2 0 62 0,4 0-55 0,-5 0-28 0,5 0-230 16,-5-1 97-16,-1-1 52 0</inkml:trace>
  <inkml:trace contextRef="#ctx0" brushRef="#br0" timeOffset="151566.34">18506 12599 1384 0,'-3'-8'0'0,"0"-2"0"0,0 4 0 0,-2-1 0 0,-1 6 0 0,-2-1 0 0,-3 2 162 0,0 3-63 31,0 12-32-31,-4 7 173 0,-1 3-103 0,-3 3-42 0,1 4 100 0,0 4-80 0,0-1-40 0,0 3 0 16,2-1 86-16,-4 6-54 15,6-6-41-15,4-2 1 0,0-3 148 0,6 0-90 0,1-6-44 0,1 2-153 16,2-10 50 0,0-7 28-16,0-5 0 0,3-2-393 0,3-2 212 15,1-2 113-15,-1 0-472 0,-1 0 232 0,-1-6 138 16,0-5 46-16,-1-1-46 16,0-2 55-16,-1-1 42 0,-1-2 0 0,2 1-2 31,-2 1 34-31,1-3 0 0,-1 0 240 0,3 6-116 0,-1-2-62 0,2 2-31 0,1 1 491 0,3 0-257 0,2-3-66 15,2 6 360-15,4 0-244 0,3 0-123 0,3 2-61 16,7-1 32-16,4 2-38 16,2 0-31-16,-1 5-1 0,2 0-116 0,-3 0 47 15,0 0 31-15,-7 0-523 0,-6 0 268 0,-5 0 136 0,-5 3 66 16,-5 0-544-16,-3-2 271 0,-3-1 109 0,-6 3-15 16,-11-3 89-16,-2 0 44 15,-3 0 22-15,1 0 160 0,5 0-65 0,-1 0-36 0,4 0-1 0,3 0 153 0,0 2-95 16,1 1-55-16,4 3 423 0,-1 5-224 0,3 3-36 15,1 4-81-15,2 5 470 79,0 6-252-79,0 3-139 0,0 7 199 0,0 9-282 15,4 4-82-15,0 7 0 0,1 9 0 0,-4-3 0 0,1 1 0 0,-2-3 0 0,0 0-110 0,0-7 56 0,-8 2 54 0,2-18-803 0,0-8 407 0,1-7 120 0,0-6 130 0,0-3-649 0</inkml:trace>
  <inkml:trace contextRef="#ctx0" brushRef="#br0" timeOffset="151742.31">19218 13343 3931 0,'0'0'0'0,"0"0"0"0,0-6 0 0,5-1 0 0,4 3 0 0,4-5 0 0,-1 4 0 0,0-5 0 0,-1 3 0 0,-3-5 0 0</inkml:trace>
  <inkml:trace contextRef="#ctx0" brushRef="#br1" timeOffset="159394.15">8006 14061 1580 0,'-15'0'0'0,"-1"0"0"0,5 0 0 0,3 1 0 0,5 1 0 0,1 2-3 16,2-3 1-16,2-1 398 0,12 0-182 0,8 0-90 0,7 0 32 0,1 0-61 0,4-5-20 0,1 0-8 0,1-1-31 0,-4 0 1 0,-1 2 1 0,-3 2-82 16,3-1 50-16,-10 1-9 0,-1 2 40 0,-6 0-429 15,-2 2 213-15,-8 10 62 0,-3 0 74 0,-1 5-197 16,-13 0 108-16,-7 4 12 15,-4-1 41-15,-3-1 219 0,-4 3-98 0,0-3-35 0,1-2 325 16,-1 1-169 0,6-3-90-16,1-4 133 0,3 1-98 0,9-5-6 0,8-4-41 0,4-3 92 15,0 0-58-15,20 0-29 0,5-8 10 0,11-6-139 16,3-1 50-16,5 3 25 0,-2 0 0 0,2 2-193 16,1 3 115-16,-8 5 46 0,-3-1-190 0,-5 3 106 15,-6 0 53-15,-6 11 51 16,-4 4-40-16,-12 0 16 0,-1 2-33 0,-7 3 135 15,-13-1-58-15,-6 2-23 0,-2-3 0 0,0-4 117 16,-1-2-46-16,-2-4-36 0,3-4-190 0,0-2 79 0,0-2 54 16,8 0-1-16,0-6-519 0,3-11 257 0,6-9 112 15,-2-9-480-15</inkml:trace>
  <inkml:trace contextRef="#ctx0" brushRef="#br1" timeOffset="159567.53">8230 13687 1371 0,'0'2'0'16,"0"5"0"-16,-3 3 0 0,-2 8 0 0,2 8 0 0,2 12 719 0,-1 11-340 0,2 14-162 0,0 2-94 16,0 5 189-16,0 5-137 0,0 2-69 0,2-6-31 15,1 9 9-15,3-20-46 0,-3-4-1 0,-1-3-473 16,1-8 236 0,-1-4 117-16,-2 0-588 0,0-16 349 0,0-8 179 15,0-4-4-15,-2-9-517 0,-2-4 313 0</inkml:trace>
  <inkml:trace contextRef="#ctx0" brushRef="#br1" timeOffset="159716.91">8472 13894 1218 0,'0'-2'0'0,"0"-2"0"0,0-1 0 0,-2 5 0 0,1-3 0 0,1 2 573 0,0 1-268 0,0 0-125 0,0 0-300 0,0 4 79 0,3 7 38 0,4-3 1 16,3 2-796-16,0 2 366 0</inkml:trace>
  <inkml:trace contextRef="#ctx0" brushRef="#br1" timeOffset="159906.48">8748 13829 1163 0,'1'0'0'0,"1"0"0"0,1 0 0 0,0 3 0 0,1 7 0 0,2 9 0 0,-2 7 638 0,1 8-300 0,0 13-141 0,0 6 315 0,-2 3-238 0,-1 7-118 0,1-1-60 16,0-2-205-16,-1 1 82 0,2-17 28 0,-1-7-1 16,0-7-671-16,-2-10 354 0,1-6 177 0,-1-5-273 15,1-9 220-15,-2-5 41 0,1-16 82 0</inkml:trace>
  <inkml:trace contextRef="#ctx0" brushRef="#br1" timeOffset="160026.7">8806 14217 2115 0,'-1'-20'-1'0,"-2"-2"1"0,3 8 0 0,0 3 0 0,0 1 0 0,0 4 0 0,4-1 0 0,6 2 0 0,6 3 277 0,2 1-120 0,1-1 38 0,5 2-79 16,3 0-30-1,-2 0-9-15,-1 0-273 0,4 5 116 0,-5 3 59 0,-1 2 28 0,1 4-821 0</inkml:trace>
  <inkml:trace contextRef="#ctx0" brushRef="#br1" timeOffset="160182.04">8555 14500 2325 0,'-20'0'0'0,"7"0"0"0,5 0 0 16,3 0 0-16,5 0 0 0,16 0 424 0,13 2-193 15,10 3 276-15,10-5-235 0,10 1-109 0,0 3-154 0,4-2-9 0,3 3 0 0,6 1 0 0,6 1 0 16,7 2 0-16,-13 0-30 16,-5 2-56-16,-6 0 61 0,-4-1-1215 0</inkml:trace>
  <inkml:trace contextRef="#ctx0" brushRef="#br1" timeOffset="160323.04">9807 14380 3233 0,'0'0'0'0,"0"0"0"0,-3 0 0 0,2-1 0 0,-2-2 0 0,-1 2 217 16,1 1-90-16,-3 0-38 0,2 0-358 0,1 0 152 15</inkml:trace>
  <inkml:trace contextRef="#ctx0" brushRef="#br1" timeOffset="162817.6">10622 13903 2043 0,'0'0'0'0,"0"-3"0"0,0 0 0 0,0 1 0 0,0 1 0 0,0 1 0 0,4 0 0 0,6 0 0 0,7 0 273 0,3 0-117 15,4 0-60-15,4 1 73 16,3 1-57-16,2 1-41 0,1-3 0 0,2 0-97 0,-1 0 33 0,-3 0-1 16,4 0-435-16,-9 0 229 15,-4 0 119-15,-4-3 59 0</inkml:trace>
  <inkml:trace contextRef="#ctx0" brushRef="#br1" timeOffset="162973.65">10783 13935 1238 0,'-13'0'0'0,"-2"3"0"0,5 0 0 0,5 3 0 0,-2 2 0 0,1 2 0 0,3 4 0 0,0 2 407 15,3 5-188-15,0 1-91 0,0 4-45 0,0 4-61 16,0 1 16-16,0 8 10 0,0-8-185 0,0 0 88 0,1 1 43 0,1-3-1 15,1-4-555-15,0 1 286 0</inkml:trace>
  <inkml:trace contextRef="#ctx0" brushRef="#br1" timeOffset="163180.74">10950 13950 1447 0,'0'1'0'16,"0"1"0"-16,0 3 0 0,0 7 0 0,0 7 0 0,0 10 0 0,0 12 602 0,0 8-283 0,0 18-131 0,0-1 48 0,0 2-100 0,2 2-48 0,0-4-116 16,1-4 34-16,2 3 8 15,-2-17 24-15,-1-6-429 16,0-1 214-16,-2-7 108 16,0-1 63-16,0-13-622 0,-4-6 322 0,-4-6 55 0,1-8 115 0</inkml:trace>
  <inkml:trace contextRef="#ctx0" brushRef="#br1" timeOffset="163328.26">10815 14221 1711 0,'-3'-14'0'0,"0"2"0"0,3 1 0 0,0 2 0 0,0 2 0 0,0 0 0 0,6 5 265 0,2-3-113 0,1 2-57 16,3 2-19-16,1 0-219 0,-3 1 91 0,-1 0 44 0,2 0 1 31,-2 5-575-31,-1 2 304 0,-3 3 146 0</inkml:trace>
  <inkml:trace contextRef="#ctx0" brushRef="#br1" timeOffset="163430.54">10831 14275 465 0,'-12'0'0'0,"4"0"0"0,0 0 0 0,0 0 0 15,1 0 0-15,2 0 383 0,1 0-164 0,2 0-96 0,2 0 73 0,0 0-81 16,0 0-38-16,2 0-251 16,3 0 100-16,4 0 56 0,1 4 28 0,-1 0-269 0</inkml:trace>
  <inkml:trace contextRef="#ctx0" brushRef="#br1" timeOffset="163859.34">10737 14489 901 0,'-17'1'0'0,"1"-1"0"0,-4 5 0 0,8-5 0 0,0 0 227 0,2 2-95 0,5-2-47 16,-2 0-24-16,2 0 352 16,5 0-192-16,0 0-91 0,3-2-90 0,13-7-2 0,0-2-1 0,5-6-400 31,4 1 195-31,1 1 103 0,1-2 51 0,1 1-429 0,0 1 216 0,0-2 105 15,-3 0 57-15,0 2-88 0,-2 3 36 0,1-1 40 16,-1-2 0-16,2 0 76 0,-3 2 9 16,-2 0-45-16,1 2 224 0,-1-1-112 0,0 1-57 0,3 3 301 15,-7 2-144-15,0 2-98 0,-1 2 9 0,-1 2 220 16,0 0-124-16,0 7-63 16,-3 6-45-16,-5 4 3 0,-3 4 0 0,-1 1-40 0,-2 3 0 0,0 5-35 15,-6-4-9-15,-8-2 44 16,1 0-265-16,-6-1 133 0,2-1 75 0,-5-5 24 0,-1-3-443 15,3-1 219-15,-2-6 59 0,2-3-162 16,-1-1 133-16,6-3 81 0,3-3 36 16,-1-8-23-16,6-5 30 0,2-3-1 0,0-2 21 0,5 4 62 31,0 1-26-31,0 1 0 0,1 2 358 0,8 6-193 0,0 0-106 0,3 7 595 0,1 0-283 16,4 0-169-16,0 0-41 0,1 12 238 15,6 3-166-15,-4 1-98 0,5 4-43 0,-2 0-118 16,4 3 37-16,1-1 0 0,7 2 46 0,-6-4-281 15,4-6 136-15,0-1 68 0,-1-9-686 0</inkml:trace>
  <inkml:trace contextRef="#ctx0" brushRef="#br1" timeOffset="164062.29">11591 14209 1335 0,'0'-16'0'0,"0"6"0"0,0 2 0 0,3 1 0 0,6 3 0 0,4 0 507 0,3 3-226 0,2 1-127 47,6 0-59-47,-1 7 234 0,2 9-146 0,0-1-74 0,3 5-26 0,-12 2-145 0,-1 1 49 0,-4 2 25 0,-7 2-166 0,-3 1 105 0,-1-3 38 0,-7-1-307 0,-10 0 177 15,-4-2 89-15,-7-5 45 16,-2 0-364-16,-4-8 178 0,1-3 42 0,-1-4 57 0,2-2-215 0,6 0 136 31,0-5 59-31,9-12 43 0</inkml:trace>
  <inkml:trace contextRef="#ctx0" brushRef="#br1" timeOffset="164227.38">11837 14016 2814 0,'2'0'0'16,"0"0"0"-16,-1 0 0 0,-1 5 0 0,0 4 0 0,0 8 0 0,0 4 0 0,-8 11 530 0,-1 2-252 0,0 7 31 0,4 3-309 16,0 3 0-16,5-1 0 0,0 4 0 0,2-14 0 15,12 0 0-15,8-7 0 0,4-6 0 16,1-9 0-16,6 0-28 0,-2-14 9 0,1 0-814 15,3-7 435-15,-4-11 131 0,-1 1-729 0</inkml:trace>
  <inkml:trace contextRef="#ctx0" brushRef="#br1" timeOffset="164507.96">12119 13883 2034 0,'-7'-17'0'0,"2"2"0"0,5 5 0 0,0-2 0 0,0 8 0 0,2 0 0 0,6 3 0 0,4 1 0 0,0 0 536 0,4 0-241 0,-4 2-134 0,1 8-63 0,-1 2-168 0,-2 2 52 0,-4 4 28 0,1 1-301 0,-5 3 159 0,-2-1 83 0,0-1 43 15,-7 4-103-15,-6-5 73 0,-1 5 44 16,-2-6 35-16,1-2-29 0,0 0-77 0,0-5 26 0,3-1 361 16,-1 2-169-16,3-8-94 0,3 0-37 0,-1-3 433 15,5-1-211-15,3 0-105 0,0 0-44 16,12-9-59-16,8-3-38 0,3 0-279 0,5-1 115 15,2-1 100-15,5 0 58 0,-4 4-338 0,0-2 190 16,2 7 70-16,-6-1 55 0,1 5-917 16,-1 1 447-16</inkml:trace>
  <inkml:trace contextRef="#ctx0" brushRef="#br1" timeOffset="164643.7">12317 14249 1608 0,'-12'4'0'0,"3"-2"0"0,2 1 0 15,-1 1 0-15,7 0 0 0,1-3 0 0,0 2 0 0,0 0 412 0,12 1-188 0,3-2-86 0,9-1 224 0,3-1-163 0,5 0-82 16,-2 0-348-16,5 0 133 0,2 0 76 0,-5 0 25 16,-2 0-713-16,0 0 374 0,-3 0 185 0,-3 0 93 15</inkml:trace>
  <inkml:trace contextRef="#ctx0" brushRef="#br1" timeOffset="164814.88">12580 14041 1783 0,'-5'0'0'0,"0"1"0"0,0 2 0 0,1 2 0 0,-1 4 0 0,-1 4 0 0,3 8 0 0,-1 5 280 0,-2 9-122 0,1 6 313 0,-1 5-218 15,-1 7-99-15,0-5-64 0,1 1-252 16,0-3 99-16,1 0 49 16,-1-9 25-16,3 4-628 15,2-15 323-15,1-5 164 0,0-6 83 0</inkml:trace>
  <inkml:trace contextRef="#ctx0" brushRef="#br1" timeOffset="164960.69">12716 14187 1604 0,'0'0'0'0,"0"0"0"0,0 0 0 0,0 0 0 0,2 0 0 0,-1 0 379 16,3 0-177-16,-1 3-83 0,2 4 171 0,2 4-128 15,1 2-63-15,-1-2-24 0,0 3-567 0,5-2 264 16,-5 2 131-16,2-3 66 0</inkml:trace>
  <inkml:trace contextRef="#ctx0" brushRef="#br1" timeOffset="165139.44">12981 14006 2420 0,'-7'3'0'0,"-1"1"0"0,1 6 0 0,-1 8 0 0,-4 5 0 0,-1 15 0 0,-3 7 0 0,1 8 0 0,-1 5 625 0,0 2-295 0,1-2-148 0,0 5-65 15,3-14-124-15,2-5 42 0,2-6 0 0,4-1-581 16,-2-7 291-16,1 1 153 0,2-13 64 0,0-2-340 16,0-5 206-16,-2-4 104 15</inkml:trace>
  <inkml:trace contextRef="#ctx0" brushRef="#br1" timeOffset="165416.82">13128 13872 2080 0,'15'-8'0'0,"-5"2"0"0,3 3 0 0,0 2 0 0,-1 1 0 0,-2 0 0 0,-1 0 0 0,-4 0 0 0,-2 8 0 0,0 3 85 0,-3 3-25 16,-3-1 0-16,-8 4-112 0,-2-1 39 16,-6-2 24-16,-1 0 1 0,1 0-75 0,-3-5 49 15,0 2 34-15,6-2-9 0,1-3 96 0,2 0-36 16,1-4-42-16,4 1-2 0,-1 3 217 0,5-6-108 15,3 3-70-15,1-3 202 0,1 0-116 0,14 0-58 16,6 0 40-16,7-3-53 16,3-1-23-16,4-1 0 0,4 0-90 0,3 1 34 15,3-4 9-15,-6 4 24 0,0 1-451 0,-5-2 225 0,-3 5 113 16,-2-2-935-16,-3 2 465 0</inkml:trace>
  <inkml:trace contextRef="#ctx0" brushRef="#br1" timeOffset="165576.17">13319 14136 2346 0,'-11'0'0'15,"2"0"0"-15,4 0 0 0,2 0 0 0,3 0 0 0,0 0 0 0,0 3 374 0,3 1-169 0,11 3-85 16,2-3 64-16,2 2-65 16,1 0-47-16,3-4 1 15,1 3-595-15,-2-2 279 0,2 1 139 0</inkml:trace>
  <inkml:trace contextRef="#ctx0" brushRef="#br1" timeOffset="165706.59">13378 14364 1757 0,'-15'3'0'0,"2"1"0"0,1-1 0 16,3-1 0-16,4 1 0 0,3-3 0 0,2 1 0 0,0 2 568 0,2-3-267 0,7 3-127 0,8-2 287 0,4-1-215 0,2 2-106 16,4-2-53-16,2 0-639 0,3 0 302 15,-5 0 138-15,2 0 74 16,0-2-463-16</inkml:trace>
  <inkml:trace contextRef="#ctx0" brushRef="#br1" timeOffset="165874.19">13820 14207 1493 0,'0'-10'0'0,"1"4"0"0,1-2 0 0,5 1 0 0,4 2 0 0,0 0 0 0,6 3 0 0,1-1 695 15,7 1-321-15,1 2-174 0,2 0 126 0,3 0-146 0,-1 0-73 0,1 0-36 16,2 2-482-16,-7 3 218 0,-1-3 114 0,-3 1 57 15,-6 1-292-15,-3-3 175 0,0 1 95 0,-10 0-681 16,-3-2 358-16,0 0 101 0</inkml:trace>
  <inkml:trace contextRef="#ctx0" brushRef="#br1" timeOffset="166026.96">14077 13958 2115 0,'-5'7'0'0,"-1"3"0"0,1 2 0 0,2 7 0 0,-2 10 0 0,0 5 0 0,1 7 0 0,-2 5 347 15,3 6-156-15,1 0-78 0,1 6 215 0,1-12-151 16,0-3-71-16,1-3-36 16,8-7-297-16,6 4 139 0,5-18 57 0,6-7-217 0,4-10 141 0,4-2 71 15,0 0 35-15</inkml:trace>
  <inkml:trace contextRef="#ctx0" brushRef="#br1" timeOffset="166148.7">14589 14514 2359 0,'-4'2'0'0,"1"-1"0"0,3 1 0 0,-2-1 0 0,2 1 0 0,0 1 0 0,-3-3 0 0,1 0 168 0,-2 0-66 15,0 0-34-15,-2 0 0 0</inkml:trace>
  <inkml:trace contextRef="#ctx0" brushRef="#br1" timeOffset="166803.67">15222 13941 1656 0,'-8'-8'0'0,"2"1"0"0,3 5 0 0,1-1 0 0,2 3 0 0,0 0 0 0,6 0 357 0,12 8-160 0,0-2-80 0,6 0-31 16,0 4 362-16,3-3-205 0,2 0-103 0,-1 3-275 15,2-3 86-15,3-2 52 0,-5 2-628 0,-2-1 330 0,-2-2 167 16,-4 1 82-16,-4-2-772 16,1 1 381-16</inkml:trace>
  <inkml:trace contextRef="#ctx0" brushRef="#br1" timeOffset="167077.85">15403 13817 995 0,'0'0'0'0,"-2"0"0"0,1 0 0 0,-3 0 0 0,3 1 0 0,-1 6 0 0,2 0 0 0,0 5 180 0,0 2-72 16,0 7-36-16,0 3-81 0,0 6 10 16,0 2 36-16,0 3-349 0,0-2 175 0,-4 3 87 15,-5-3 43-15,-7 4-171 0,-2-10 90 0,-2-6 46 16,-3-6 0-16,0-2 244 0,-1-5-139 0,-4 0-52 15,8-8-37-15,1 0 593 0,7 0-279 0,4 0-116 16,3-2 212-16,2-1-165 0,3 3-95 0,11-3 212 16,11-1-149-16,6 0-75 15,9 1-38-15,6 0 89 0,-3 2-68 0,2-3-28 16,2 2-1-16,-3 1-321 0,3 0 146 0,3-2 83 16,-10 1 26-16,-1 2-297 0,-2 0 167 0,-5 0 84 15,-5 0-818-15,3-2 392 0,-11 0 222 0,-4 1-306 16</inkml:trace>
  <inkml:trace contextRef="#ctx0" brushRef="#br1" timeOffset="167277.06">15717 13926 819 0,'-21'5'0'0,"-1"5"0"0,-3 7 0 0,-5 7 0 0,-9 4 0 0,2 5 594 0,-4 8-279 0,-4 5-138 0,-3 6-71 0,-1 0 202 0,-11 8-126 0,12-9-78 0,1-1-33 15,2 0-77-15,6-7 43 0,10-9 0 0,5-2-440 0,17-18 216 0,7-7 112 0,0-7-304 16,13 0 205-16,7 0 101 0</inkml:trace>
  <inkml:trace contextRef="#ctx0" brushRef="#br1" timeOffset="167469.13">15460 14395 1586 0,'0'2'0'0,"0"2"0"0,-3 2 0 0,-2 2 0 0,1 2 0 0,-3-1 0 0,4 2 0 0,-6 2 642 0,4 4-294 0,4-4-160 15,-1 1-75-15,2 1 164 0,0 0-120 0,8 1-60 16,8-3-145-16,-1 1 38 0,5-2 23 16,2-3-122-16,-1 3 73 0,0-2 36 15,0 2 10-15,-7-1-235 0,-2-2 132 0,-4 2 64 16,-7 0 34-16,-1 2-167 0,0 4 77 0,-16-3-36 31,-8 0 46-15,-3-2 103-16,-7 3-33 0,-5-4-9 0,5-1-137 0,0-5 57 0,2-2 28 0,0-3-408 0,4 0 218 0,1-3 101 0,11-12 63 0,8-5-225 15</inkml:trace>
  <inkml:trace contextRef="#ctx0" brushRef="#br1" timeOffset="167594.79">15445 14449 1385 0,'9'-4'0'0,"1"-4"0"0,2 5 0 0,0-4 0 0,1 2 0 0,-1 3 367 16,-1-1-165-16,3 1-82 0,0 0-42 0,2 1 442 0,-2 1-247 15,3 0-117-15,-1-2-60 0,2 2-464 16,1-2 203-16,1 1 110 0,0-2-922 0</inkml:trace>
  <inkml:trace contextRef="#ctx0" brushRef="#br1" timeOffset="167777.17">16175 13825 2044 0,'0'0'0'0,"0"0"0"0,0 0 0 16,-1 0 0-16,-1 6 0 0,-3 5 0 0,0 5 0 0,-2 6 692 0,1 1-314 0,-2 3-175 0,3-1-202 0,-2 0 36 16,5 2 0-16,-1-3-782 0,3-1 401 0,0-7 185 15,0-1 99-15,3-5-878 0,5-4 451 0</inkml:trace>
  <inkml:trace contextRef="#ctx0" brushRef="#br1" timeOffset="168090.13">16186 14004 1335 0,'0'-9'0'0,"0"1"0"0,-1 3 0 0,-1-2 0 0,2 0 0 0,0-3 345 0,0 6-158 0,0-3-75 15,10 1 356-15,5 3-216 0,4-2-107 0,3 1-45 0,3 1-2 0,1 1-30 32,4-1 0-32,1 2-31 0,0 1-202 0,2 0 110 0,-7 0 42 0,-3 1-653 0,-5 7 351 31,-6 4 176-31,-7 1-609 0,-2 4 322 0,-3 1 199 0,-15 2 95 0,-8 1-48 16,-5-1 87-16,-3 1 37 0,-8 2 56 0,1-4 173 0,-3 0-124 15,-2-2-42-15,0 0-1 0,1-5 182 0,-6 3-122 16,14-7-47-16,4-5 554 0,8 0-295 31,10-3-34-31,7 0 286 16,5 0-238-16,9-10-131 0,21 1-63 0,8-4 162 15,8 2-112-15,4 1-46 0,2-1-37 0,-1 5-47 0,-1 1 19 0,-2 2 0 0,-1 3 0 0,1 0-45 0,-13 0 18 16,-6 7 0-16,-6 4-210 0,-7 6 118 0,-12 2 60 16,-2 5-425-16,-4-5 224 0,-19 8 58 0,-3-7 72 15,-7 1-353-15,2-6 205 0,-1 2 92 0,2-8 62 16,0-2-307-16,3-4 179 0,-2-3 89 0</inkml:trace>
  <inkml:trace contextRef="#ctx0" brushRef="#br1" timeOffset="168230.45">16167 14201 869 0,'-10'-6'0'0,"0"4"0"0,2 0 0 0,-2 2 0 0,2 4 0 0,3 16 397 0,-1 8-181 0,1 2-89 31,-1 9 290-31,2 5-181 0,2 1-104 0,0 8-48 0,0 0 49 0,-2 1-48 0,1 1-24 0,-2 4-139 0,2-14 53 16,-1-4 31-16,1-7 0 0,1-4-469 15,2-9 250-15,0 0 134 0,0-16 53 0</inkml:trace>
  <inkml:trace contextRef="#ctx0" brushRef="#br1" timeOffset="168432.48">16130 14405 1423 0,'0'-16'0'0,"2"1"0"0,1 3 0 0,0 0 0 0,5 4 0 0,3-4 0 0,3 10 67 16,1 0-1-16,4 2-30 0,4 0 467 0,-1 0-234 15,8 2-108-15,-4 5-256 16,1 0 65-16,-1 1 34 0,1-2-1 0,-2 0-672 0,-2-3 361 63</inkml:trace>
  <inkml:trace contextRef="#ctx0" brushRef="#br1" timeOffset="168566.42">16376 14253 1865 0,'-18'-4'0'0,"-6"2"0"0,10 2 0 16,-3 0 0-16,5 10 0 0,-2 3 0 0,4 4 0 0,2 3 0 0,4-1 303 0,4 2-133 0,0 3-67 0,0 0 221 0,9 1-144 0,2 3-62 0,5-7-172 16,-4-1 45-16,4-2 0 15,-2 0 46-15,-1-6-257 0,0 3 137 0,-3-6 56 0,-1-2 31 16,-6 0-616-16,0 1 324 0,-3-2 80 0,0 5-531 16</inkml:trace>
  <inkml:trace contextRef="#ctx0" brushRef="#br1" timeOffset="168675.63">16262 14659 1261 0,'-13'3'0'16,"2"3"-1"-16,0 1 0 0,0 1 0 0,2 2 0 0,1-1 0 0,0 0 179 0,5 0-71 0,0 4 80 0,1-4-77 0,2 3-28 15,0-4-9-15,0 0-426 16,5 0 192-16,6-6 98 0,0 1 48 0,0-3-367 0</inkml:trace>
  <inkml:trace contextRef="#ctx0" brushRef="#br1" timeOffset="168814.61">16302 14726 1461 0,'-8'1'0'0,"-1"5"0"0,2-2 0 0,3 3 0 0,-1 3 0 0,0-2 526 0,5 3-250 16,0-1-119-16,0 2-61 0,10 2 148 0,5-2-104 15,4 0-43-15,4-2-95 0,5-2 1 0,2-2 33 16,1-5 0-16,0-1-558 16,4 0 288-16,-6 0 130 0,-2-5-663 0,-1-5 382 0,-4-1 192 0,-6 0-2 15</inkml:trace>
  <inkml:trace contextRef="#ctx0" brushRef="#br1" timeOffset="168916.43">16574 14744 1686 0,'-8'0'0'0,"-2"0"0"0,3 0 0 0,0 0 0 0,-1 0 0 0,4 0 0 0,0 0 0 0,3 0 204 0,1 0-84 15,0 4-33-15,0 2-108 0,1-3 29 0,10 2 0 16,2 1 28-16,2-1-309 0</inkml:trace>
  <inkml:trace contextRef="#ctx0" brushRef="#br1" timeOffset="169043.44">16962 14762 2490 0,'0'0'0'0,"0"0"0"0,0 0 0 0,0 0 0 0,0 2 0 0,0 0 0 0,2-2 0 0,-1 2 409 15,1-2-191-15,0 2-91 0,-2 2-391 0,3-3 150 16,-2 2 75-16</inkml:trace>
  <inkml:trace contextRef="#ctx0" brushRef="#br1" timeOffset="170747.69">17923 13958 1461 0,'13'0'0'0,"-2"0"0"0,4-4 0 15,3 0 0-15,0-2 0 0,4 3 238 0,-2-2-101 0,5 4-7 0,0-1-46 0,4 0 9 0,-5 2-55 0,-2 0-16 31,0 7 16-31,-4 5-1 0,-5 3 1 0,1 4-69 0,-11 3 29 0,-3 7 1 16,0 4 38-16,-16 4-28 16,-8 4-1-16,0 6 39 0,-6-4 213 0,-3 1-112 15,0-1-54-15,-2-2 289 0,4-4-173 0,0 4-77 0,9-12-52 0,2-3 114 0,6-4-151 16,6-5-44-16,5-3 0 0,3 1 0 0,0-8 0 16,11-1 0-16,11-2 0 0,4-3 0 15,2 0 0-15,5 2 0 0,-2-3 0 0,-1 0 0 16,-1 0 0-16,-2 0-288 15,2 0 24-15,-11 0 94 0,-2 0 84 0,-4 0-289 0,-5 0 169 16,-4 0 85-16,-1 0 32 0,-2 0-437 125,0 0 245-109,0 0 121-16,-11-3 62 0</inkml:trace>
  <inkml:trace contextRef="#ctx0" brushRef="#br1" timeOffset="170853.63">17937 14209 2386 0,'-17'-8'0'0,"3"0"0"0,-1 3 0 0,10 1 0 0,2 3 0 0,3 1 0 0,0 0 0 0,3 1 0 0,14 6 369 0,2 3-171 0,4 1-80 0,5 3 74 0,0-1-78 0,2 2-38 0,4 1 9 0,-1-3-245 0,-2 2 98 0,2-1 50 0,-2-2 25 0,2-1-735 0,7 4 389 16,-7-6 181-16</inkml:trace>
  <inkml:trace contextRef="#ctx0" brushRef="#br1" timeOffset="170964.18">18584 14130 1713 0,'-3'-11'0'0,"-4"0"0"0,1 4 0 0,5 2 0 0,-1 3 0 0,2 1 0 0,0-1 692 47,2 0-327-47,9 2-155 0,3 0-91 0,4 0 107 0,2 0-95 0,3 0-47 0,2 4-289 0,3-1 130 0,-4 2 52 0,1-1-756 16,2 3 408-16,-3 0 204 0,-1-1 102 0,3 3-886 0</inkml:trace>
  <inkml:trace contextRef="#ctx0" brushRef="#br1" timeOffset="171120.32">18747 14326 1630 0,'-18'0'0'0,"-1"2"0"0,-1 0 0 0,5 1 0 0,5 2 0 0,1-1 0 0,6-1 725 0,3-3-344 0,0 2-163 15,2 1-95-15,16-3 209 0,4 0-147 0,7 0-74 16,2 0-146-16,4 0 45 0,-1 0-9 0,0 0-739 15,1 0 387-15,0 0 194 0,-2 0 97 0,3 0-927 0</inkml:trace>
  <inkml:trace contextRef="#ctx0" brushRef="#br1" timeOffset="171311.55">19209 14160 3015 0,'-8'-9'0'0,"-3"4"0"0,6-1 0 0,4 3 0 0,1 2 0 0,0-1 0 0,1 2 0 0,12 0 0 0,7 0 383 0,5 0-173 0,5 3-86 0,-1 0-38 0,4 0-25 0,3 3-9 0,-4-5-423 15,3 3 195-15,2-4 106 0,-1 0 54 0,-3 2-588 16,3-2 329-16,-12 0 152 0,-5 0 79 0,-5 0-645 16,-4 3 326-16,-6-3 163 0,-3 0 73 15,-1 0-255-15</inkml:trace>
  <inkml:trace contextRef="#ctx0" brushRef="#br1" timeOffset="171507.82">19462 13834 1513 0,'-12'-7'0'0,"2"1"0"0,0 5 0 0,1 1 0 0,4 2 0 0,1 20 0 0,2 6 0 0,0 9 593 0,2 7-278 16,-1 9-130-16,1 0 149 0,0 8-148 0,0 7-75 31,0 1-37-31,0 0 316 0,-3 6-167 0,3-19-216 0,0-6-7 0,0-9 0 0,6-7 0 16,6-2 0-1,-1-16 0-15,5-5 0 0,-3-8 0 0,5-3 0 0,1 0-223 0,6-10 18 0,-2-8 116 16,0-7-390-16,1-1 238 0,1-2 26 0,0-1 91 16,3-2-665-16</inkml:trace>
  <inkml:trace contextRef="#ctx0" brushRef="#br1" timeOffset="171834.42">19835 14282 2848 0,'-9'0'0'0,"1"0"0"0,2 0 0 0,-1 0 0 0,6 1 0 0,0 5 0 0,1-1 0 0,0 2 0 0,2 0 0 0,11 1 378 0,3-1-171 0,4 0-85 16,1-2 91-16,6-1-79 0,1-1-105 0,2-3-254 15,2 0 106-15,-1 0 77 0,1-4 40 0,0-4-174 16,-5-4 102-16,-3 1 55 0,-3-5 28 0,-4 2-306 16,-4-3 165-16,-4 0-36 0,-7-3-27 0,-2-1 79 15,-3-1 40-15,-11-2 89 0,-5 0-24 0,-2-3-10 16,-2 8-16-16,-3 2 231 0,1 5-116 0,-3 5-57 15,-3 4-29-15,-2 3 153 16,5 3-39-16,0 15-56 0,2 5 26 0,5 6 221 0,-1 7-113 0,13 3-78 16,6 5 112-16,3 4-90 15,0-2-46-15,9 1-71 0,9 7-11 0,6-11 0 16,4-4 0-16,5-3 0 0,1-5 0 0,5-5 0 16,5-1 0-16,-7-14 0 0,5-6 0 0,-3-5 0 15,0-3 0-15,0-11-172 0,0-6-147 0,-8-4 161 16,-4 0-800-16,1-4 461 0</inkml:trace>
  <inkml:trace contextRef="#ctx0" brushRef="#br1" timeOffset="172016.66">20454 14000 2060 0,'-7'0'0'0,"-1"-5"0"0,4 2 0 16,3 0 0-16,-1 3 0 0,2-2 0 0,0 2 812 0,2 0-389 0,11 0-192 0,3 0-98 0,4 5 88 0,3-2-170 47,1 2-51-32,3 1-361-15,-1-3 114 0,0 0 142 0,2 1 71 0</inkml:trace>
  <inkml:trace contextRef="#ctx0" brushRef="#br1" timeOffset="172175.7">20924 13858 1182 0,'0'-6'0'0,"-1"0"0"0,-1-1 0 0,2 2 0 0,0 3 874 0,2 1-418 0,8 1-210 16,5 0-105 0,5 0 326-16,-1 0-219 15,6 0-106-15,1 0 33 0,4 3-175 0,1 0 0 0,3 1-77 0,-3-3-129 0,2 1 122 16,-4 0 60-16,1-2-837 0,-4 0 447 0,3 0 232 0,-11-2 104 16,-4-3-821-16</inkml:trace>
  <inkml:trace contextRef="#ctx0" brushRef="#br1" timeOffset="172371.49">21309 13505 924 0,'-9'-5'0'0,"-2"4"0"0,2 1 0 0,-1 0 0 0,1 4 0 0,0 13 678 0,1 5-326 0,4 10-157 0,0 6 388 16,-1 10-273 0,4 8-137-16,-3 9-59 0,4-2 97 0,0-1-87 0,0-3-44 0,4-3 107 0,8 2-187 15,-1-20 0-15,4-6 0 0,0-8 0 0,5-6 0 16,0-7 0-16,5-1 0 0,-2-10 0 15,3 0-31-15,4-17-50 0,2-3-1063 16,1-6 514-16,5-4 288 0</inkml:trace>
  <inkml:trace contextRef="#ctx0" brushRef="#br1" timeOffset="174339.23">15464 3869 952 0,'-7'0'0'0,"2"0"0"0,-1 0 0 0,1 0 0 0,2 0 0 0,3 0 0 0,-4 0 0 0,2 0 304 16,2 0-133-16,0 0-59 0,0 0 55 0,0 0-66 0,2 0-32 0,4 0 229 15,2 0-130-15,1 0-57 16,3 0-42-16,1-2 220 0,1 1-127 0,4-2-63 16,-2 0-31-16,3 1 161 0,1-4-101 0,0 0-46 31,-2 5-23-31,2-6 122 0,0 3-72 0,1-2-106 0,-1 0-3 0,0 4 0 16,0-1 0-16,2-1 0 0,0 2 0 0,1 1 0 0,2 0 0 0,-3-2 0 15,1 3 0-15,4 0 0 0,-2 0 0 16,8 0 0-16,-4 0 0 0,1 0 0 0,3 0 0 15,0 0 0-15,5 0 0 0,-7 0 0 16,0 0 0-16,1 0 0 0,-3 0 0 0,1 0 0 16,6 0 0-16,-10 0 0 0,3 0 0 0,-2 0 0 15,0 0 0-15,1 0 0 16,3 0 0-16,-9 0 0 0,3 0 0 0,-2-1 0 0,0-2 0 0,-1-2 0 0,5 1 0 16,-5 2 0-1,-1-2 0-15,0 2 0 0,2 0 0 0,-2 2 0 16,5-3 0-16,-6 3 0 15,2 0 0-15,-1 0 0 0,0 0 0 0,2 0 0 0,5 0 0 0,-6 0 0 16,1 0 0-16,2 0 0 0,-2 0 0 0,2 0 0 0,4 0 0 16,-5 0 0-16,-2 0 0 0,2-1 0 15,-1-2 0-15,-2 2 0 0,4-3 0 0,-6 4 0 16,1-3 0-16,-4 2 0 0,1 1 0 0,-1 0 0 16,3 0 0-16,-7 0 0 0,0 0 0 0,1 0 0 15,1 0 0 1,-2 0 0-16,7 0 0 0,-6 1 0 0,4-1 0 0,-2 0 0 0,2 0 0 0,1 0 0 15,5 0 0-15,-3 0 0 0,-1 0 0 16,3 0 0-16,-1 0 0 0,6 0 0 0,-7 0 0 16,1 0 0-16,0 0 0 15,-2 0 0-15,1 0 0 0,4 0 0 0,-5 0 0 0,-3 0 0 0,3 0 0 16,-2 0 0-16,0 0 0 0,4 0 0 0,-4 0 0 16,0 0 0-1,-2 0 0-15,4 0 0 0,-1 3 0 0,2-3 0 0,0 0 0 0,-1 0 0 0,0 0 0 16,0 0 0-16,4 0 0 15,0 0 0-15,-3 0 0 0,-1 0 0 0,1 0 0 0,0 0 0 16,-3 0 0-16,7 0 0 0,-6 0 0 16,-2 0 0-16,3 0 0 0,-4 0 0 0,1 0 0 31,6 0 0-31,-4 0 0 0,1 0 0 0,-2 0 0 0,2 0 0 0,0 0 0 0,4 0 0 0,-3 0 0 47,0-3 0-47,1 0 0 0,-1 1 0 0,0-2 0 47,2 4 0-47,-2-3 0 0,-4 3 0 0,3-2 0 0,-2 0 0 0,-3 0 0 0,4 1 0 0,-5 1 0 0,1 0 0 0,-3 0 0 0,0-2 0 0,1 2 0 0,2-2 0 0,-3 2 0 0,-1 0 0 0,1-3 0 15,-1 0 0-15,0 3 0 0,1-1 0 0,-1-2 0 0,-2 2 0 0,2-1 0 16,-2 1 0-16,2 0 0 0,-3-2 0 0,1 1 0 16,-2 2 0-16,0 0 0 0,0 0 0 15,0-1 0-15,0 1 0 0,-2 0 0 0,2 0 0 0,-2 0 0 16,0 0 0-16,0 0 0 15,0 0 0-15,-1 0 0 0,-2 0 0 0,1 0 0 16,-1 0 0-16,1-1 0 0,0 1 0 0,0 0 0 16,-2 0 0-16,0 0 0 0,0 0 0 0,0 0 0 15,0 0 0-15,0 0 0 0,0 0 0 0,0 0 0 16,0 0 0-16,1 0 0 16,-1 0 0-16,0 0 0 0,0 0 0 0,0 0 0 0,0 0 0 0,2 0 0 15,-2 0 0-15,0 0 0 16,0 0 0-16,0 0 0 0,0 0 0 0,2 0 0 0,-2 0 0 15,0 0 0-15,2 0 0 0,-2 0 0 0,0 0 0 16,1 0 0-16,-1 0 0 0,0 0 0 16,2 0 0-16,-2 0 0 0,0 0 0 0,1 0 0 15,-1 0 0-15,0 0 0 16,2 0 0-16,-2 0 0 0,0 0 0 0,0 0 0 16,2 0 0-16,-2 0 0 0,0 0 0 0,0 0 0 0,0 0 0 0,0 0 0 31,0 0-650-31,0 0 163 0</inkml:trace>
  <inkml:trace contextRef="#ctx0" brushRef="#br1" timeOffset="175536.33">21373 3395 1847 0,'-5'-3'0'0,"2"-2"0"0,0 2 0 0,-2-2 0 0,1 1 0 0,2 0 0 0,1 2 0 0,1-3 183 16,0 3-73-16,0-3-28 15,0 3 73-15,3-3-58 0,6 0-31 0,0 3 77 0,4-3-53 0,0 2-17 16,2 1-10-16,0 0 66 16,3-2-46-16,0 3 0 0,4-2-45 0,3 3 125 0,-1-2-68 0,4 1-28 15,3-2 29-15,2 2-29 0,10-1 10 0,-4 2 16 16,2 0-62-16,1 0-31 15,0 0 0-15,1 0 0 0,4 0 0 0,-5 0 0 16,-1 0 0-16,-2 0 0 0,2 2 0 0,-1 2 0 31,8-3 0-31,-8 1 0 0,3-2 0 0,-1 3 0 0,3-3 0 0,3 0 0 16,5 0 0-16,-5 0 0 0,2 0 0 0,0-3 0 0,2 1 0 0,2-5 0 16,6 2 0-16,-12-1 0 0,-1 2 0 0,-2 1 0 15,-2 2 0-15,-4-2 0 0,3 3 0 16,-8 0 0-16,-3 0 0 0,1 0 0 15,-1 0 0-15,0 3 0 16,7-1 0-16,-4 0 0 0,0 1 0 0,4-3 0 0,2 0 0 0,0 0 0 16,10 0 0-16,-9 0 0 0,4 0 0 0,-4 0 0 15,2 0 0-15,-1 0 0 0,2 0 0 0,-10 0 0 16,-4 0 0-16,1 0 0 0,-4 0 0 16,0 0 0-16,2 0 0 0,-10 0 0 15,-2 0 0-15,1 0 0 0,-5 1 0 0,-2-1 0 0,1 1 0 16,-7-1 0-16,3 0 0 15,-4 0 0-15,-1 0 0 0,0 0 0 0,-2 0 0 16,-1 0 0-16,0 0 0 0,0 0 0 0,0 0 0 0,0 0 0 16,0 0 0-16,0 0 0 0,0 0 0 0,-1 0 0 0,-2 0 0 15,0 0 0-15,-3 0 0 0,0-1 0 0,2 0-31 16</inkml:trace>
  <inkml:trace contextRef="#ctx0" brushRef="#br1" timeOffset="182418.8">17825 14930 743 0,'-6'-5'0'16,"-2"-1"0"-16,2 0 0 0,0 1 0 0,0 1 0 0,2-1 0 0,3 2 397 0,-3-3-181 0,3 3-79 0,1 0 239 0,0 0-169 0,0 2-85 0,0-1 92 16,0-1-89-16,1 0-34 15,6 3-10-15,4-2 88 0,3 0-66 0,0-2-33 16,4 3 0-16,4-1 54 0,-1-1-48 0,2 2 0 16,0-2-39-16,2 2 171 15,1-1-85-15,1-1-34 0,0 1-12 0,1 1-77 0,1-1 0 0,3 0 0 16,2 1 0-16,-4-2 0 0,7 3 0 0,-3-3 0 0,3 2 0 31,3 0 0-31,9-1 0 0,-7 1 0 0,7-2 0 0,3 2 0 0,0-1 0 16,4 2 0-16,10 0 0 0,-12 0 0 15,2 0 0-15,3 0 0 0,1 6 0 0,2-2 0 0,13 0 0 16,-10-1 0-16,0-2 0 0,3-1 0 0,0 0 0 16,1 0 0-16,13 0 0 0,-11-1 0 0,3-5 0 15,0 2 0-15,2-3 0 16,-1 0 0-16,9 3 0 0,-19 1 0 0,5 1 0 0,1 0 0 0,3 1 0 15,1-2 0-15,5 3 0 0,-14 0 0 0,-3 0 0 16,-1 0 0-16,2 0 0 0,-2 0 0 0,7 0 0 47,-15 0 0-31,1 4 0-16,-3 0 0 0,0-4 0 0,0 3 0 0,10-3 0 0,-12 0 0 0,2 0 0 0,0 0 0 0,1 0 0 0,-3 0 0 0,5 0 0 0,-16-3 0 15,-2 1 0-15,-5 0 0 0,-3 1 0 0,-7 1 0 16,2 0 0-16,-10 0 0 15,-2 0 0-15,-3 0 0 0,0 0 0 0,-3 0 0 0,-4 0 0 0,0 0 0 16,-2-3 0-16,0 3 0 16,0-1 0-16,0-1 0 0,0-1 0 0,0-2 0 0,-4 1 0 0,0-4 0 15,-5 0 0-15,4 2 0 16,-3-1 0-16,0 4-653 0,-1-3-13 0</inkml:trace>
  <inkml:trace contextRef="#ctx0" brushRef="#br1" timeOffset="189971.93">23543 14036 685 0,'-7'-24'0'0,"1"6"0"0,1 1 0 0,2-2 0 0,-2 2 0 0,0 5 284 16,-2-5-114-16,4 8-72 0,-1 6-30 15,0-2 119-15,-2 5-75 0,2 0-38 0,-5 8 10 0,0 15-39 0,2 4-8 16,-4 9 0-16,2 5 45 0,0 4 1 16,4 5-37-16,2-9-8 0,0 0-1 0,3-5 0 15,0-4 0-15,3-3-24 0,3 0 8 0,5-9 16 16,5-9 0-16,-2-4-83 0,5-7 42 0,-2 0 11 16,8-9 8-16,-5-14-73 0,-1-7 40 0,-1-4 10 15,-2-5-142-15,2-4 70 0,-5 1 42 0,-5-1 5 16,3-6-67-1,-4 0 36-15,1-3 25 0,-2-11-4 0,-3 9 23 0,-2 0-17 16,1 6 14-16,-2 9 80 0,0 11-39 0,0 4-12 16,0 19-33-16,-3 5 308 15,-1 0-142-15,-1 20-58 0,-3 9 136 0,2 8-74 0,3 1-38 0,0 6-13 16,1 0-27 0,2 3-1-16,0-5-27 0,0 8-78 0,0-11 34 0,0-3 0 0,2 0 44 0,3-1-108 15,0-4 54 1,7 6 37-16,0-16-12 0,2-4-403 15,2-8 165-15,1-7 112 0,3-2-594 0,4-2 328 0</inkml:trace>
  <inkml:trace contextRef="#ctx0" brushRef="#br1" timeOffset="190236.13">23880 13788 1280 0,'-8'-9'0'0,"4"6"0"16,1-3 0-16,1 3 0 0,2 2 0 0,0 0 0 0,0 1 419 0,6 0-196 0,8 0-92 0,-1 1-48 0,4 6 0 15,-2-1-1-15,3 3-35 0,-1-1-10 0,0 3-134 16,-4 0 68-16,-1 3 33 16,0 5-118-16,-7 1 71 0,-4 4 40 0,-1 2 132 0,0 4-47 0,-2 1 1 15,-10 3-61-15,-4-3 355 0,-2-1-170 0,0 1-85 16,0-2-43-16,4-2 216 0,2-1-120 16,5-8-73-16,3-3-33 0,4-4-13 0,0-2-26 15,6-3-30-15,10-1-139 0,2-5 61 16,3 0 57-16,1-1-537 0,2-9 298 0,0-2 148 15,-1-2 34-15,-4 1-727 0,-2 2 384 0,-7-2 192 16,0-1 96-16</inkml:trace>
  <inkml:trace contextRef="#ctx0" brushRef="#br1" timeOffset="190407.49">23843 13986 1052 0,'-17'0'0'0,"-2"0"0"0,2 0 0 0,3 0 0 0,9 0 0 0,2 0 297 0,3 0-130 0,0 0-65 0,3 0 475 15,16 3-274-15,1 3-134 0,7-1 83 16,1 1-107-16,0-2-55 0,3 4-17 0,-2-5-485 16,-2 6 224-16,-2-6 113 31,1 5 56-31,-1-2-779 0,-4 1 400 0</inkml:trace>
  <inkml:trace contextRef="#ctx0" brushRef="#br1" timeOffset="190668.62">23333 14383 1419 0,'-20'0'0'0,"2"0"0"0,8 6 0 0,3 0 0 0,7 0 0 0,0 3 569 0,17-1-271 0,21-1-130 16,6-1-66-16,9 0 259 15,5-1-162-15,8-2-73 0,-8-1-84 0,3-1-5 63,2-1-1-63,2 0-108 0,-1 0 55 0,3 0 35 0,-18 0-8 0,-6 0-340 0,-6 0 184 0,-12 0 91 15,-5 0 45 1,-4 0-587-16,-13 0 291 0,-3 0 93 0,0 0 88 0,-13 0-397 0</inkml:trace>
  <inkml:trace contextRef="#ctx0" brushRef="#br1" timeOffset="191297.63">23736 14778 1224 0,'-4'0'0'16,"-2"0"0"-16,0-3 0 0,1 1 0 0,-1-3 0 0,1 1 0 0,-1-1 0 0,4 0 121 15,-2-3-43-15,1-1-90 0,0-1 32 0,-1 3-8 0,2-5 23 0,-1 2-45 0,0 1 23 16,-1-1-1-16,-5 2 33 15,4 2-35-15,-3 3 0 0,-3 3 25 0,-4 0 1 16,0 6 79-16,-3 12-30 0,-1 7-36 0,0 6 107 16,1 5-61-16,2 5-29 0,1 1 89 0,-1 1-51 15,11-4-39-15,1-3 0 0,4-4-12 32,0-5-17-32,6-3-1 0,8-3 10 0,4-10-108 0,1-10 49 0,6-1 25 0,-1-5 0 0,3-15-141 15,1-5 87-15,-6-2 34 0,2-7-248 0,-2 0 131 16,-1-3 64-16,3-8-97 0,-5 2 54 0,-1-2 37 15,-1-2 7-15,-1-4 38 0,-3-2-13 0,3-4-8 16,-6 10 8-16,-5 5 39 0,-4 13-1 0,1 11-37 16,-2 7-1-16,0 4 117 0,-8 7-41 15,-3 18-34-15,-6 12 247 0,4 4-128 16,-1 7-44-16,1 5 158 0,3 0-97 0,1-3-57 16,6 6-10-16,-2-4 77 0,2 1-58 0,1 6-20 0,2-9-9 0,0-4-3 15,0-2 1-15,8-4-27 16,6-8-1-16,3 3-47 0,2-15 20 0,3-8-1 15,1-5-223-15,2-1 126 0,1-16 60 0,4-6-276 32,-6-7 136-32,1-3 83 0,-2-7 6 0,0 0-71 0,-1-4 53 0,6-7 24 0,-6 7 8 0,0-4 15 15,1 2 17-15,-4-1-1 0,1 4 1 0,1 0 28 16,-9 18-29-16,-7 9 1 0,-3 6 128 0,-2 9-65 16,0 1-31-16,0 6 242 0,-4 15-111 15,-6 6-70-15,-1 6-7 0,-2 4 252 0,5 2-122 0,0 4-68 16,0-4-31-16,3 1 41 15,2-2-43-15,3 1-1 0,0 0-44 0,0 3 15 16,0-11-14-16,2 1-1 16,6-7-190-16,2 0 95 0,0 0 57 0,3-12-387 0,-1-1 188 0,-1-7 110 15,-1-2 13-15,-2-3-451 0,0 0 238 0,-1 0 133 16,-4-1 62-16,-2-10-320 16,2 0 190-16</inkml:trace>
  <inkml:trace contextRef="#ctx0" brushRef="#br1" timeOffset="191469.46">24070 14757 2400 0,'-17'0'0'0,"7"0"0"0,3 0 0 0,4 0 0 0,3 0 0 0,0 0 0 0,6 0 0 0,11 0 0 0,6 2 367 0,6 1-166 0,2-1-82 0,3 0 87 16,5 0-77-16,-5 0-51 15,0 2 0-15,-2-3-487 0,4 2 222 0,0-1 111 16,2 0 65-16,-9-1-711 0,-1 3 379 0,-4-2 190 0,-3 1-405 15</inkml:trace>
  <inkml:trace contextRef="#ctx0" brushRef="#br1" timeOffset="192460.4">24826 14287 909 0,'-16'-4'0'0,"5"3"0"0,2-1 0 0,3 2 0 0,1 0 0 0,5 0 0 0,0 0 177 0,5 0-69 0,10 0 259 0,1 0-164 0,4 0-73 0,0-1-52 15,-1-1 88-15,3-2-64 16,-2 1-33-16,-1 0 1 0,3-1-161 0,-4 1 60 15,-2 0 35-15,1 0-157 0,-4 2 96 16,2-2 47-16,-1 2 33 0,-1 1-586 0,-5 0 290 94</inkml:trace>
  <inkml:trace contextRef="#ctx0" brushRef="#br1" timeOffset="192601.02">24857 14609 1127 0,'-12'4'0'0,"2"1"0"0,2 0 0 0,2-1 0 0,-1 2 0 0,4-3 554 0,3-2-259 0,0 3-128 0,0-2 159 0,3-2-144 0,7 0-63 0,3 0-45 0,2 0 48 15,0 0-43 1,3 0 1 0,-1-2-351-16,2-3 164 0,-1 2 67 0,0-3 39 0,-1 3-638 46,-1-1 330-46,1 3 165 0,-3-2 87 0</inkml:trace>
  <inkml:trace contextRef="#ctx0" brushRef="#br1" timeOffset="193018.61">25309 14493 1429 0,'-5'2'0'0,"-1"-2"0"0,-1 5 0 0,5-5 0 0,1 4 0 0,1-1 224 0,0 1-93 0,6-1-48 31,7-1 405-31,5-1-230 0,7-1-110 0,1 0-56 0,1 0-16 0,4 0-15 0,-1-3 9 0,-3-4-33 16,0 0-160-16,1 0 79 0,-5-3 41 0,1 2-198 16,-2-4 128-16,-5 0 51 15,-2 0-163-15,-5 0 105 0,-3-3 11 0,-2-2 37 16,-3-2-68-16,-2 5 41 0,0-6-22 0,-1 1 1 15,-9 0 107-15,-1-2-32 0,-4 0-9 0,2 2-23 16,-4 5 110-16,-1 0-52 0,0 6-12 0,-3-2 149 16,-2 8-76-16,-1 2-45 15,0 0-2-15,-3 12 167 0,0 7-81 16,3 5-52-16,-7 9 96 0,9 2-71 16,2 4-16-16,7 1 0 0,5 0 101 0,2 1-72 0,5 1-25 0,1-7-10 15,12-3 28-15,10-1-31 0,6-2-1 0,5-4-100 16,4 1 44-1,-4-11-10-15,5-3 35 0,-1-4-330 0,0-4 165 0,2 0 79 0,-5-4-510 16,-4-2 249-16,-2-7 143 0,-5-5 39 16,0 0-189-1,3-5 131-15,-10 1 80 0,-2 0 34 0</inkml:trace>
  <inkml:trace contextRef="#ctx0" brushRef="#br1" timeOffset="193222.74">25805 14180 1685 0,'-12'-4'0'0,"3"-1"0"0,2 0 0 0,-1 3 0 0,4-1 0 0,3 2 236 0,-2 0-90 0,3 1-60 0,0 0-25 0,8 0 509 0,7 0-267 0,4 0-133 0,2-3-74 0,-1 3-35 0,6-2 1 0,-3 2-511 0,2 0 242 0,-1-3 122 0,1 2 69 0,-4-2-659 0,-2 2 355 0,-2-3 178 15,0 1-62-15</inkml:trace>
  <inkml:trace contextRef="#ctx0" brushRef="#br1" timeOffset="193435.79">26149 14023 1701 0,'0'0'0'0,"0"0"0"0,0 0 0 0,0 0 0 0,0 0 0 0,0 0 374 15,5 0-159 1,5-2-93-16,3 2 291 0,4 0-187 0,5-3-95 0,0-2-46 0,4 2-251 0,1-1 97 16,2-2 54-16,2 0 25 15,-2 1-204-15,2-2 115 0,-3 2 68 0,-6 0-532 0,-5 3 282 0,-2-3 142 16,-7 5-475-16,-3-3 273 0,0 2 133 16,-5-2 79-16,0 3-167 0,-7-3 120 15</inkml:trace>
  <inkml:trace contextRef="#ctx0" brushRef="#br1" timeOffset="193626.73">26378 13821 1196 0,'-8'-13'0'0,"-2"5"0"0,3-1 0 0,0 2 0 0,0 2 0 0,1 2 0 0,3 3 0 0,-1 0 209 0,0 5-85 0,4 10-44 0,-3 6 296 0,1 4-175 0,0 9-81 0,1 2-42 0,-2 5 203 0,0 3-121 0,-3 6-53 0,6-6 46 16,-2 2-57 15,2 1-30-31,0-2-19 0,0 5 0 0,0-14-10 0,5-4 0 0,4-5-160 0,1-4 80 0,3-7 40 0,0-1 9 15,-1-12-421-15,4-3 223 0,-2 0 58 0,3-4 72 16,-4-10-632-16,4 2 319 0,-3-3 173 0,0 0-176 16</inkml:trace>
  <inkml:trace contextRef="#ctx0" brushRef="#br1" timeOffset="194424.13">26778 14105 1872 0,'-8'0'0'0,"-1"0"0"0,-4 0 0 0,3 0 0 0,-7 8 0 0,1 13 0 0,-4 4 259 0,-3 9-112 0,-4 11-55 16,2 6 458-16,-3 7-248 0,8-1-137 0,5-3-65 15,8-4 173-15,6-3-118 0,1-7-139 0,8 1-16 32,12-16 0-32,3-7 0 0,6-1 0 0,2-5 0 0,-1-2-57 0,4-3 36 15,-6-7-562-15,-2 0 310 0,0-3 154 0,-2-3 24 0,-1-6-691 16,-4-1 379-16,-4 1 186 0,-1-5 92 16,-6 2-377-16</inkml:trace>
  <inkml:trace contextRef="#ctx0" brushRef="#br1" timeOffset="194578.47">26967 14287 1931 0,'-3'-7'0'0,"-3"2"0"0,3 0 0 0,1 3 0 0,-3 1 0 0,0 1 0 0,0 0 0 0,1 15 326 0,1 3-145 15,0 8-72-15,0 4 172 0,-1 4-113 16,2 3-71-16,0 2 46 0,2-3-54 16,-1 5-26-16,1 0 0 0,0 4-432 0,0-9 198 15,0-1 104-15,0-5 51 0,0-6-663 0,1-3 357 16,1 1 112-16</inkml:trace>
  <inkml:trace contextRef="#ctx0" brushRef="#br1" timeOffset="194732.71">27061 14527 1509 0,'2'-13'0'0,"0"6"0"0,3-3 0 0,-2 3 0 0,6 3 0 0,0-2 248 0,6 3-96 0,-3 1-63 15,7-1 516-15,-1 3-284 0,1 0-143 0,4 0-62 16,-1 0-153-16,-1 0 37 0,0 6-1 0,0-4 37 15,-2 1-721-15,5 2 369 0,-6-4 172 16</inkml:trace>
  <inkml:trace contextRef="#ctx0" brushRef="#br1" timeOffset="194900.78">27452 14375 1903 0,'-2'0'0'0,"-1"-1"0"0,1-2 0 0,2-3 0 0,0 3 0 0,0 0 0 0,2 0 295 0,6 1-129 0,9 1 129 0,1-2-130 15,1 3-64-15,5 0-24 16,0 0-127-16,1 0 43 0,0 0-1 0,2 0 45 0,-2 0-638 0,0 0 328 16,-3 0 149-16,-5 0-631 0,-2 0 379 15,-5 0 190-15</inkml:trace>
  <inkml:trace contextRef="#ctx0" brushRef="#br1" timeOffset="195057.58">27656 14224 2481 0,'-13'0'0'0,"-2"2"0"0,5 10 0 0,-5 3 0 0,3 5 0 0,2 8 0 0,-2 6 0 0,5 11 0 0,1 3 376 16,0 7-160-16,6-4-95 0,0-2 76 0,0-2-80 0,6-3-41 15,6-5 0-15,4 2-265 0,0-20 108 0,2-1 59 0,0-8-645 16,2-7 352-16,-2-5 175 0,3 0 97 16,-3-3-848-16,-6-14 428 0</inkml:trace>
  <inkml:trace contextRef="#ctx0" brushRef="#br1" timeOffset="195219.38">27888 14200 2646 0,'1'-7'0'0,"4"2"0"0,0 1 0 16,4 4 0-16,3 0 0 0,3 3 0 0,2 14 0 0,1 8 811 0,2 8-388 0,-1 5-372 0,-3 4-51 0,-1 10 0 0,-10-4 0 16,-3 7 0-16,-2 2 0 15,-7 0 0-15,-13-1 0 0,-3 7 0 0,-5-15-565 16,-2 0 159-16,-1-2 222 0</inkml:trace>
  <inkml:trace contextRef="#ctx0" brushRef="#br1" timeOffset="196115.2">28659 14159 1084 0,'0'0'0'15,"-1"0"0"1,-3 0 0-16,1 0 0 0,-1 0 0 0,2 0 0 0,-1 0 0 0,1 0 0 0,1 0 188 0,-1 0-80 0,2 0-36 0,0 0 73 0,2 0-54 0,6 0-28 0,5 0 84 0,5 0-59 16,1-3-26-16,3 1 0 0,1 2-84 15,3 0 30-15,-2 0 9 0,-3 0 20 0,-2 0-164 0,-2 0 81 16,-3 5 42-16,-4 2-143 0,2 5 72 15,-9 1 46-15,-3 0-15 0,0 4-27 0,-6 0 1 0,-10 0 30 16,-2 3-71-16,-1-5 46 0,-5 0 1 0,0-4 0 16,3-1-6-16,2-3 1 15,-3-2 22-15,8-4 10 32,2-1-44-17,4 0 18-15,2-4-1 0,5-5 51 0,1-2-33 0,0-3 9 0,1 3 0 0,7 0 124 0,2 2-62 0,2 2-31 31,-2 2 91-31,0 4-53 0,-2 1-22 0,-3 0 0 0,-1 9 189 0,-2 5-102 16,-2 4-25-16,0 2-33 0,0 4 75 0,-11 1-45 0,2 2 3 0,-4 1-4 0,-2-3-3 0,2-3-28 16,0 2 0-16,0-5 26 0,3-1 1 0,-1 0-18 0,7-5 38 0,1-2-23 15,3 0-1-15,0-3-23 0,0 1 86 16,9 2-34-16,5-4-10 0,0 1-42 0,5 0 66 0,-1 2-33 16,0 0 0-1,-1 4-116-15,-3-3 37 0,0 5 23 0,-6 0-1 0,-2 3-136 16,-5-1 80-16,-1 4 49 0,0-2-81 0,-9 2 50 15,-7-4 0-15,-3 0 0 16,-5-2-46-16,-4 1 35 0,-1-8-10 0,2 0 0 0,-4-7 77 0,3-2 1 31,-1 0-63-31,-2 0 116 0,8-11-43 0,3-4-25 0,3 1 20 0,7-6 58 16,1 2-35-16,4 0-23 0,5 2 44 0,0 1-30 16,3-2 13-16,13 4-40 15,2-1-35-15,2 0 15 0,2 5 25 0,1-2 9 0,3 6-372 0,0-4 171 16,-2 2 74-16,8-1-555 0,-3 2 308 0,0-1 150 15</inkml:trace>
  <inkml:trace contextRef="#ctx0" brushRef="#br1" timeOffset="196254.2">29109 14066 1698 0,'-4'-13'0'0,"1"2"0"0,2 4 0 15,0 5 0-15,1-1 0 0,0 3 0 0,0 0 0 0,-2 8 357 0,2 6-165 0,0 0-78 0,0 6-38 0,0-1 26 0,0 3-33 16,0 2 10-16,0-2-561 0,0 0 260 0,2 0 130 0,0-1 64 16</inkml:trace>
  <inkml:trace contextRef="#ctx0" brushRef="#br1" timeOffset="196384.89">28999 14309 2191 0,'-13'-4'0'0,"-2"3"0"0,7-2 0 0,2 3 0 0,0 0 0 0,3 0 0 0,3 0 0 0,0 0 0 0,12 0 271 0,8 0-117 0,2 0-58 0,5 0-100 0,2 3 16 16,0-2-1-16,3 1 26 0,-3-1-341 0,-1 3 171 16,-1-2 94-16</inkml:trace>
  <inkml:trace contextRef="#ctx0" brushRef="#br1" timeOffset="196805.4">28971 14507 1863 0,'-13'0'0'0,"-2"0"0"0,3 1 0 0,5 3 0 0,-2-2 0 0,6 0 0 0,3 1 0 0,0 0 0 0,12 2 293 0,5-2-128 0,5 1-55 0,2-1 11 0,3-1-42 15,1 0 0-15,-2-2-42 0,0 2-394 0,0-1 206 0,-3-1 89 16,-5 0-241 0,0 0 171-16,-2 0 84 0,-3 0 42 0,-1 0-615 0,-3 0 270 0,-6 0 156 15,-1 0-61-15,-2-3 110 0,0-6 68 0,-5-3 37 16,-8-1 41-16,0-5 0 0,2 0 0 0,-4 1 0 15,2 0 88-15,-1-2-90 0,3 6 9 0,1 3 169 16,1 2-107-16,3 4-53 0,1 1 23 0,1 2 433 16,4 1-179-16,0 8-128 15,0 10 108-15,0 7-117 16,0 3-60-16,2 4-20 0,-2 3 10 0,0 3-25 0,0 0 1 0,0-1-25 16,-5 1-44-16,-5 4 10 0,-2-6 34 0,-6-4 69 15,2-6-35-15,-1-4 1 0,1 1-26 16,0-12 71-16,5-7-40 0,2-4 0 0,2 0 163 0,4 0-101 15,2 0-42-15,1-2-34 0,2-7 22 0,16-3-23 32,4 0-1-32,7 1-24 0,3 1-184 0,1 1 87 0,2 0 49 0,0 3-541 15,-1 1 271-15,-1 0 150 0,8 1-324 0,-9 4 217 0,-1-3 75 16,-3 3 64 0,-1 0-355-16,-2 0 209 0,2-1 95 0</inkml:trace>
  <inkml:trace contextRef="#ctx0" brushRef="#br1" timeOffset="197061.89">29686 14132 1736 0,'-6'-5'0'0,"-3"3"0"0,0 2 0 0,-2 0 0 0,2 5 0 0,0 8 0 16,-2 5 0-16,3 3 205 0,-5 4-84 0,1 2 36 0,0-1-64 0,1 1-28 0,1 1-1 0,0-4-89 0,3-1 31 15,0-5 9-15,1-4 22 0,4-7-139 0,2-3 69 0,0-4 36 0,0 0-1 0,3 0-5 0,11-11 15 16,3-7-8-16,4 4 115 0,-1-3-65 0,8 0-47 0,-4 3 162 0,2 0-73 16,3 3-37-16,-4 1 0 0,1 3 13 0,4-2-17 15,-7 4-18-15,-2 4 0 0,-2-1-358 16,-1 2 176-16,-4 0 96 0,0 3 47 16,-8 6-677-16,-4 4 293 0,-2 1 177 0,-3 1-367 15</inkml:trace>
  <inkml:trace contextRef="#ctx0" brushRef="#br1" timeOffset="197405.75">29548 14493 828 0,'-10'7'0'0,"-1"1"0"0,3 3 0 0,5-3 0 0,-2 2 0 0,5-3 0 0,0 1 113 0,0-2-38 16,0-1 0-16,0-1 91 0,2 1-55 16,1-5-42-16,0 0 0 0,0 3-7 0,-2-3 1 15,0 0-26-15,1 0 9 0,-1 0 84 0,-1-5-46 16,2-4-23-16,4 0 15 0,-2 0-39 0,3-2 10 15,7 4-12-15,-3-4 2 16,3 4 0-16,2 0 0 0,2 2-71 0,1 0 44 0,1 4-8 0,-1 0 35 16,-2 1-100-16,0 0 36 15,-1 0 38-15,-5 7-19 0,-2 2-196 0,-5 3 87 16,-3 2 58-16,-1 0-27 0,0 5 32 0,-14-3 1 16,-5 1 192-16,-4-2-83 0,2-2-37 0,-4-1-14 15,-1-1 264-15,4-3-127 0,3-2-69 0,2-2-11 16,6-1 277-16,-2 0-150 15,4 0-68-15,5-3-46 0,2 0 38 0,2 0-38 0,0 0-1 0,11 0-114 32,6 0 48-32,0 0-10 0,3 0-383 0,-1-2 211 0,1 1 106 0,-1-2 52 15,-2 2-791-15,-4 1 359 0,-2 0 207 0,-4 0 96 16</inkml:trace>
  <inkml:trace contextRef="#ctx0" brushRef="#br1" timeOffset="197550.41">29461 14801 809 0,'-18'0'0'0,"6"0"0"16,2 4 0-16,1 0 0 0,6-1 402 0,1 0-183 0,0 3-82 0,2-1-54 16,0 1 233-16,4-1-139 0,7 3-70 0,0-2 95 15,2 4-73-15,2-7-51 0,0 3-461 0,-3-4 210 16,4 4 105-16,-3-4 52 0,1 1-728 16,-1-2 372-16</inkml:trace>
  <inkml:trace contextRef="#ctx0" brushRef="#br1" timeOffset="197686.46">29637 14822 1071 0,'0'0'0'0,"-1"-1"-1"0,0-1 1 0,-1-1 0 0,0 2-1 0,2-2 1 0,-1 3 0 0,1 0 455 0,0 0-200 15,0 0-115-15,0 0-51 0,0 3-136 0,0 4 41 0,3-3 1 16,1 3-193-16,1-3 113 0,4 2 60 16</inkml:trace>
  <inkml:trace contextRef="#ctx0" brushRef="#br1" timeOffset="197806.6">29778 14830 1364 0,'0'0'0'15,"0"0"0"1,0 0 0-16,0 0 0 0,0 0 0 0,0 0 0 0,0 0 0 0,0 0 0 0,0 0 451 0,3 0-208 0,-1 0-103 0,2 7-51 0,-1-3-251 16,4 3 108-16,-1-2 41 0,1 3-688 0,-1-5 368 0</inkml:trace>
  <inkml:trace contextRef="#ctx0" brushRef="#br1" timeOffset="197938.78">29944 14857 1138 0,'0'0'0'0,"0"1"0"0,0-1 0 0,0 3 0 0,0-3 0 0,0 0 0 0,0 2 423 15,0-2-193-15,0 1-97 0,1-1 34 0,2 3-64 0,-1-2-25 0,-1 1-9 16,2 0-366-16,2-2 166 16,-1 0 84-16,0 3 42 0,6-3-733 0</inkml:trace>
  <inkml:trace contextRef="#ctx0" brushRef="#br1" timeOffset="198109.56">30133 14620 1595 0,'0'-7'0'0,"0"1"0"0,0-1 0 0,3 0 0 0,10 1 0 0,4 1 0 0,5 1 329 0,5 2-146 16,7 1 189-16,4-2-168 0,3 3-75 0,-1-2-50 15,-2 0-133-15,0 2 45 31,-3 0 1-31,-4 0 44 0,-1 0-552 0,-8 0 272 0,-5 0 140 0,-3 0-608 0,-9 0 343 0,-3 0 171 16,-1 0 79-16</inkml:trace>
  <inkml:trace contextRef="#ctx0" brushRef="#br1" timeOffset="198313.03">30526 14268 1494 0,'0'9'0'0,"0"1"0"0,0 8 0 78,0 10 0-62,-2 10 0-16,-4 13 355 0,-6 7-165 0,0 6-76 0,-1 5 558 0,5 0-318 0,-1-5-158 0,6 2-71 0,3-17-11 0,0-9-38 0,0-8 0 0,16-10-351 16,3-10 156-1,3 0 87-15,2-12 29 0,5-9-747 0,1-13 393 0,5-6 197 0</inkml:trace>
  <inkml:trace contextRef="#ctx0" brushRef="#br1" timeOffset="198421.5">30846 14471 1696 0,'0'-3'0'0,"0"-2"0"0,0 1 0 0,0 2 0 0,0-1 0 0,3 3 0 0,10 0 0 0,0 0 483 0,3 0-224 0,4 7-111 0,5-2-46 16,-2 0-145-1,4 2 40-15,2-2 1 0,2 1-659 0,-2 0 349 0,3-1 184 0</inkml:trace>
  <inkml:trace contextRef="#ctx0" brushRef="#br1" timeOffset="198563">30871 14652 2540 0,'-16'0'0'0,"3"0"0"16,-1 0 0-16,10 0 0 0,4 0 0 0,0 3 0 0,1 3 0 0,16-2 0 0,5 3 0 0,5-3 331 0,4-1-147 0,4 1-74 0,3-1-374 15,-1 0 151-15,6-1 83 0,-4-2 29 0,-2 0-708 0,0 0 367 32,2 0 184-32,-3 0-353 0,1 0 240 0</inkml:trace>
  <inkml:trace contextRef="#ctx0" brushRef="#br1" timeOffset="198709.34">31498 14275 3382 0,'2'-7'0'0,"1"2"0"0,1 4 0 0,0 1 0 0,0 4 0 0,0 19 0 0,-1 9 0 0,2 14 0 0,-3 5 549 16,0 8-549-16,-2 7 0 0,0 14 0 0,0 6 0 16,-5 14 0-16,-5-8 0 0,0 3 0 0,-4-1 0 15,-2 0 0-15,-7-3-1752 0</inkml:trace>
  <inkml:trace contextRef="#ctx0" brushRef="#br1" timeOffset="201593.84">11844 15284 925 0,'-3'0'0'0,"-1"-2"0"0,1-4 0 0,1 5 0 0,0-5 0 0,0 2 0 0,0-6 0 0,1 0 128 0,1-3-46 16,0-3-22-16,0 1 17 0,0-4 0 0,0-1-32 16,0 1 20-16,-3 1 0 0,0 1-28 0,-1 4-1 0,-2 1 103 0,-1 0-43 15,-4 10-34-15,0 2 0 0,-3 1 68 16,-2 17-46-16,-2 9-15 0,3 6-9 0,1 6 73 16,2 3-48-16,4 4-24 0,6-3 0 0,0 2 114 15,2-8-74-15,2-5-32 0,11-7-68 0,6-3 0 16,0-9 36-16,6-1-143 0,-2-12 67 15,0 0 38-15,0-7-1 0,0-15-149 16,-1-4 76-16,-1-8 57 0,-4-2-15 0,-5-6-96 16,-2-1 25-16,-2-3 47 0,0-1-118 0,-1-4 61 15,-4 1 37-15,-1 0 1 0,0 0 112 0,-2-2-36 16,0 9 0-16,0 1 159 0,0 19-87 0,-4 8-51 16,0 12-15-16,-2 3 389 0,0 0-180 0,1 15-100 15,2 12-19-15,1 6 149 16,2 6-104-16,0 1-53 0,2 4 1 15,4 2-17-15,4-5-9 0,0 0-27 47,1-2-49-47,1-1 25 0,3-1-1 0,0 4-321 0,-1-12 169 0,1-4 89 0,0-3 44 0,0-6-611 0,-2-5 269 16,-1-2 120 31,-3-9 101-32,-1 0-219-15,-2-3 155 0,-2-17 79 0</inkml:trace>
  <inkml:trace contextRef="#ctx0" brushRef="#br1" timeOffset="201774.41">12102 14851 1725 0,'0'-10'0'0,"0"1"0"0,0 2 0 0,0 3 0 0,0 2 0 0,5-1 0 0,5 3 0 0,3 0 0 0,2 0 0 0,0 7 200 0,2 4-82 15,-1 4-40-15,-2 3-199 0,1-1 88 0,-3 3 30 0,-6 1 1 0,-2-3-180 0,-2 2 109 0,-2 1 55 0,0 3 134 0,-2-7-45 0,-6 1 1 0,-6-2 119 0,0-4-81 0,3 3-56 16,-2-4-35-1,3-5 444-15,1-1-213 0,3-4-107 0,1 1-53 0,3-2 64 16,2 0-50-16,0 0-38 0,13-7 0 16,4-3-411-16,5-4 191 0,3 0 95 0,3-2-759 0,0 2 392 0,1-2 221 15</inkml:trace>
  <inkml:trace contextRef="#ctx0" brushRef="#br1" timeOffset="202020.65">12508 14861 1342 0,'-8'0'0'0,"1"-4"0"16,1 0 0-16,4 0 0 0,2 3 152 0,0-1-58 0,2 1-29 0,15-1 1 0,-4 0 188 31,7 2-113-31,0 0-52 0,-1 0-27 0,1 4-171 0,0 5 72 0,-2 4 46 16,-4 0-205-16,-4 4 117 0,-6 5 57 0,-3 2 30 16,-1 6 136-16,-1 5-45 0,-15 2-35 0,-6 4 214 0,-3-1-123 15,-4 3-91-15,2-2 1 0,-2 4 636 16,10-12-337-16,2-3-206 0,6-4-158 15,6-4 0-15,5-4 0 0,0-2 0 0,14-8 0 0,10-7 0 16,4-1 0-16,3 0-158 16,3-1-209-16,5-7 211 0,-6-4 92 0,0 0-499 0,-4-1 290 15,-1 0 14-15</inkml:trace>
  <inkml:trace contextRef="#ctx0" brushRef="#br1" timeOffset="202180.81">12493 15141 2204 0,'-9'-3'0'0,"0"1"0"0,2-1 0 0,5 2 0 0,2-2 0 0,0 3 0 0,0 0 0 0,9 0 327 15,9 0-145-15,4 4 93 0,4 1-120 0,1 1-49 16,0 1-40-16,-1 0-629 0,1 3 300 0,-2-3 150 16,1 4 83-16,-6-4-439 0</inkml:trace>
  <inkml:trace contextRef="#ctx0" brushRef="#br1" timeOffset="202391.6">11806 15557 2344 0,'-9'-3'0'16,"7"1"0"-16,2 0 0 0,1 2 0 0,14 0 0 0,15 0 0 0,10 0 0 0,12 0 606 0,10 0-285 0,12 0-143 0,16-2-70 0,5-3 27 31,11-2-40-31,-18 4-35 0,-4 0-107 0,-7 1 42 0,-8 0-1 0,-11 2-543 16,-2 0 302-16,-27 0 136 0,-7 0 74 0,-11 0-779 0,-7 0 340 15,-4 4 222-15</inkml:trace>
  <inkml:trace contextRef="#ctx0" brushRef="#br1" timeOffset="202713.61">12307 15554 1431 0,'0'12'0'16,"1"2"0"-16,3 3 0 0,-2 4 0 0,3 6 0 0,0 2 0 0,-1 9 0 0,1-2 197 0,-2 3-80 0,3 1-41 0,-4-2 103 0,-1-2-72 0,1 3-26 16,-1-13-9-16,-1-2-106 0,0-8 35 15,0-5 0-15,-3-4 35 0,-4-2-146 0,-3-5 68 16,1 0 40-16,-5-12-71 0,1-2 55 0,-5-3 27 15,0-3-178-15,-2 1 87 0,-4 0-1 0,1 2 35 16,-3-1 18-16,0 4 7 0,-4-3-28 0,6 11 24 16,0 0 311-16,3 4-147 0,1 2-65 15,3 3-39-15,2 11 425 0,7 7-216 0,3 1-98 16,5 3 38-16,0 3-73 16,13-1-36-16,2 2 58 0,8-2-52 0,1-6 0 31,4 0-43-31,3-7-322 0,1-3 161 0,3-3 89 0,-2-8 32 0,0 0-781 0,0-7 397 0,-2-8 129 0</inkml:trace>
  <inkml:trace contextRef="#ctx0" brushRef="#br1" timeOffset="202874.12">12430 15763 2316 0,'-8'-7'0'15,"3"3"0"-15,0 0 0 0,2 0 0 0,3 4 0 0,0 0 0 0,2 0 0 0,9 0 0 0,6 0 298 0,2 2-123 0,7 2-99 0,1-1 0 0,3 0-40 0,0-3 0 0,2 0-536 0,0 0 277 0,-2 0 125 16,-2 0 67 0,-3 0-822-16</inkml:trace>
  <inkml:trace contextRef="#ctx0" brushRef="#br1" timeOffset="203021.12">12604 15594 2070 0,'-14'0'0'0,"3"0"0"0,-1 3 0 0,1 8 0 0,2 4 0 0,5 8 0 0,2 5 0 0,2 9 0 0,0 2 342 0,0 6-144 0,6-2 183 15,4 1-173-15,3-6-86 0,2-1-43 16,3-6-158-16,2 1 66 0,-3-14 20 0,2-7 0 16,1-4-687-16,-1-5 357 15,1-2 189-15</inkml:trace>
  <inkml:trace contextRef="#ctx0" brushRef="#br1" timeOffset="203257.18">12869 15588 1749 0,'3'0'0'0,"-1"0"0"0,1-1 0 0,2 0 0 0,1 1 0 0,-2 0 0 0,3 0 162 0,0 0-63 0,-2 5-31 0,4 6-26 0,-3 0-7 15,-1 2 1-15,-1 4-1 0,-3-1-94 0,1 2 47 16,-2 0 32-16,0-1-8 0,-2 3-21 16,-6-4 1-16,0 1 43 0,-2 0 323 31,-1-4-153-31,3-1-89 0,0-3 301 0,2-1-191 0,1-3-95 0,2-1-48 0,2 0 79 0,1-4-134 0,0 0-28 15,9 0 0-15,8-4 0 0,3-9 0 16,5 0 0-16,2-2 0 0,2 0-623 0,2 0 291 16,4-3 184-16,-1-1-916 0</inkml:trace>
  <inkml:trace contextRef="#ctx0" brushRef="#br1" timeOffset="203415.97">13458 15365 1766 0,'3'-4'0'0,"-3"-2"0"0,1 1 0 0,4-1 0 0,2 2 0 0,1 1 472 0,4 0-218 0,-1 1-109 0,5 2-55 0,3 0 76 0,3 0-57 0,-1 0-41 0,4 0 0 15,-2 0-294-15,2 5 131 0,0 1 65 16</inkml:trace>
  <inkml:trace contextRef="#ctx0" brushRef="#br1" timeOffset="203581.33">13559 15604 2008 0,'-10'0'0'0,"3"0"0"0,6 0 0 0,1 0 0 0,0 0 0 0,3 0 282 31,12 0-123-31,-1 0-53 0,10 0 668 0,0 1-369 0,4-1-208 0,4 0-197 0,-2 0-123 16,2 0 13-16,-4 0 68 0,-3 0-421 0,2 0 249 16,-4-1 125-16,-3-1 62 31</inkml:trace>
  <inkml:trace contextRef="#ctx0" brushRef="#br1" timeOffset="204449.35">14595 15611 2058 0,'0'2'0'0,"2"0"0"0,0-1 0 0,1 3 0 0,3-1 0 15,6-1 0-15,2-1 0 0,8-1 232 0,5 0-97 0,2 0-49 0,6-1-53 0,3-6 5 0,1-6 8 0,-7 3-9 0,-1-1-132 16,-4-3 66-16,-6 1 33 0,-4 1-352 16,-4-3 194-16,-12 4 88 0,-1 0 46 0,-4 1-152 0,-18 0 85 15,-4 2-13-15,-7 0 232 16,-3 3-106-16,-3 1-30 0,-2 3-11 15,-2 1 384-15,4 0-188 0,-5 5-100 16,10 8-13-16,4 4 214 0,1 5-78 0,5 4-83 0,9 4 246 0,1 6-155 16,14-1-92-16,1 3-42 0,18 2 33 0,7 1-111 15,10-2 0-15,6 2 0 0,2-14 0 16,7-4 0-16,2-7 0 0,0-4-387 16,0-8 143-16,6-3 150 0,-12-1 52 0,-5-8-843 15,-3-11 420-15,-3-3 214 0,-3-1-215 0</inkml:trace>
  <inkml:trace contextRef="#ctx0" brushRef="#br1" timeOffset="204617.95">15197 15329 1655 0,'-12'-12'0'0,"4"6"0"0,1-1 0 0,6 3 0 0,-1 0 0 0,2 4 736 16,3 0-349-16,12 0-176 15,5 0-86-15,3 0 300 0,6 4-185 0,1 0-105 0,3 0-118 0,3-1-488 16,1-2 220-16,2-1 145 0,6 0-408 15,-6 0 270 1,1 0 139-16</inkml:trace>
  <inkml:trace contextRef="#ctx0" brushRef="#br1" timeOffset="204774.1">15625 15186 1394 0,'-13'-11'0'0,"3"2"0"0,4 4 0 0,1 2 0 0,3-1 165 31,2 2-64-31,0 1-23 0,4 1 546 0,12 0-293 0,2 0-147 0,5 0-74 16,1 0 192-16,7 3-123 0,-4 1-76 0,1-1-33 0,3 2-495 0,-2-2 231 0,6 0 125 0,-6 0-697 0,-2-1 394 0,-3 0 198 0,-3-1 98 16,-6 3-353-16,1-2 142 15</inkml:trace>
  <inkml:trace contextRef="#ctx0" brushRef="#br1" timeOffset="204926.54">15865 15008 1068 0,'-9'0'0'0,"1"0"0"0,0 0 0 0,2 10 0 0,-5 4 0 0,4 8 0 0,-5 10 563 0,0 4-267 0,3 10-130 0,-1 6-64 16,1 3 502-16,6-5-283 0,3 4-133 0,0-13 107 15,12-7-129-15,6-6-64 0,7-8-438 0,3-6 187 16,4-2 102-16,-1-12 37 0,2 0-368 0,1-6 207 16,-1-9 105-16</inkml:trace>
  <inkml:trace contextRef="#ctx0" brushRef="#br1" timeOffset="205408.85">16403 15386 1478 0,'-16'0'0'0,"-2"0"0"0,0 5 0 0,0 16 0 0,-1 8 0 0,-3 10 247 0,4 5-110 0,-1 11-50 0,7 3 497 0,4 0-273 15,6-1-138-15,2 0 124 16,5-16-136-16,15-5-61 0,5-5-32 0,5-4-261 16,3-8 115-16,5 1 66 0,-4-10 20 0,-1-5-608 15,-2-1 319-15,1-4 158 16,-4 0 80-16,1-5-429 0</inkml:trace>
  <inkml:trace contextRef="#ctx0" brushRef="#br1" timeOffset="205571.64">16563 15595 959 0,'0'-4'0'0,"-1"-1"0"0,-1-1 0 0,2 3 0 0,0-2 0 0,5 3 489 0,11 1-226 15,4-1-114-15,5 1 264 0,3 1-189 0,3 0-84 16,0 0-57-16,3 0-467 0,2 0 210 0,2 0 106 16,-2 0 52-16,2-3-291 0,-10 2 166 0,-5 1 87 15,-5-4-681-15</inkml:trace>
  <inkml:trace contextRef="#ctx0" brushRef="#br1" timeOffset="205721.21">16766 15357 1654 0,'-17'6'0'0,"-3"7"0"0,4 9 0 16,-4 6 0-16,6 8 0 0,4 6 0 0,5 4 0 0,5 1 0 0,0 1 639 0,1 2-293 0,13-9-159 0,4-2-75 15,4-5 20-15,3-5-47 0,2-2-25 0,5-2 10 16,-2-14-636-16,-2-6 301 0,3-3 150 0,-1-2-795 15,-1-2 462-15</inkml:trace>
  <inkml:trace contextRef="#ctx0" brushRef="#br1" timeOffset="205860.4">16956 15683 1807 0,'-14'-9'0'15,"5"4"0"-15,2-1 0 0,2 4 0 0,5 2 0 0,0 0 146 0,1 0-55 0,11 0-27 0,6 2 481 0,3 4-245 0,2-1-136 16,3 0-64-16,4 0-408 0,1-2 172 15,0 1 86-15,5-2 53 0,-3-2-941 0</inkml:trace>
  <inkml:trace contextRef="#ctx0" brushRef="#br1" timeOffset="206158.23">17331 15484 1370 0,'0'-7'0'0,"0"-3"0"0,0 5 0 0,0 0 0 0,6 3 255 15,4 2-110-15,5 0-54 0,4 0 135 0,-2 12-100 0,3 4-45 0,2 5 1 16,-5 1-13-16,0 4 0 0,-2 4-23 0,-7-1-10 16,-3 1-187-16,-5-1 94 0,0 3 47 0,-7-2-50 47,-9 4 58-16,-4-9 14-16,-3-1 191-15,-1-6-83 0,-1 0-42 0,3-4 0 0,-1 0 140 0,9-7-96 16,2-7-61-16,4 2 1 0,5-2 301 0,3 0-163 0,0 0-102 0,4 0-98 0,17 0 0 0,5-2 0 0,5-2 0 0,2-1-58 16,6 0-65-16,-3 1 76 0,1-2-656 0,-1 3 367 0,0 0 143 0,-5 0 102 0,3 0-391 0,-12 1 228 31,-3 2 108-31,-4 0 55 0,-7 0-458 0</inkml:trace>
  <inkml:trace contextRef="#ctx0" brushRef="#br1" timeOffset="206317.33">17741 15441 2319 0,'11'-12'0'0,"-2"7"0"0,2 1 0 0,5 4 0 0,1 0 0 0,0 6 0 0,3 9 0 0,-2 9 321 0,-2 3-143 0,0 5 180 0,-2 6-160 0,-6 5-81 0,-2 8-31 15,-6 0-119-15,0 4 35 16,-16 1 0-16,-7 0 34 31,-2-3-228-31,-6 6 123 0,3-16 48 0,-5-4 29 0,2-7-649 0,0-2 279 0</inkml:trace>
  <inkml:trace contextRef="#ctx0" brushRef="#br1" timeOffset="207946.43">19425 15444 2208 0,'-25'-6'0'0,"8"0"0"0,5 0 0 0,4 4 0 0,5 1 0 0,3 1 0 0,0 0 0 0,0 0 0 0,14 0 264 0,9 0-113 0,8 0 68 15,5 0-82-15,5 0-54 16,-2 0 0-16,1 0-169 0,2 0 62 0,-3 0 31 0,5 0 9 0,-8 0-457 16,-1-3 239-16,-3 3 120 0,-4-3 60 15,-5 1-701-15,1 2 349 0,-12-3 119 0</inkml:trace>
  <inkml:trace contextRef="#ctx0" brushRef="#br1" timeOffset="208137.33">19743 15172 1211 0,'-8'-14'0'0,"1"4"0"0,0 0 0 0,1 5 0 0,2 4 0 0,2 1 0 0,-1 2 184 0,-2 14-74 0,-1 6 325 0,-6 7-189 0,-1 7-109 16,-5 3-50-16,-2 8 89 15,-3 1-69-15,-3 4-35 0,-5 7 10 0,-2-5 45 16,5 1-44-16,-3-5 0 0,3-3-46 0,3-6-251 15,1 0 135-15,6-16 54 0,8-8-479 0,3-9 271 16,5-5 135 0,2-3-585-16,0 0 316 0,5-11 164 0,12-9 82 0</inkml:trace>
  <inkml:trace contextRef="#ctx0" brushRef="#br1" timeOffset="208366.65">19588 15588 1229 0,'6'-4'0'0,"4"2"0"0,-3 0 0 0,-1 2 0 0,0 2 0 0,-3 10 262 0,-1 5-112 16,-2 0-57-16,0 4 293 15,0-1-174-15,0 4-78 0,-8-5-53 0,2 4 2 0,0-2 1 0,-1-2-47 16,0-3 1-16,2 0-53 0,0-5 22 0,1-4 0 16,0-1-8-16,1-4 0 0,2 1 39 0,-1-1 118 15,2-2-63-15,0 0-29 0,2 0 1 16,6-1 100-16,4-3-63 0,5-5-24 16,3 1-8-16,2-2-10 0,3-1-23 0,2 0 1 15,-1 2-1-15,4-3-206 0,-5 2 99 0,-3 1 53 16,1 0-585-16,-3-1 306 0,-5 2 119 0,3-2-535 0,-5 3 342 15,-3 0 167-15,-4-2 82 0,-2-1-298 16,-3-1 190-16,-1-2 87 0</inkml:trace>
  <inkml:trace contextRef="#ctx0" brushRef="#br1" timeOffset="208543.39">19819 15519 801 0,'-7'-6'0'0,"-4"2"0"0,3 3 0 0,2 0 0 0,-5 1 0 0,5 2 230 0,-1 13-97 0,3 6-47 0,1 4 301 0,1 7-174 0,-2 3-79 16,4 2-53-16,0 1 302 0,0 6-173 0,0-5-86 0,7-1-43 0,3-1 117 62,-1-10-85-62,2-7-38 0,3-3 106 0,1-6-72 0,0-2-26 0,1-9-52 0,1 0 6 0,4-7 1 0,1-12-1 0,1 0-427 0,2-4 223 0,-2-4 98 16,1 1 53-16,1-1-816 0,-3 3 366 0,1-2 218 0</inkml:trace>
  <inkml:trace contextRef="#ctx0" brushRef="#br1" timeOffset="208699.67">20164 15566 2260 0,'-2'-3'0'0,"-2"2"0"0,-2-5 0 0,5 2 0 0,1 2 0 0,0 0 0 0,5-3 0 0,11 0 275 0,7-3-110 0,4 2 357 15,4 1-242-15,1-3-122 16,5 1-60-16,-1 1-269 0,6-1 113 0,-4 0 44 0,1 2 25 0,-5 1-754 16,1-1 391-16,-7 2 194 0,3-1 107 15,-12 3-805-15,-6 0 409 0,-3-3 205 0</inkml:trace>
  <inkml:trace contextRef="#ctx0" brushRef="#br1" timeOffset="208870.52">20486 15245 987 0,'-17'0'0'0,"3"0"0"0,-3 0 0 0,0 13 0 0,2 11 0 0,-3 10 174 0,3 8-73 0,4 12 553 0,0 6-309 16,4 6-144-16,5 1-87 0,2 8 473 0,0-14-280 0,2-7-135 15,16-4-67-15,6-9 39 16,2-7-104-16,5-3-40 0,-1-17 0 0,1-7-239 15,3-7 44-15,-2 0 117 0,1-9-714 0,5-9 425 16,-11-7 197-16,2-5-436 0,-5-4 285 0,-4-4 141 0</inkml:trace>
  <inkml:trace contextRef="#ctx0" brushRef="#br1" timeOffset="209004.13">20790 15436 1651 0,'-8'-10'0'0,"1"1"0"0,-1 4 0 0,5 1 0 0,1 2 0 0,2 2 181 0,0 0-71 0,0 0-37 0,8 0 447 0,6 0-245 0,3 3-119 0,3 3-60 15,4-1-14-15,-1 1-45 0,4 0 10 0,-3 0-10 16,0 0-680-16,-1-1 340 0,-2 1 170 16,-1 1-819-16</inkml:trace>
  <inkml:trace contextRef="#ctx0" brushRef="#br1" timeOffset="209160.21">20833 15641 2260 0,'-16'0'0'0,"0"0"0"0,5 0 0 0,-2 0 0 0,8 0 0 0,3 0 0 0,2 0 0 0,0 0 348 0,5 0-156 0,10 0-67 0,7 0 85 16,0 0-87-16,5 0-42 0,5 0-1 0,-1 0-315 0,1-1 145 16,-1-2 60-16,-3 3 33 0,0 0-760 15,-2 0 395-15,-1 0 196 0,1 0-647 16</inkml:trace>
  <inkml:trace contextRef="#ctx0" brushRef="#br1" timeOffset="209328.45">21281 15259 1696 0,'0'-7'0'0,"0"3"0"0,0 1 0 0,-1 3 0 0,-1 3 0 0,0 17 672 0,1 8-317 0,-2 8-159 0,-1 5-79 0,-1 6 127 0,0 5-94 0,0-2-60 0,0 7-27 16,0-2-90-16,1 2 32 0,-2-4 1 16,1 3-510-16,1-18 266 15,4-4 137-15,0-8-688 0,0-7 399 0,0 1 202 0,7-17-35 16</inkml:trace>
  <inkml:trace contextRef="#ctx0" brushRef="#br1" timeOffset="209731.84">21677 15282 1734 0,'-5'0'0'15,"-2"0"0"-15,-3 5 0 0,1 4 0 0,-4 9 0 0,-4 5 0 0,0 5 329 0,-3 5-147 0,-4 5-62 0,9-2 261 16,-2-1-172-16,4-3-85 0,6-5-68 0,5-5-18 15,2 1 9-15,2-12-10 0,13-5-119 0,8-2 60 16,1-3 30-16,6-1-1 16,-1 0-21-16,-1 0 21 15,-3 0 0-15,-2 4 19 0,-4 4 11 0,-2 1-46 0,0 6-23 0,-9 2 116 0,-7 6-34 94,-1 3-25-94,-3 5 77 0,-15 3-37 0,-4 2-4 0,-3-4-7 0,-4-1 61 0,-1-3-39 0,-2-3 0 0,3-4-43 0,-4 1-305 0,4-12 145 16,5-5 75-16,1-5 40 0,3 0-317 0,2-4 165 0,2-12 44 0,8-8-393 0,2-2 237 0,5-1 119 0,1 0-18 15,0-2 60-15,0 9 43 0,0 3 0 0,2 4 468 0,7 6-216 0,-1-1-109 0,6 3-64 0,0 5 564 0,5 0-296 16,3 4-74-16,0 9 193 0,3 1-178 16,7 4-80-16,-5 2-127 0,4 1-9 15,0 3-1-15,0 0 2 0,2 5-449 0,6 0 247 0,-8-2 113 0,-2-5 63 16,1-1-656-16,-5-6 340 0,-1-4 77 0,0-3 106 15,-8-7-459-15,-7-1 290 0</inkml:trace>
  <inkml:trace contextRef="#ctx0" brushRef="#br1" timeOffset="209884.07">22026 15341 1751 0,'-8'-7'0'0,"4"5"0"0,-1 2 0 0,0 2 0 0,-1 19 132 0,-2 7-48 0,0 6-23 0,-2 7 400 0,-3 9-203 0,4 0-115 15,-5 5-52-15,3 2-166 0,0 2 56 16,1-6 29-16,1-2 8 0,6-12-768 0,1-10 377 16</inkml:trace>
  <inkml:trace contextRef="#ctx0" brushRef="#br1" timeOffset="210020.02">22021 15766 1778 0,'5'-3'0'0,"-2"-1"0"0,5 3 0 0,0-1 0 0,1 2 0 0,-1 0 0 0,1 0 935 0,2 9-450 0,3 1-223 16,0 5 108-16,0-1-269 0,-1 2-101 0,0 1 0 16,0-1-217-16,1-1-19 0,-1 3 145 0,-2-9 60 15</inkml:trace>
  <inkml:trace contextRef="#ctx0" brushRef="#br1" timeOffset="210985.75">23531 15080 1294 0,'-4'0'0'0,"1"0"0"0,1 0 0 0,-3 14 0 0,0 13 0 0,-3 13 0 0,1 9 0 0,-4 14 351 0,-1 11-147 0,0-4-88 0,5 1 48 0,-2-7-63 16,4-5-32-16,3-9-51 0,-1 0 29 0,3-20 0 15,0-6-9-15,0-6-67 0,0-6 34 0,0-3-1 0,0-6 44 16,0-3-108-16,0 0 48 0,0-3 26 0,0-7-1 15,-6-5-66-15,-2-1 44 0,-4-3-22 0,2-3-67 16,-4 0 39 0,-1-2 29-16,1 0-17 0,-5 1 48 0,2 7-15 0,-1 2 7 0,0 6 139 15,-2 3-66-15,2 3-33 16,-3 2 0-16,5 3 238 0,1 15-126 0,2 3-46 16,6 5-37-16,2 2 140 0,3 4-74 0,2-3-49 15,5 0-127-15,10-4 42 0,7-1 1 0,2-5 43 16,4-1-406-16,1-12 196 0,4-3 104 0,0-3-344 0,0-3 207 15,0-8 53 1,3-4 66-16</inkml:trace>
  <inkml:trace contextRef="#ctx0" brushRef="#br1" timeOffset="211237.57">23622 15265 1755 0,'-1'-15'0'15,"-2"2"0"-15,0 8 0 0,3-2 0 0,0 2 0 0,0 3 0 0,0 2 0 0,7 0 0 0,5 5 215 0,-1 6-88 0,0 3-125 0,-1 3-9 0,0 0 44 16,-2 4 1-16,-2-1-105 0,-2-2 53 0,0 4 35 0,-2-2-9 31,-2-3-92-31,0 3 59 0,-3-4 29 0,-5-1 0 0,-3 2 281 0,1-3-150 16,-2-4-54-16,2 0 350 0,-1-4-198 16,1-1-100-16,2 1 117 0,1-6-114 0,3 0-50 0,4 0-27 15,0 0-321-15,0 0 147 0,9-6 84 0,7-3 28 16,6 0-267-16,-1-2 151 15,2 4 77-15,1 0 38 0,3-1-761 0,-4 4 306 0,-2 1 209 0,-2 2-426 16</inkml:trace>
  <inkml:trace contextRef="#ctx0" brushRef="#br1" timeOffset="211457.15">23690 15646 1957 0,'-13'0'0'0,"4"0"0"0,-3 0 0 0,7 0 0 0,0 0 0 0,5 0 0 0,0 0 0 0,0 0 207 0,4 0-75 0,11 0-189 0,0 0 47 0,3 0 24 0,4 0-1 0,-2 0-476 0,2-1 255 0,-3-1 115 0,-1 0 63 0,-2 1-564 0,-2 1 279 16,-2-3 140-16</inkml:trace>
  <inkml:trace contextRef="#ctx0" brushRef="#br1" timeOffset="211574.64">23805 15620 0 0,'-3'0'0'0</inkml:trace>
  <inkml:trace contextRef="#ctx0" brushRef="#br1" timeOffset="211864.77">23975 15337 1106 0,'0'-3'0'0,"-3"1"0"0,-4-1 0 0,5-1 0 0,-1 2 0 0,-2-3 143 0,5 3-58 0,0 0 135 0,0 0-92 16,0 1-45-16,8 1-1 0,4 0-99 0,2 0 22 15,1 1 0-15,0 7 32 16,-1 2-160-16,-3 3 80 0,1 3 49 0,-5 4-9 16,-3 1 0-16,-4 3-1 0,0 2 29 0,0 1 109 0,-11 4-74 31,-4 0-5-31,-4 0 392 0,-2 1-205 0,0-2-102 0,-1-4-52 0,3 2 305 0,5-9-183 31,5-4-86-31,3-2-44 0,6-2-21 0,0-2-22 0,3 0 9 0,10-8-9 0,6-1-352 0,4 0 176 16,2 0 88-16,-1-1-619 0,2-3 321 15,-6-2 180-15,-3-2-329 0,1 5 231 16,-7-3 115-16,-3 0 58 0,0 4-430 0</inkml:trace>
  <inkml:trace contextRef="#ctx0" brushRef="#br1" timeOffset="212024.09">23799 15634 1293 0,'-24'-11'0'0,"3"3"0"0,-1-2 0 0,6 9 0 0,7-4 0 0,2 4 0 0,5 0 0 0,2 1 549 0,0 0-247 0,11 0-137 15,10 0-64-15,9 0 236 16,3 0-151-16,6 2-74 0,7 4 36 16,-5 0-60-16,1-1-25 0,1 1-185 0,-3 0 80 15,-1 0 39-15,9 1 10 0,-12 1-776 0,0-5 403 0</inkml:trace>
  <inkml:trace contextRef="#ctx0" brushRef="#br1" timeOffset="212370.45">23308 15947 2269 0,'-21'0'0'0,"-3"-5"0"0,12 3 0 0,5 2 0 0,3 0 0 0,4 0 0 0,3 0 0 0,14 0 0 0,14 0 0 0,11 0 309 0,8 0-136 16,8 0 82-16,4 0-110 15,9 0-44-15,-6 0-36 0,5 0-100 0,6 0 36 0,0-3 0 0,-2-1 37 16,5-1-142-16,-21 4 66 15,-8-1 38-15,-8 0 0 0,-11-1-464 0,-10 3 210 0,-4 0 143 0,-15 0-603 16,-2 0 339-16,-7 3 168 0</inkml:trace>
  <inkml:trace contextRef="#ctx0" brushRef="#br1" timeOffset="212790.11">23740 15920 1193 0,'-8'7'0'16,"0"6"0"-16,0 5 0 0,4 5 0 0,-1 6 0 0,2 5 200 0,-1 4-73 0,4-4-50 0,0 4 156 0,0-1-99 0,0-3-49 15,0-2-97-15,0 5 33 16,0-12-9-16,0-1 24 0,0-6-92 0,0-4 46 16,0-4 24-16,-2 0 8 0,-4-10-17 0,0 0 1 15,-3 0 30-15,0-8-34 0,-1-6 30 0,-3-1-33 16,-1-2-5-16,1-2-36 0,-2 1 26 15,1 0-14-15,-2-2 53 0,-4 3-10 0,3 1-4 0,1 5 8 32,-2 2 124-32,2 4-58 0,-4 3-33 0,-2 0 13 0,5 2 157 0,-2 7-88 0,2 7-47 15,3 4 62-15,1 5-55 0,0 1-20 16,9 1-8-16,3 1 118 0,1 0-73 0,0-1-36 16,7-2 9-16,9 2-14 0,1-9-9 0,6-5-23 15,4-2-237-15,3-6 119 16,2-3 58-16,4 0 40 0,-3-2-10 0,1-13 30 15,-1 1 0-15,-1-3-766 63,-1-3-338-63,6-1 508 0,-11 1 266 0</inkml:trace>
  <inkml:trace contextRef="#ctx0" brushRef="#br1" timeOffset="212910.29">23834 16206 1522 0,'-2'-5'0'0,"0"-2"0"0,-1 2 0 0,2 2 0 0,-3-1 0 0,4 2 318 0,0 1-146 0,0-1-58 0,2 2 112 0,8 0-95 0,6 0-48 0,2 0 67 0,2 0-62 0,2 0-26 0,1 0 0 15,2 0-539-15,-2 2 256 0,1-2 137 0,-1 0 56 16,-4 0-749-16,-2 0 379 0,-3 0 191 16,-3 0-179-1</inkml:trace>
  <inkml:trace contextRef="#ctx0" brushRef="#br1" timeOffset="213050.88">24008 16051 1262 0,'-11'0'0'0,"-1"0"0"0,2 0 0 0,-2 2 0 0,1 9 0 0,-2 5 271 0,2 4-122 0,5 4-57 0,1 5 401 0,4 4-228 15,1 1-115-15,0 6-32 0,1-7-45 16,10 0 0-16,5-6-37 0,1-4-355 0,5-2 178 0,-1-6 97 0,-1-7 36 16,5-7-600-16,-4-1 319 15,1-1 159-15</inkml:trace>
  <inkml:trace contextRef="#ctx0" brushRef="#br1" timeOffset="213275.73">24260 16029 1320 0,'0'0'0'0,"0"0"0"0,0 0 0 16,0 0 0-16,0 0 0 0,0 0 0 0,0 0 0 0,2 0 0 0,3 5 143 15,1 2-54-15,0 1-26 0,0 1-51 0,0 3 33 0,-3 0-9 0,1 1-1 0,0-2 65 16,-2 2-32-16,-2 1-1 0,0 1 290 16,0-3-166-16,0-2-77 0,-3-3-39 15,-2 0 370-15,1 0-205 0,2 0-92 0,0-3 49 0,2-2-80 31,0 0-48-31,0-2-69 0,8 0 0 0,7 0 0 0,2-4 0 0,3-7 0 0,6 2-340 16,0-1 147-16,1 0 114 0,6-2-685 16,-4 3 378-16,1-1 112 0,-1 1-419 0,2-1 329 0,-1 0 163 15</inkml:trace>
  <inkml:trace contextRef="#ctx0" brushRef="#br1" timeOffset="213545.26">25096 15765 1281 0,'2'-7'0'0,"-1"1"0"0,-1 0 0 0,0 1 0 0,0 0 0 0,0 1 487 0,-7 1-230 0,-10 3-110 0,-4 0-56 16,-7 0-28-16,-7 9 1 15,-10 5-19-15,0 2 143 0,-2 2-76 0,-4 3-38 0,2 1 0 0,7-3 97 16,0 3-59-16,14-6-42 16,8-1 235-16,7-1-135 0,8-4-66 15,5 2-35-15,0 3-22 0,8-5-47 0,11 1 0 16,5-3 0-16,5 3 0 0,1-3 0 0,6 2 0 15,-2-3 0-15,0 0 0 0,0 0 0 0,-1 0 0 16,-2 1 0-16,4 1-131 16,-9-3 45-16,-2-2-589 15,2 3 299-15,-3-4 169 0,2 2 86 0,3-2-529 0,-6-3 311 0,0 0 151 0,1 0 77 16,1 0-427-16,0-4 265 0</inkml:trace>
  <inkml:trace contextRef="#ctx0" brushRef="#br1" timeOffset="213769.27">25356 15897 1485 0,'0'-11'0'16,"0"2"0"-16,0 0 0 0,0 3 0 0,-2 3 0 0,-1 3 0 0,-5 0 0 0,0 9 264 0,-2 9-115 0,2 4-47 0,3 3 371 0,2 4-218 0,3 2-110 0,0 0-54 0,3 3 133 0,8-6-99 0,4-2-44 0,1-2-173 0,4-3 64 0,4-6 32 0,3 0 9 0,-3-11-248 0,3-4 136 16,-2 0 67-16,1-9 34 0,-4-11-212 0,-3-4 116 15,-10-3-18-15,-3-5 60 0,-4-1-35 16,-2-1 25-16,-4-2 0 0,-8-3 285 0,-5 8-130 15,-6 0-65-15,-5 4 269 0,1 2-150 0,-3 6-42 0,-1-1-46 16,7 12 80-16,-1 5-52 16,4 3-25-16,3 0 0 0,5 14-425 0,1 6 209 15,10 6 91-15</inkml:trace>
  <inkml:trace contextRef="#ctx0" brushRef="#br1" timeOffset="213917.9">26075 16237 3257 0,'0'-12'0'0,"-4"-1"0"0,1 7 0 0,1 1 0 0,-1 2 0 0,0 0 0 0,-2 2-838 0</inkml:trace>
  <inkml:trace contextRef="#ctx0" brushRef="#br1" timeOffset="-213179.79">27235 15809 1586 0,'0'-12'0'0,"0"2"0"16,0 0 0-16,0 6 0 0,10 1 0 0,6-2 0 0,5-1 0 0,5 3 674 0,2-5-308 0,0 4-169 0,5 1-41 0,4-2-58 15,1 2-30-15,-2-1 0 0,5 0-168 16,-8 3 63-16,-7-3 37 0,2 2 0 0,-7 1-558 0,-4 0 295 16,-1-3 158-16,-10 4-761 15,-4 0 414-15</inkml:trace>
  <inkml:trace contextRef="#ctx0" brushRef="#br1" timeOffset="-213012.47">27531 15473 893 0,'-16'2'0'0,"7"5"0"0,-3 8 0 0,4 7 0 0,-1 9 0 0,4 10 405 0,-2 9-173 16,6 4-102-16,1 4 346 0,0 4-218 0,0-2-110 0,1-4-54 16,6 5 116-16,5-19-90 0,4-6-40 0,1-6-1 15,3-8-128-15,2-8 44 0,3-3 9 0,-3-11-377 16,0-2 206-16,4-14 102 15,-1-7 53-15,-1-3-667 0,-1-5 342 0,-1-2 75 0,-8-4-347 0</inkml:trace>
  <inkml:trace contextRef="#ctx0" brushRef="#br1" timeOffset="-212889.05">27798 15724 1390 0,'0'-22'0'0,"-4"11"0"0,-2 0 0 0,2 7 0 0,1 2 0 0,1 1 0 0,2-2 526 0,0 3-249 0,0 0-119 0,5 3 102 0,9 3-111 31,3 2-55-31,3 0-18 0,0 1-414 0,-1-1 189 0,3 4 94 0,2-3 47 0,0 2-419 0</inkml:trace>
  <inkml:trace contextRef="#ctx0" brushRef="#br1" timeOffset="-212739.8">27869 15934 1837 0,'-17'0'0'0,"-2"0"-1"0,4 0 0 0,4 0 0 0,5 0-1 0,3 0 0 0,3 0 190 0,0 0-76 15,12 0-38-15,5 0 405 0,5 0-227 16,5 0-108-16,4 0-169 0,1-3 31 0,0-1-1 0,5 0 41 15,-6-2-730-15,-3 2 360 0,3-1 182 0,-6 0 89 16,-2 0-668-16,6 0 343 16,-11 2 138-16,-5-1-43 0</inkml:trace>
  <inkml:trace contextRef="#ctx0" brushRef="#br1" timeOffset="-212577.61">28282 15491 1738 0,'0'-23'0'0,"3"12"0"0,-1 3 0 0,-1 3 0 0,1 2 0 0,-1 3 0 0,4 3 0 0,-3 15 378 15,0 8-169-15,-1 7-86 0,-1 8 351 16,0 2-218 0,0 13-99-16,0-5-65 0,-5 3-88 0,-1-1 35 0,-2 2-1 0,3-2 0 15,-2 7 10-15,2-15-10 16,2-2 0-16,3-7-1203 0,0-9 553 0,0-7 312 0</inkml:trace>
  <inkml:trace contextRef="#ctx0" brushRef="#br1" timeOffset="-212202.36">28683 15515 1147 0,'0'0'0'0,"-4"0"0"0,-2 0 0 0,-3 0 0 0,1 1 0 0,-3 9 0 0,-1 3 546 0,1 4-254 0,-3 2-126 0,4 1-65 0,-2 1 180 0,7 0-127 16,-1-2-57-16,5 1-93 0,1-2 34 0,0-1 1 15,3 1-70-15,9-3 30 0,4-3 0 0,1 2 39 16,1-1-29-16,2 4 8 0,-1-2 22 0,-5 3-1 15,-2 2-106-15,-3 4 54 0,-5 2-23 0,-3 8-15 16,-1-8-27-16,-1 4 26 16,-12 1 25-16,-7-2 43 0,-5-2-23 0,-2 4 0 15,-4-11 3-15,-2-1-143 0,2-4 67 0,-2-3 31 16,2-7-114-16,1 0 58 16,7-5 43-16,7 0 8 31,2-12-293-31,5-6 156 0,1-8 76 0,5-1 30 0,3 0-95 0,0 1 71 15,0 4 36-15,3-2 281 16,8 7-123-16,-3-1-71 0,7 9-21 0,-1 2 673 0,5 4-345 0,2 1-126 0,4 2 256 0,6 0-169 0,0 0-126 0,6 9-59 31,1 5 145-31,2 0-101 0,5 2-51 16,2-1-16-16,-3 4-384 0,1-2 175 0,-4 0 87 0,0-4-780 0,-3-1 434 0,3-1 185 0,-11-4 114 16</inkml:trace>
  <inkml:trace contextRef="#ctx0" brushRef="#br1" timeOffset="-212027.62">29022 15400 1644 0,'-3'-9'0'0,"3"6"0"0,0 3 0 0,0 2 0 0,0 16 0 0,0 8 0 0,-3 7 603 0,-3 8-283 16,0 5-140-16,-1 4 251 15,-3 7-187-15,3-2-108 0,-5-1-489 0,5 1 195 0,0-3 98 0,2-6 49 16,1 0-973-16,2-17 484 15</inkml:trace>
  <inkml:trace contextRef="#ctx0" brushRef="#br1" timeOffset="-211897.97">29046 15851 1991 0,'-2'-9'0'0,"2"0"0"0,0 5 0 0,0 2 0 0,4 0 0 0,6 2 1080 0,1 0-521 0,5 0-258 0,3 8-301 15,0 4 0-15,2 2 0 0,2-1 0 0,0 1 0 31,1 1 0-31,-2-3 0 0</inkml:trace>
  <inkml:trace contextRef="#ctx0" brushRef="#br1" timeOffset="-209403">29898 15575 1851 0,'-8'0'0'0,"5"0"0"0,0 0 0 0,1 0 0 0,2-1 0 0,0-1 0 0,5 0 222 0,10 2-95 0,6-1-44 0,1 1 10 15,7 0-27 1,-2 0 1-16,6 0-17 0,-8 0-30 0,1 0 20 0,0 0 1 16,-4 3-45-16,-3 2 0 0,-2 5 55 0,-9 1-11 0,-6 6-31 0,-2 5 32 15,-5 10-1-15,-15 6 11 0,-11 5-39 0,-2 2 25 16,-3 5-25-16,-3 0 142 0,3-3-58 15,-1 6-21-15,13-16-2 0,2 1 14 32,7-9 1-32,6-4-48 0,7-4 59 0,2-1-19 0,2-10-10 0,13-5-29 0,4 1-26 0,9-6 0 15,0 0 25-15,6 0-27 0,-4-2-53 0,2-10 22 16,0 2 29-16,-4-5-325 0,0-1 154 0,0 1 94 16,-10 3 8-16,-4 0-194 0,-4 0 84 0,-1 2 73 31,-6 1-434-31,0-1 234 0,-3 3 133 0,0-3 60 0,-8 0-390 0,-4 1 226 0</inkml:trace>
  <inkml:trace contextRef="#ctx0" brushRef="#br1" timeOffset="-209242.24">29884 15819 2275 0,'-19'-1'0'0,"3"-5"0"0,6 5 0 0,4-1 0 0,2 2 0 0,4 0 0 0,0 0 0 0,4 2 0 0,11 2 0 0,4-1 330 0,1-1-135 0,2 2-82 16,4-3 91-16,2 3-82 0,0 0-41 15,0-4-161-15,5 4 71 16,-6-3 19-16,2 3 1 0,0-1-595 0,0-3 313 0,4 0 165 0,-4 0 69 16</inkml:trace>
  <inkml:trace contextRef="#ctx0" brushRef="#br1" timeOffset="-209049.43">30385 15569 1540 0,'-4'-11'0'0,"-4"1"0"0,7 3 0 0,1-1 0 0,0 5 0 0,1 1 0 0,11-2 460 0,3 1-209 0,5 1-104 0,1-4 135 0,2 1-125 0,-1 1-57 15,5 2-29-15,-1-2-174 0,1 1 73 0,1 0 46 0,-6 2-10 32,-1 1-553-17,-2 0 294-15,-6 0 148 0,-3 1-659 0</inkml:trace>
  <inkml:trace contextRef="#ctx0" brushRef="#br1" timeOffset="-208918.09">30435 15541 1167 0,'-14'0'0'16,"2"0"0"-16,7 4 0 0,-2 7 0 0,7-1 0 0,0 3 0 0,0 2 314 0,0 2-136 0,0 1-57 0,3 3 219 0,2 2-149 0,-1 2-74 0,2-1-38 0,-1 2-73 0,-1 2 10 0,-1-4 26 0,4-4 0 0,-4 0-441 0,0-4 220 15,0-4 111-15,-1 2-547 0,1-10 317 0</inkml:trace>
  <inkml:trace contextRef="#ctx0" brushRef="#br1" timeOffset="-208737.11">30581 15524 2034 0,'0'-9'0'0,"-2"5"0"0,2 2 0 16,0 2 0-16,0 6 0 0,0 12 0 0,0 7 0 0,0 8 0 0,0 10 289 0,0 6-124 0,0 4-61 0,0 5 124 15,0 10-82-15,0-7-57 0,0-1 0 0,0 1-74 16,0-5 0-16,-3-2 27 0,-4 5-265 0,-2-12 127 0,0-5 68 15,-2-3 33-15,3-11-496 16,-4-7 265-16,4-3 60 0,-1-15-497 0,5-3 303 16,-1-3 159-16,0-18 79 0</inkml:trace>
  <inkml:trace contextRef="#ctx0" brushRef="#br1" timeOffset="-208153.01">30456 15741 1386 0,'-11'-21'0'0,"9"10"0"0,0 4 0 0,2 5 0 0,0 2 0 0,0 0 0 0,0 0 0 0,3 0 346 0,4 2-152 0,3 3-66 16,0 0-29-16,0 1-28 0,-1 1 0 16,1-3-30-16,-1 3-270 0,-3 1 146 0,-2 0 57 15,-1-1-334-15,-1 2 183 0,0-1 92 0,-2 2 46 16,0-1-155-16,0 2 90 0,-8-1 0 0,0-2 35 16,-2 1 106-16,3 3-39 0,-5-4-10 15,4 1 87-15,-1 1-58 0,1-3-30 16,0 2 1-16,3 1 290 0,-3 0-113 0,1-2-84 15,4 1 204-15,1 0-127 0,0 1-32 0,2-2-43 16,0 2-61-16,0-2-10 0,0-2 29 0,2 1 1 16,0-2-102-16,3 0 51 0,2 0 11 0,-3-1-95 15,-1-3 54-15,0-1 35 16,1 2-5-16,-2-2-29 0,-1 1 6 0,-1-1-3 16,0 0-25-16,0 0 28 0,0 0-26 0,0 0 50 0,0 0 2 0,0 0-6 15,0 0-5-15,0 0 5 0,0 0 71 0,0 0-33 16,0 0 6-16,2-1 41 15,3-2-33-15,7-4 1 0,-4-1-28 0,7 0 14 16,-2-2-10-16,-2 2-8 16,4-2 51-16,-2-1 0 0,-1 4-30 0,2-3-9 0,-4 2 101 0,0 1-49 15,-3 0-17-15,4 1-1 0,-3-1 89 0,4 1-43 16,-1-1-25-16,0-2 7 0,3 2 1 0,3-2-43 16,0 1-12-16,5-3 23 0,-2 3-11 0,-1 0 1 15,1 0-57-15,-2 2 28 16,-2 0 0-16,0 2 39 15,-4 3-153-15,-5-2 68 0,3 3 20 0,-8 0-1 0,0 0-85 0,1 5 42 16,-3 7 32 0,0 0 29-16,-2 3-14 0,-4 2 10 0,-6 1-23 0,3 6 70 0,-3-1-49 0,1 1-1 15,0-3-2-15,-2 7 3 16,1-4 9-16,-2 6 12 0,-2-6-111 0,1 0 48 31,1 0 0-31,0-5 46 0,-1 0-275 0,-1 1 112 0,5-8 71 0,-1-3-375 0,3-2 211 0,-2-7 106 16,6 0 53-16,-3 0-347 0,7-7 206 0,1-7 97 0,0-10-95 15</inkml:trace>
  <inkml:trace contextRef="#ctx0" brushRef="#br1" timeOffset="-208024.26">30672 15931 1535 0,'0'-11'0'0,"-1"6"0"0,1 1 0 0,0 2 0 0,0 2 0 0,0 0 0 0,1 16 588 16,7-1-273-16,3 6-137 0,2 1 205 0,1 1-171 31,7 3-76-31,-5-2-52 0,7 0 104 0,0 1-74 0,4-1-36 0,4-3-524 0,3 4 255 0,-4-9 110 16,1-1 62-16,-2-6-792 15,0-2 427-15</inkml:trace>
  <inkml:trace contextRef="#ctx0" brushRef="#br1" timeOffset="-207849.01">31224 15484 1795 0,'-17'-7'0'0,"6"7"0"0,2 3 0 0,0 14 0 0,-1 2 0 0,-7 6 0 0,-1 3 341 0,-1 1-155 0,0 2-74 0,2 3 91 0,0 1-82 0,4-1-40 16,0 0-494-16,7-8 218 0,5-2 111 0,1-7 56 15,0-2-835-15</inkml:trace>
  <inkml:trace contextRef="#ctx0" brushRef="#br1" timeOffset="-207697.42">31273 15684 2082 0,'-9'0'0'0,"-3"0"0"0,4 0 0 0,-2 3 0 0,1 10 0 0,-6-1 0 0,1 8 0 0,-4 4 0 0,1-3 347 0,-1 9-153 0,-2 3-78 0,1 1 64 15,0-2-70-15,-1 4-25 0,7-9-395 0,1-6 175 16,7-3 88-16,1-3 43 0,4-6-844 0,0 3 423 16</inkml:trace>
  <inkml:trace contextRef="#ctx0" brushRef="#br1" timeOffset="-207542.64">31209 15816 1464 0,'0'-9'0'0,"0"6"0"0,1 0 0 0,3 3 0 0,0 0 0 0,-3 10 0 0,4 8 639 0,-4 3-300 15,1 6-149-15,-1 0 184 0,0 3-172 0,0-1-81 16,-1 3-41-16,0-3-30 16,0 2-10-16,0 1 10 0,2-6-418 0,0-3 204 0,-1-1 102 0,2-5 51 15,-2-3-761-15,1 1 410 0,1-8 108 16</inkml:trace>
  <inkml:trace contextRef="#ctx0" brushRef="#br1" timeOffset="-207194.69">31470 15572 1552 0,'1'-15'0'0,"1"3"0"0,1 5 0 0,-1-1 0 0,2 8 0 0,-1 0 197 0,-1 0-79 15,0 8-39-15,-2 4 185 0,0 5-102 0,0 0-67 0,0 1 45 0,0 2-51 16,0-2-25-16,0 0 1 15,0-2-450-15,0-2 208 0,0-2 108 0,-2-1 54 16,0-4-599-16,-1 2 302 0,1-1 150 0,-1-5-273 16,1-3 199-16,-2 0 98 0,-1 0 49 15,-1-6 10-15,2-9-10 0,1-4 64 0,0-6 25 0,1-3 5 16,0-2-10-16,2 1 5 0,0-3 259 16,0 6-169-16,0 2-64 0,4 2-33 0,4 2 549 0,7 2-270 15,-1 0-53-15,5 9 190 0,2 4-185 16,3-1-93-16,0 4-45 0,3 2 99 15,2 0-63-15,-4 5-46 0,1 6 1 0,-4 1-38 16,-2 3 1-16,-3 3-1 0,-1 0-33 0,-8 1-11 16,-5 0 45-16,-2 3-1 0,-1-3-45 0,0 5 55 15,-4-5-9-15,-8 1-167 16,1-2 80-16,-3 0 42 0,1 0-10 0,0 3-609 16,1-9 304-16,2 3 122 0,-2-1-515 0</inkml:trace>
  <inkml:trace contextRef="#ctx0" brushRef="#br1" timeOffset="-207033.23">31507 15656 1524 0,'-1'-11'0'0,"-5"0"0"0,3 3 0 0,3 5 0 0,0 0 0 0,6 1 0 0,6 0 0 0,2 1 496 0,3-1-219 0,2 0-123 0,0 2 37 16,1 0-75-16,0 0-39 0,1 0 0 0,0 0-508 15,-2 0 230-15,-3 2 121 16,-5 3-667-16,-1 2 384 0,-4 0 191 0</inkml:trace>
  <inkml:trace contextRef="#ctx0" brushRef="#br1" timeOffset="-206889.88">31515 15735 1085 0,'-8'-6'0'0,"3"6"0"0,1-2 0 0,4 0 0 0,0 1 0 0,0 1 0 0,0 0 439 0,5 0-200 16,7 0-100-16,2 0-50 15,2 0 111-15,0 0-85 0,0 0-38 0,1 0-107 0,-1 0 34 0,0 0 0 16,-2 3 45-16,-3-1-9 15,0 2-1-15,-4 1 0 0</inkml:trace>
  <inkml:trace contextRef="#ctx0" brushRef="#br1" timeOffset="-206752.49">31478 15868 970 0,'0'-2'0'0,"-1"1"0"0,0-2 0 0,1 0 0 0,0 1 0 0,0 1 390 0,7-2-175 31,5 1-88-31,0 2-44 0,3-1 122 0,2 1-87 0,0-2-40 0,0 2-161 0,1 0 61 0,-2 0 31 16,0 0 9-16,-6 0-641 0</inkml:trace>
  <inkml:trace contextRef="#ctx0" brushRef="#br1" timeOffset="-206589.41">31477 15998 1338 0,'-9'0'0'0,"-1"0"0"0,8 0 0 0,2 0 0 0,0 0 0 0,0 0 0 0,0 0 221 15,7 0-96-15,5 0-43 0,0 0 321 0,3 0-182 0,0 0-90 0,3 0-37 16,-2 0-167-16,0 2 56 0,-3 0 29 0,1-1-221 16,-2 1 124-16,-1-1 72 0,-2 1 21 15,-4 2-644-15,-2-4 324 0,-1 3 161 0,-1-2-413 16</inkml:trace>
  <inkml:trace contextRef="#ctx0" brushRef="#br1" timeOffset="-206368.96">31573 15931 1587 0,'0'-6'0'0,"-2"1"0"0,-1 0 0 0,2 3 0 0,1 2 0 0,0 0 0 0,0 3 0 0,0 9 0 0,0 5 271 0,1 4-120 0,1 3-57 0,1 2 209 0,-3 2-132 16,2-2-66-16,0 6-23 15,-2-5-169-15,0 1 64 0,0-1 31 0,-4 1-250 16,-4 0 141-16,-6-2 80 0,1-6 26 0,-3-4-118 16,0-2 76-16,-1-5 38 0,1-8-304 0,-2 0 143 0,4-1 0 0,3-5 62 15,1-12 88-15,5-1 1 0,4 0-30 0,-1-2-10 16,2 1 122-16,2 2-56 15,5 2-28-15,7 1 95 0,1-2-51 0,-2 6-25 16,6-1 8-16,1 2-123 16,-1 1 65-16,1 1 1 0</inkml:trace>
  <inkml:trace contextRef="#ctx0" brushRef="#br1" timeOffset="-206194.92">31787 15833 2108 0,'0'-15'0'0,"0"-2"0"0,6 7 0 0,6 3 0 0,5 0 0 0,3 0 0 0,3 3 0 0,6-3 269 0,-2 6-120 0,6-1-55 15,2-1-320-15,-2 3 133 0,3 0 65 16,2 0-366-16,-9 0 205 0,-8 3 108 0</inkml:trace>
  <inkml:trace contextRef="#ctx0" brushRef="#br1" timeOffset="-206012.17">31993 15499 1640 0,'0'-1'0'0,"0"0"0"0,0 1 0 0,0 0 0 0,0 14 0 0,0 11 0 0,2 9 326 0,0 9-143 0,1 7-73 0,-1 7 385 0,2 6-228 0,-1 7-105 16,0-8-94-16,-3-4-29 0,0-2-1 15,0-3 1 1,0-5-181-16,-10 2 99 0,1-15 37 0,-1-7-1 0,0-5-538 0,0-8 292 15,1-5 145-15,-1-3-761 0,6-7 420 0,-2-5 205 16</inkml:trace>
  <inkml:trace contextRef="#ctx0" brushRef="#br1" timeOffset="-205878.39">31975 15872 1409 0,'-14'-7'0'0,"4"4"0"0,-4 3 0 0,7 0 0 0,-5 17 0 0,3 2 0 0,-3 3 227 0,-3 3-95 0,-1 5-37 16,3-3-95-16,1 0 38 0,0 2 0 0,1-4 1 15,0-2-254-15,4 2 136 0</inkml:trace>
  <inkml:trace contextRef="#ctx0" brushRef="#br1" timeOffset="-205728.48">31964 15925 2067 0,'3'-5'0'0,"0"1"0"0,3 3 0 0,1-3 0 0,2 4 0 0,-4 0 0 0,4 0 0 0,1 4 0 0,0 4 304 15,0 0-122-15,4 1-76 0,-4-2-535 0,5 2 230 16,0-4 113-16,1-1 58 0,1-3-742 0,0-1 370 16</inkml:trace>
  <inkml:trace contextRef="#ctx0" brushRef="#br1" timeOffset="-205479.03">32280 15670 1194 0,'-1'-14'0'0,"-1"3"0"0,2 0 0 0,0 9 0 0,0-1 0 0,0 2 0 0,0 1 182 0,0 0-72 15,2 0-25-15,3 9 293 0,-1 0-169 0,4 3-85 16,-3-1-41-16,1 4 89 0,3 1-56 0,-4 0-43 16,0 0 5-16,2 4 0 0,-2-2-38 15,-1 3-1-15,4 3 148 0,-5-3-78 0,1 2-35 0,-2 0 0 16,1-2 104-16,-2 1-70 16,3 5-23-16,0-4-7 0,-3-1-38 0,1-3-3 15,1 1-37-15,-1-1-52 0,1 1 35 0,-1-9 23 16,-1 0-481-16,2-4 252 0,-2 0 97 0,1-2 76 15,-2-2-717-15,0-3 364 32,0 0 181-17,0 0 91-15,-6 0-337 0,-1-6 203 0,0-8 118 0,-2-6-81 0,4-4 94 0</inkml:trace>
  <inkml:trace contextRef="#ctx0" brushRef="#br1" timeOffset="-205350.15">32321 15804 1136 0,'-9'-17'0'0,"0"6"0"0,3 1 0 0,-1 9 0 0,2 1 0 0,0 0 0 0,-2 12 0 0,-3 8 230 0,-3 6-85 0,3 1-58 0,-4 5 131 16,-1 1-90-16,1 1-43 15,-1-2-1-15,-2 4-92 0,2-7 19 0,1-3 0 16,1-1-369-16,1-3 200 0,1-5 98 0</inkml:trace>
  <inkml:trace contextRef="#ctx0" brushRef="#br1" timeOffset="-205179.42">32181 15990 2348 0,'5'0'0'0,"2"0"0"0,5 0 0 0,0 0 0 0,2 2 0 0,2 6 0 0,4 2 0 0,1 2 355 0,7 2-149 15,-4 1-92-15,3-1-110 0,2 0 1 0,-1-1 33 16,3-1-1-16,5-3-276 31,-9-3 134-31,0-2 71 0,-4-4-885 47,-7 0 454-47</inkml:trace>
  <inkml:trace contextRef="#ctx0" brushRef="#br1" timeOffset="-205048.4">32497 15845 1795 0,'0'-12'0'0,"0"-2"0"0,2 6 0 0,11 1 0 0,4 3 0 0,2-1 0 0,4 4 0 0,7-1 274 0,-3 2-123 0,5 0-55 0,0 0-143 16,2 0 44-16,0 2-1 0,2 4 54 0,-9-2-810 15,-4 3 377 1</inkml:trace>
  <inkml:trace contextRef="#ctx0" brushRef="#br1" timeOffset="-204895.44">32743 15625 2010 0,'-3'-2'0'0,"-3"1"0"15,2 1 0-15,2 0 0 0,-1 15 0 0,-1 7 0 0,-2 6 0 0,-6 9 311 0,-2 2-140 0,-3 7-66 0,-2 4 59 0,-4 0-61 0,-1-1-33 16,-1 3-362-16,6-15 161 0,2-4 85 0,3-7 43 16,1-5-734-16,4-1 375 15,6-17 184-15</inkml:trace>
  <inkml:trace contextRef="#ctx0" brushRef="#br1" timeOffset="-204760.3">32637 15931 2054 0,'0'-11'0'0,"-4"6"0"0,4 1 0 0,0 4 0 0,2 0 0 0,8 2 0 0,4 10 0 0,-3 3 348 0,5 2-154 16,-1 1-77-16,2 4 216 0,-5-3-152 0,1 3-71 0,1-2-35 0,-1-1-399 16,-2-1 182-16,4 3 101 0,-4-6 35 0,0-3-665 31,-3-1 356-31,2-3 177 0,-6-2-654 0</inkml:trace>
  <inkml:trace contextRef="#ctx0" brushRef="#br1" timeOffset="-204606.8">33049 15577 1102 0,'0'-8'0'0,"-2"2"0"0,0 5 0 0,2 1 0 0,-2 0 0 0,-4 15 0 0,-3 5 0 0,-9 8 0 0,-1 3 201 16,-6 4-78-16,-1-1-50 0,3 0-210 0,2 1 73 15,-1-2 36-15,3-1 0 32,3-1-361-32,6-10 182 0,6-7 87 0</inkml:trace>
  <inkml:trace contextRef="#ctx0" brushRef="#br1" timeOffset="-204459">32992 15848 2041 0,'0'0'0'0,"0"0"0"0,0 0 0 0,0 2 0 0,0 10 0 0,0 5 0 0,0 8 0 0,0 5 0 0,0 8 349 0,-1 5-155 16,-4 6-68-16,-2-2-10 0,6-4-38 0,-1-2-1 15,2-4-38-15,0-8-266 0,0 1 143 0,7-16 56 16,1-7 34-16,-1-7-680 0,3 0 351 0,-2-12 176 16</inkml:trace>
  <inkml:trace contextRef="#ctx0" brushRef="#br1" timeOffset="-204325.95">33094 15752 1207 0,'-1'-14'0'0,"1"5"0"0,1 5 0 0,12-1 0 0,2 5 0 0,2 0 0 0,-3 0 0 0,5 9 234 0,-2 3-97 0,6-1-39 0,-1 2-307 0,-2-2 110 0,0 3 55 0,0-4 29 0,0 1-339 16</inkml:trace>
  <inkml:trace contextRef="#ctx0" brushRef="#br1" timeOffset="-203798.57">33321 15579 1225 0,'-5'-10'0'0,"1"3"0"0,1 1 0 0,-1 4 0 0,2 2 0 0,-1 0 0 0,-1 4 299 0,-1 15-129 0,-3 6-66 0,-1 5-33 0,0 1 243 0,-2 10-128 16,1-4-78-16,1 1-5 0,-2 1-32 0,4 2 1 15,-1-2-33-15,2 5-163 16,1-10 77-16,2 0 43 0,-3-4-90 0,5-2 67 16,1-5 33-16,0 2 9 0,0-10-332 0,0-3 168 15,0-2 24-15,0-3 62 0,0-5-294 0,0 4 150 16,0-6 89-16,0 0 19 0,-3 0 30 0,-1-2 0 15,-2-4 30-15,-3-4 147 0,2 1-68 0,0-2-40 32,2-3 95-32,3 2-67 0,0-4-34 0,1 3-9 0,1 1 322 0,0 0-118 0,0 2-93 0,0 1-46 15,4 1 231-15,3 4-126 0,2 0-58 0,1 0-131 16,1 4 36-16,4 0 0 16,-4 0 47-16,2 0-187 0,2 0 89 0,-3 3 44 15,1 2 0-15,-1 2-183 0,0-2 103 0,-4 3 15 16,-2 1 24-16,-1 0-16 0,-4 1 1 0,2-1-3 15,-2 1 290-15,-1-2-124 0,0 2-60 0,0-2 361 16,0 1-194-16,-1-1-71 16,-3 1-51-16,0 0 69 0,1 1-58 0,3-2-30 31,-2 3-233-31,2-1 102 16,0 4 61-16,0-3 15 0,0-1-137 0,0 1 82 0,0-1 40 0</inkml:trace>
  <inkml:trace contextRef="#ctx0" brushRef="#br1" timeOffset="-203670.01">33298 16254 2688 0,'0'9'-338'0,"2"-3"122"0,-1 2 102 0,1-4-120 0,0 1 97 0,-2-1 50 0,0 0 14 0,0-3 176 0,0-1-71 0,0 0-35 0,-5 0 253 0,1 0-141 0,-1 0-83 0,0 0 4 0,-1 0 123 0,2 0-56 0,1 0-45 0,-3-1 19 0,1 0-73 0,3-1 62 0,-4 1-1 0,1-3-218 0,-2 2 94 0,2 1 50 15,-4 1 8-15,1 0-92 0,-3 0 55 0,3 0 2 0,-4 0 251 0,4 0-112 0,-4 0-47 0,4 0-25 0,-1 0 313 0,3 0-150 0,0 0-81 0,-2 0-9 0,5 0 54 0,-1 0-56 0,4 0-29 0,0 0 78 0,0 0-53 0,12 0-16 16,7 0-11-16,8 0-73 0,11 0 0 0,12 0 47 0,5 0-695 0,12-2 358 0,-1-1 163 0</inkml:trace>
  <inkml:trace contextRef="#ctx0" brushRef="#br1" timeOffset="-196458.29">3513 12975 1505 0,'0'-12'0'16,"0"3"0"-16,0 2 0 0,0-1 0 0,-2 3 0 0,2-1 0 0,0 3 0 0,0 0 0 0,0 3 0 0,-1 0 222 0,1 0-93 0,-5 0 80 16,1 8-77-16,0 4-52 0,0 5 0 0,-2 1-8 15,3 0 0-15,0 1-35 0,0-2 8 0,3-2-3 16,0 2-5-16,0-5-1 16,0 0 1-16,0 0-24 0,0-3 8 0,1-2 16 0,2-1-40 0,5-5 0 15,-2-1 40-15,3 0-88 0,2-1 41 0,-2-12 16 16,1-2-5-16,0-1-74 0,-1-1 37 0,-2 0 25 15,1 0-14-15,-5 0-5 0,-1 5-9 0,-2 0 41 32,0 2 36-32,0 3-39 0,0 7-11 0,-12 0 9 0,2 0 93 0,-4 7-44 15,2 5 1-15,2 5 63 0,-1-3-46 0,4 2-25 16,4-1 21-16,-1-1-78 0,3 0 11 0,-2-1 36 16,3-3 14-16,0-4-142 0,3-1 61 0,3-1 29 15,1-4-44-15,5 0 28 0,-2 0-3 16,0-7 39-16,0-3-109 0,-1-1 48 0,-4-1 3 15,1 0 94-15,0 1-28 0,-3 5-13 0,-3-5-22 0,0 5 260 32,0 2-117-32,0 1-48 0,-2 0-37 0,-6 3 162 0,0 0-86 0,4 0-30 15,-2 7-54-15,3 0 12 0,2 1-9 0,1-3-1 16,0 4-569-16,1-6 276 0,10 2 141 0</inkml:trace>
  <inkml:trace contextRef="#ctx0" brushRef="#br1" timeOffset="-193633.41">2053 13351 1564 0,'-7'0'0'0,"2"0"0"0,2-3 0 0,-2 2 0 0,1 1 0 0,-1-1 0 0,-1-2 0 0,0 3 108 0,3 0-35 0,-2 0-1 0,1 0-78 0,-1 0 0 16,-3 0 52-16,4 0-8 0,-1 0-40 15,0 0 1-15,0 0 48 0,1 0-10 0,-3 5-349 16,1 1 162-16,3-2 82 0</inkml:trace>
  <inkml:trace contextRef="#ctx0" brushRef="#br1" timeOffset="-193478.43">1823 13612 1006 0,'-15'0'0'0,"-1"5"0"0,2 0 0 0,3 2 0 0,-2-1 0 0,5 2 0 0,-4 2 392 0,4-3-177 0,-4 5-80 0,9-1-53 16,-3-2-127 15,4 3 41-31,2 0 0 0,0 0-204 0,0 0 133 0,0 0 51 0,2 0 31 0</inkml:trace>
  <inkml:trace contextRef="#ctx0" brushRef="#br1" timeOffset="-193317.01">1641 13914 1274 0,'-13'3'0'0,"0"6"0"0,3-4 0 0,-3 5 0 0,3 0 0 0,3 1 0 0,1 3 0 0,1-1 0 0,2-1 152 16,0 5-47-16,3-2-39 0,0-1 0 0,0 3-342 15,6-2 157-15,5-1 78 0,-4 1-263 0,3-1 155 16,-2-2 78-16</inkml:trace>
  <inkml:trace contextRef="#ctx0" brushRef="#br1" timeOffset="-193163">1602 14253 1049 0,'-2'7'0'0,"-2"0"0"0,0 1 0 0,-3 4 0 0,4-5 0 0,1 4 0 0,0-1 0 0,0 1 105 0,2 1-34 16,0 0 10-16,0 2 56 0,0-3-49 0,0 3-26 0,6-2 0 31,2 4-145-31,4-2 70 0,0 0 20 0,1 0 1 0,-1-1-338 0,5 1 184 0,-2 0 101 0</inkml:trace>
  <inkml:trace contextRef="#ctx0" brushRef="#br1" timeOffset="-192779.52">2002 13518 647 0,'-5'-13'0'16,"1"7"0"-16,1-2 0 0,-2-2 0 0,4 1 0 0,1 3 0 0,0-1 72 0,0 0-1 0,0 2-41 0,0-5-80 0,0 7 31 0,6-2 0 0,3 2-184 0,-1-1 95 0,5 3 49 0,-3-4 21 15</inkml:trace>
  <inkml:trace contextRef="#ctx0" brushRef="#br1" timeOffset="-192628.55">2167 13320 1078 0,'0'-1'0'0,"-4"-2"0"0,2-1 0 0,1 1 0 0,-1 1 0 0,2 1 0 0,0-3 156 0,0 2-64 0,3-1-28 0,11 1-277 16,-2-1 125-16,3-1 62 0,2-1 40 0</inkml:trace>
  <inkml:trace contextRef="#ctx0" brushRef="#br1" timeOffset="-192485.42">2470 13234 708 0,'-2'0'0'0,"1"-2"0"15,-1-1 0-15,1-1 0 0,1 1 0 0,0-1 0 0,0 1 323 0,0 0-148 0,1-2-69 0,4 3-35 0,7-3 94 16,-1 2-65-16,1-1-274 0,3 0 101 0,3-1 54 16,-1 2 28-16,3-2-646 0</inkml:trace>
  <inkml:trace contextRef="#ctx0" brushRef="#br1" timeOffset="-192358.49">2781 13176 745 0,'1'0'0'0,"1"0"0"0,-1 0 0 0,1 0 0 0,-1 0 0 0,2 0 462 0,-2 0-212 0,2 0-98 16,2 0-62-16,-1-2 180 0,1 1-117 0,2-1-58 0,2 0-29 0,-1 0-219 0,5 0 91 0,0 1 49 0,1-1-260 0,4 2 155 0,2 0 77 0,4-3-683 15</inkml:trace>
  <inkml:trace contextRef="#ctx0" brushRef="#br1" timeOffset="-192212.29">3169 13221 1253 0,'2'0'0'0,"1"0"0"0,-2 0 0 0,3 0 0 0,-1 0 0 0,-1 0 0 0,2 0 257 0,-1 0-111 0,2 0-54 0,1 0 180 16,1-3-108-16,-1 0-69 0,2 0-29 0,1-1-245 16,3 1 108-16,-1 3 54 0,3-5 36 0,1 4-646 15,1-1 318-15,-2 2 160 0,3 0-375 16,-1 0 262-16</inkml:trace>
  <inkml:trace contextRef="#ctx0" brushRef="#br1" timeOffset="-191944.04">3459 13258 943 0,'7'5'0'0,"-2"0"0"0,2-2 0 0,-3 2 0 0,1-1 0 0,1-1 0 0,-1 2 0 0,-2-1 399 0,1-1-181 15,2-1-91-15,-2 1 210 0,-1-1-150 16,2 3-67-16,1 0 13 0,-1-3-49 16,-1 1-23-16,1 2-1 0,1 1-64 0,0 0 9 0,-2 1 32 31,2-1-1-31,1-1-427 0,-1 1 214 0,0 1 107 0,3 0 62 0,-3-2-661 0,2-1 327 0,-1 2 97 16,-1 0-180-16,1 0 199 0,1-1 108 0,-3 1 46 15,1 0 72-15,-2-1 0 0,0 2 0 16,-1-1 0-1,3 0 0-15,-5 1 0 0,1-2 0 0,-1 2 353 0,-1 0-213 0,2 2-97 0,-2-3-35 16,0 1 686-16,0-2-333 0,0 4-140 0,0-1 233 16,0 0-200-16,0 0-113 0,0 0-21 15,0 0-42-15,0 1 0 16,1-1-41-16,0 4-189 0,1-6 90 0,1 2 49 0,-2 1 25 0,4-2-624 0,-2 4 325 16,1-2 171-16</inkml:trace>
  <inkml:trace contextRef="#ctx0" brushRef="#br1" timeOffset="-191789.69">3686 13729 1211 0,'0'1'0'0,"0"1"0"0,-1 1 0 0,-2 1 0 0,0-1 0 0,1 1 0 0,1 0 0 0,-1 0 489 15,2 1-226-15,0 1-113 0,0 1 225 0,-1 0-161 16,1 2-93-16,0-1-183 0,0 3 49 16,0-1 25-16,0-2 0 0,0 6-535 0,0-2 275 0,1-1 142 15,1 0 71-15,-1 1-331 16,1 0 129-16,1 0 123 0</inkml:trace>
  <inkml:trace contextRef="#ctx0" brushRef="#br1" timeOffset="-191652.79">3693 14009 1123 0,'-2'4'0'0,"0"4"0"0,-2-4 0 0,2 4 0 0,-2-3 0 0,2 2 187 0,-1 1-65 0,3 0-48 0,-1 0 0 16,1 0 305-16,0 1-172 0,0 1-85 0,0-1-53 16,0-1-32-16,0 4-1 0,0-3-655 15,0 0 328-15,0 2 164 16</inkml:trace>
  <inkml:trace contextRef="#ctx0" brushRef="#br1" timeOffset="-191513.66">3677 14326 1683 0,'-7'7'0'0,"0"-1"0"0,-3 5 0 0,6-4 0 0,-3 3 0 0,2-1 0 0,0 4 0 16,3-1 460-16,-4 0-203 0,3 0-114 0,3-1-54 15,0-2-164-15,0 0 56 0,0 3 27 0,0 0-687 0</inkml:trace>
  <inkml:trace contextRef="#ctx0" brushRef="#br1" timeOffset="-191362.96">3664 14596 1363 0,'-10'4'0'0,"3"0"0"0,0 1 0 0,1 2 0 0,-1-3 0 0,-3 5 0 0,4-2 0 0,2 0 516 0,-2 0-240 15,0-2-120-15,4 1-59 0,-1 1-309 0,1-1 120 16,2-1 64-16,0-1 33 0,0 2-344 0,0-4 188 15</inkml:trace>
  <inkml:trace contextRef="#ctx0" brushRef="#br1" timeOffset="-191200.2">3543 14750 1336 0,'-11'4'0'0,"-1"-1"0"0,3 2 0 0,-2 1 0 0,-2 1 0 0,5 1 0 0,-2 1 124 0,2-1-44 0,2 1 363 31,-3 3-203-31,2-1-92 0,3-2-61 0,-1 1-125 0,1 0 37 0,1-1-1 15,2-1 39-15,-3 1-748 0,0 0 369 0</inkml:trace>
  <inkml:trace contextRef="#ctx0" brushRef="#br1" timeOffset="-191039.06">3245 14965 1103 0,'-17'5'0'0,"2"-2"0"0,-4 3 0 0,7-1 0 0,1 2 0 0,-1-1 110 0,3 0-37 0,2-1-12 15,-2 1 9 1,8 0-34-16,0-4 0 0,1 1-545 0,0-3 244 0,0 0 122 0</inkml:trace>
  <inkml:trace contextRef="#ctx0" brushRef="#br1" timeOffset="-190875.41">3114 15027 1322 0,'-16'2'0'0,"0"3"0"0,3-2 0 0,0 3 0 0,0-2 0 0,3 0 0 0,-2 2 0 0,-2 0 0 0,6 0 341 0,3-2-152 0,-2 2-77 0,3-2-38 0,2-1-232 0,1-1 106 15,1 0 40-15</inkml:trace>
  <inkml:trace contextRef="#ctx0" brushRef="#br1" timeOffset="-190731.9">2870 15090 1161 0,'-20'0'0'0,"1"0"0"0,0 0 0 0,2 0 0 0,4 1 0 0,-2 2 279 0,1 0-122 0,-1-3-52 0,8 3-38 15,-2-3 111-15,3 0-71 0,3 0-35 0,1 0-1 16,-3 0-514-16,1 0 235 0,1-3 122 0,-2 1-662 16</inkml:trace>
  <inkml:trace contextRef="#ctx0" brushRef="#br1" timeOffset="-190570.51">2457 15095 1375 0,'-28'0'0'0,"10"0"0"0,0 2 0 0,4 3 0 0,0-4 0 0,-3 3 0 0,2-3 0 0,6 0 250 0,-4-1-106 0,6 0-55 16,0 0 20-16,-1 0-36 0,3 0 9 0,1 0-46 0,1 0-341 16,-1 0 171-16,2-1 85 0,-1 0 43 0,-4-2-632 15,3 2 312-15</inkml:trace>
  <inkml:trace contextRef="#ctx0" brushRef="#br1" timeOffset="-190436.34">2150 15044 1382 0,'-14'-6'0'0,"0"4"0"0,4-2 0 0,-4 1 0 0,1-1 0 0,-3 1 0 0,5 1 0 0,-4-3 0 0,2 1 0 0,1 1 153 16,-1-2-58-16,1-1-138 0,2 3 35 0,1-4 0 16,3-1 44-16,1 1-579 0,-1-2 281 0,2 0 137 15</inkml:trace>
  <inkml:trace contextRef="#ctx0" brushRef="#br1" timeOffset="-190299.49">1893 14774 844 0,'-10'-8'0'0,"-2"1"0"0,3 2 0 0,-3-1 0 0,2-1 0 0,-3 0 0 0,1 3 160 16,4-4-61-16,-4 2-32 0,4-2 193 16,-4 0-111-1,5-1-48-15,0 0-234 0,2-1 84 0,2 0 43 0,2-2-1 0,1 0-536 16,-1-2 274-16</inkml:trace>
  <inkml:trace contextRef="#ctx0" brushRef="#br1" timeOffset="-190189.68">1726 14500 1244 0,'-15'0'0'0,"4"0"0"0,4 0 0 0,-3 0 0 0,4 0 0 0,2 0 0 0,-3 0 0 0,4 0 132 0,1 0-48 0,2 0-24 0,0-5-239 0</inkml:trace>
  <inkml:trace contextRef="#ctx0" brushRef="#br1" timeOffset="-186917.96">2613 12700 2092 0,'-8'0'0'16,"3"0"0"-16,2 0 0 0,-1 0 0 0,0-2 0 0,4 1 0 0,0-1 0 0,0-3 116 0,8 1-41 0,4-2 10 0,7 0-63 16,2-2 14-16,2-1 1 0,2 3-1 0,6-6-303 15,-1 4 161-15,0-1 67 0,2 5-713 0,-2-1 364 16</inkml:trace>
  <inkml:trace contextRef="#ctx0" brushRef="#br1" timeOffset="-186764.62">3215 12625 1352 0,'3'-3'0'0,"1"-1"0"0,-1 2 0 0,1 1 0 0,3-1 0 0,-1-1 636 0,1 2-300 0,1 0-141 15,3 1-83-15,-2 0 49 0,4 0-61 0,3 0-33 16,0 1 1-16,5 5-363 0,0-3 161 0,2 1 86 15,4 1-786-15</inkml:trace>
  <inkml:trace contextRef="#ctx0" brushRef="#br1" timeOffset="-186618.88">3818 12709 2284 0,'0'0'0'0,"0"0"0"0,0 3 0 0,0-1 0 0,0-2 0 0,0 2 0 0,0 2 0 0,2-2 380 0,0 2-163 0,0-1-95 0,3 2-51 15,2 1-35-15,1 0 1 16,4-1-1-16,1 2-522 0,3-2 256 0,2 2 134 0,0-2-906 0</inkml:trace>
  <inkml:trace contextRef="#ctx0" brushRef="#br1" timeOffset="-186452.14">4118 12990 1038 0,'0'7'0'0,"-1"0"0"0,-1-2 0 0,-1 5 0 0,3-1 0 0,0-2 472 0,0 4-217 0,0-2-109 0,0-1 422 0,0 4-256 16,0 0-142-16,5 1-69 0,-1 1-230 0,2-2 82 0,-1 2 40 0,3 0 10 47,1-1-243-47,-4-1 138 0,1 2 68 0,2-2-775 0,-4 1 409 0,1 3 207 0</inkml:trace>
  <inkml:trace contextRef="#ctx0" brushRef="#br1" timeOffset="-186191.95">4224 13422 1466 0,'0'12'0'0,"0"-2"0"0,0 0 0 0,0 0 0 0,1 2 0 0,0 0 135 0,1 2-41 16,1-3 432-16,0 1-246 0,0 0-121 0,1 3-62 0,-1-1 176 0,-1 3-109 16,1-3-68-16,-1 1-31 0,1 2-387 0,0 0 179 15,-2-4 90-15,1 8 54 16,-1-7-404-16,1 0 220 0,-2 3 110 0,0 0-670 16,0 0 363-16,0 0 117 0,0 0-27 15,0-2 127-15,0 2 64 16,0-3 31-16,-3 5 189 0,1-5-74 0,-2 1-42 0,1-2 0 0,1 1 428 0,-1 1-234 15,2 2-127-15,0-2-50 16,-1 0 545-16,2-2-271 0,0 4-110 0,0-2 109 0,0 2-122 0,0-2-73 31,0 1 175-31,0-1-120 0,0 1-60 0,0 0-31 0,0 4-133 0,-1-5 48 16,-1 2 27-16,0-1 1 0,-1 1-539 0,1-3 284 16,-1 5 150-16,0-4 63 0</inkml:trace>
  <inkml:trace contextRef="#ctx0" brushRef="#br1" timeOffset="-186014.37">4188 14459 2644 0,'-11'13'-2'0,"2"3"-1"0,-2 0 1 0,5-3-1 0,1 0 0 0,-4 0 0 0,4-1 1 0,3 1-1 0,-3 2 393 0,4-3-184 16,-2 0-90-16,2 0-42 62,1-2 1-62,0 2-41 0,0-3-544 0,0 0 268 0,0-6 139 0,0 7 69 0,0 0-974 0</inkml:trace>
  <inkml:trace contextRef="#ctx0" brushRef="#br1" timeOffset="-185876.34">4078 14907 1646 0,'-7'9'0'0,"-2"4"0"0,3-4 0 0,-1 3 0 0,0 1 0 0,-1 3 0 0,3-5 0 0,-1 2 0 0,-1-2 522 0,3 2-243 0,-2-2-122 0,0 5-80 0,3-4-10 0,0-3-31 0,-1-1-717 0,0 0 358 0,1-2 180 0,0 5 97 0,-1-4-347 0,1-1 212 16</inkml:trace>
  <inkml:trace contextRef="#ctx0" brushRef="#br1" timeOffset="-185701.14">3868 15311 1479 0,'-10'14'0'16,"-1"1"0"-16,2 0 0 0,-2 0 0 0,2-1 0 0,2-1 0 0,-1-4 107 0,2 0-35 0,0 0-1 0,0-1 365 0,-1 1-192 16,3-3-108-16,-1-3-51 0,2 1-123 0,-1-1 37 15,1-3-1-15,-4 1-684 0,1-1 356 0,-2 0 183 16</inkml:trace>
  <inkml:trace contextRef="#ctx0" brushRef="#br1" timeOffset="-185550">3471 15580 1665 0,'-29'15'0'0,"10"1"0"0,-1-4 0 0,4 2 0 0,-1 1 0 0,4-4 157 0,-5 3-52 0,7-4-39 16,2 1 303-16,1-2-167 0,3-4-83 0,2 3-42 15,-3-1-39-15,6-5-2 0,0-2-1 16,0 0 0-16,0 0-559 0,0 0 280 0,-4 0 148 0,-1 0-758 15,-4 0 410-15</inkml:trace>
  <inkml:trace contextRef="#ctx0" brushRef="#br1" timeOffset="-185403.18">3085 15797 1859 0,'-26'9'0'0,"4"0"0"0,4 0 0 0,2 0 0 0,-1-2 0 0,5 1 0 0,-5 1 0 0,7-4 0 0,4-2 255 0,0 0-110 0,-2-1 183 0,3 0-146 15,1 0-64-15,1-2-46 16,-1 0-26-16,2 0-11 0,1 0 1 0,-3 0-1 0,3 0-607 0,-1 0 300 15,-3-4 153-15,1-4 78 16,1 3-362-16</inkml:trace>
  <inkml:trace contextRef="#ctx0" brushRef="#br1" timeOffset="-185251.08">2589 15845 1943 0,'-32'3'0'0,"1"5"0"0,1 2 0 0,6 1 0 0,1-2 0 0,-1 3 0 0,0-1 0 0,-1 0 0 0,1-3 317 15,8-2-146-15,1-3-68 0,3-3-249 16,3 0 91-16,2-9 44 0,1-4 33 0,3-4-610 0,1-2 311 0,0-1 157 16,2-2 77-16,-2 0-324 0,-1-3 186 15</inkml:trace>
  <inkml:trace contextRef="#ctx0" brushRef="#br1" timeOffset="-185082.84">2192 15709 1437 0,'-19'0'0'0,"-3"0"0"0,1 0 0 0,-4 0 0 0,6 2 0 0,-1 3 0 0,-1-1 0 0,2 1 0 0,-3-1 293 0,0 2-120 0,3-3-73 0,1 0 42 15,2-3-54-15,1 0-26 0,3 0 0 16,-3-3-198-16,4-8 81 0,5-4 45 0,-2 1-391 0,0-7 219 31,4 2 108-31,-3-7 64 0,-2-1-444 0,2-1 214 0,-2-1 82 0,1 0 62 16,-7 1-27-16,-1-2 34 0,2 10 10 0,0 5 96 16,-5 4-27-16,1 5 1 0,0 5 246 15,-3-1-145-15,4 2-60 0,0 0-33 0,3 3 370 0,-1 3-189 16,-1-1-38-16,3 1-67 0,3-3 190 0,-2 0-115 15,2-3-57-15,3 0-29 16,-1 0-155 0,1-6 59-16,5-5 33 0,-1-2-489 0,3-3 262 0,-1-2 130 0,0-1-236 15,-2 2 165-15,0-1 26 0,-3 3 59 0</inkml:trace>
  <inkml:trace contextRef="#ctx0" brushRef="#br1" timeOffset="-184817.55">1432 15209 546 0,'-12'-12'0'0,"-3"-5"0"0,3 6 0 0,2 0 0 0,-2-2 0 0,5 1 121 16,-2-3-43-16,0-3-10 15,0 4-32-15,4-2 1 0,-2 0-1 0,-1-2-37 16,3 2 37-16,-2-4 10 0,1 4-10 0,2-2-229 16,0 4 105-16,-2-1 53 0,-1 0 26 0,1 0-210 15,0 2 108-15,-2 3 52 0,2-2-87 0,-1 1 44 16,1-1 49-16,-1 0 29 16,0 1 24-16,1-3 0 0,2 3 0 0,-1-1 0 0,-2-2 0 0,1-2 0 31,2 3 0-31,-2 0 144 0,0 0-95 0,1 1-13 15,0 0-25-15,-5-1 236 0,5 4-119 0,-4-3-27 0,2 2 99 0,-1 1-82 0,1 0-41 0,0-5 74 16,2 5-62-16,-3-1-26 0,4-2 0 16,1 1-65-16,2-6 48 0,1 4-10 0,0-5 1 0,0 0-148 15,0 1 73-15,1-1 38 0,4-2 9 0,3 2-305 32,1 4 158-32,-4 1 49 0,2-1-326 0,-2 3 169 0</inkml:trace>
  <inkml:trace contextRef="#ctx0" brushRef="#br1" timeOffset="-184673.57">1124 14354 207 0,'-7'-9'0'0,"-3"-3"0"0,4 3 0 0,2-1 0 0,-2-3 0 0,1-1 0 0,2-1-8 16,1-4-2-16,0 2 59 16,2 0-23-16,0-1 1 0,0 4-24 0,0-2 27 0,0-1 1 0,0 6-24 0,0 2 0 0,0 0 91 0,0 0-41 0,0 1 0 0,0 0-37 0,0 2 29 15,0 1-1-15,2-3-26 0</inkml:trace>
  <inkml:trace contextRef="#ctx0" brushRef="#br1" timeOffset="-184525.89">1097 13842 924 0,'-13'-25'0'0,"10"8"0"0,-2-2 0 0,4 2 0 0,1-7 0 0,0-2 311 0,0 4-142 0,0 0-65 15,7 0-34-15,4 0-60 0,-1 1 27 0,7-2 10 16,-3 4-569-16,-1 2 264 0</inkml:trace>
  <inkml:trace contextRef="#ctx0" brushRef="#br1" timeOffset="-184376.77">1223 13444 1564 0,'-4'-9'0'0,"0"3"0"0,1-1 0 0,1-1 0 0,1 0 0 0,1-5 0 0,0 1 0 0,0 2 0 0,0-6 206 0,4 2-84 16,5-1-42-16,4-4-167 0,0 5 57 0,3-1 34 0,-1 0 0 0,4 3-599 15,0-5 309-15</inkml:trace>
  <inkml:trace contextRef="#ctx0" brushRef="#br1" timeOffset="-184226.53">1510 13100 982 0,'-3'-11'0'0,"-2"1"0"0,0 0 0 0,4 4 0 0,1-2 0 0,0-1 0 0,0 3 0 0,0-5 426 0,1 4-198 0,9 0-96 0,2-1-78 0,1-1-16 0,4 1-1 15,5-2 10-15,-1 1-528 0,4 1 259 0</inkml:trace>
  <inkml:trace contextRef="#ctx0" brushRef="#br1" timeOffset="-184072.85">2000 12787 1831 0,'2'-6'0'0,"-2"-3"0"0,2 5 0 0,-1-3 0 0,1 3 0 0,1-3 0 0,1 3 0 0,2-4 0 0,0 3 276 15,2-2-119-15,3 1-60 0,3-2-45 0,2 0-14 0,4-1-1 0,4-2-500 16,3-1 251-16,4-2 124 0,5 1 73 0,1-2-642 16</inkml:trace>
  <inkml:trace contextRef="#ctx0" brushRef="#br1" timeOffset="-183922.59">2526 12572 1231 0,'0'0'0'0,"0"-1"0"0,0-2 0 0,0 2 0 0,0-1 0 0,0 1 0 0,2 1 360 16,-1-2-161-16,2 0-80 0,-2 1-41 0,2-1 203 15,-1 1-112-15,1-1-71 0,2-2-340 0,2 1 140 16,-1 1 69-16,5-3 45 0</inkml:trace>
  <inkml:trace contextRef="#ctx0" brushRef="#br1" timeOffset="-168844.02">15325 16579 1691 0,'-27'0'0'0,"7"-1"0"0,4-1 0 0,3 2 0 0,5 0 0 0,3 0 0 0,2 0 0 0,3 0 408 0,0 0-185 16,6 0-92-16,12 0-47 0,6 0-32 0,3 0-14 16,4-2-1-16,2 0-77 0,2 0 38 0,-4-2 0 15,6 4-161-15,-11-1 96 0,-3 1 52 0,1 0 26 0,-6 0-234 16,-2 0 86-16,1 1 81 0,-11 9-11 15,-6 0 27-15,0 2-20 0,-11 5 0 0,-11-1 127 16,-4 4-69-16,-5 1 10 0,-4-3-46 16,0 1 343-16,-1-4-158 0,4-1-59 0,3 0 177 15,9-5-123-15,4-5-30 0,9-2-37 0,7-2-105 16,0 0 34-16,15 0 9 0,13-6 24 16,6-5-192-16,5 1 96 0,2 3 48 0,1 1-212 0,0 1 106 15,-8 5 61-15,-2 0-2 16,-6 0-27-16,-4 11 2 0,-8 5 30 0,-1 3 53 15,-13 4-37-15,0 1-4 0,-11 1 4 0,-10 1 222 16,-4 0-106-16,-5 0-48 0,2-5-25 0,-1-6 42 16,1-2-28-16,1-6 9 0,3-5-397 0,0-2 179 15,7-2 90-15,4-16-234 0,3-11 151 0,3-12 59 0</inkml:trace>
  <inkml:trace contextRef="#ctx0" brushRef="#br1" timeOffset="-168684.93">15418 16293 1324 0,'0'-15'0'0,"0"0"0"0,0 12 0 0,0 3 0 0,0 1 0 0,-5 19 123 0,1 9-43 0,-1 7 9 16,4 10 462-16,-1 3-256 0,2 4-129 31,0 2-64-31,0 6 128 0,0 7-86 0,0-8-59 0,3 3-23 0,3-4-296 0,2-1 135 0,-3-3 69 0,1-2-604 0,-1-14 331 0,1-10 171 0,-3-9-647 16,0-10 374-1</inkml:trace>
  <inkml:trace contextRef="#ctx0" brushRef="#br1" timeOffset="-168525.55">15529 16341 965 0,'4'-22'0'16,"0"11"0"-16,0 4 0 0,3 4 0 0,-1 3 0 0,1 0 425 0,1 2-184 0,0 9-106 0,2 5-49 0,2 1-6 0,1 2-43 0,2 2 1 0,1-1-654 0,1-1 307 0</inkml:trace>
  <inkml:trace contextRef="#ctx0" brushRef="#br1" timeOffset="-168276.87">15937 16290 1996 0,'2'-3'0'0,"-2"2"0"0,1 1 0 0,1 0 0 0,-1 0 0 0,1 14 0 0,1 5 359 0,0 11-160 16,2 5-81-16,-1 10 137 0,1 5-113 0,0 4-53 15,0 3-25-15,1-2-111 0,1-6 42 0,1 4 10 16,0-16-473-16,-3-9 253 0,1-5 126 0,-2-9-539 15,-2-7 323-15,0-4 165 0,-2-3-34 16,0-12-114-16,-2-11 125 0,-4-5 63 0,-2-3 31 16,0-3 46-16,2 5-14 15,0 1-1-15,0 3 1 0,1 3 339 0,4 2-169 0,0-1-95 16,1 7 511-16,0 1-289 0,0 2-61 0,5 1 194 16,9 3-177-16,5-1-80 0,4 7-54 0,4-1-130 15,6 2 42-15,1 0 1 0,4 2 43 0,5 3-455 16,-7-1 222-16,0 5 117 15,-5-2 57-15,-5 2-323 0</inkml:trace>
  <inkml:trace contextRef="#ctx0" brushRef="#br1" timeOffset="-168101.1">15836 16917 1673 0,'-19'1'0'0,"4"3"0"0,2-2 0 0,4 3 0 0,7-1 0 0,2 2 328 0,2-2-150 0,20 1-70 0,6-2 457 15,9-1-263-15,3 1-132 0,8-1-57 0,-8-1-45 16,2 1 0-16,0-2-31 0,-3 2 1 0,0 0-273 0,8-1 146 0,-12-1 58 16,-2 0-640-16,-2 1 355 15,-1-1 176-15,-2 0-750 0</inkml:trace>
  <inkml:trace contextRef="#ctx0" brushRef="#br1" timeOffset="-167752.44">16530 16387 1975 0,'0'-11'0'0,"0"2"0"0,0 0 0 0,0 3 0 0,0 5 0 0,2-1 0 0,1 2 0 0,4 0 0 0,0 9 85 0,0 3-14 0,2 3-10 16,-1 2-287-16,-2 1 131 16,0 2 66-16,0 2-677 0,-4 3 326 0,-2-1 178 15,0-2 84-15,0 1-119 0,-9-1 119 0,-1 2 37 0,-1-6 81 0,-1 0 99 0,1-1-87 16,1-4-24-16,-2-2 0 15,3 2 353-15,4-3-184 0,2-3-97 0,3 0 151 0,0-3-49 16,0 2-87-16,8 1 92 0,5 0 103 16,2 2-116-16,2 3-59 0,0 1-192 15,-1 4 67-15,1 4 43 0,-6 3-10 0,0 0-85 16,-3 4 60-16,-5 3 29 16,-2 1 0-16,-1 4 102 0,0-11-41 0,-3-1-68 0,-5-2 276 0,2-6-131 15,-2-6-59-15,4 0 35 0,2-10-47 0,2 0 5 16,0-7-42-16,6-14-270 0,10-7 135 0,1-4 77 15,3-7 24-15,4-4-654 0,0-10 328 16,4 0 137-16,-1-7 91 0</inkml:trace>
  <inkml:trace contextRef="#ctx0" brushRef="#br1" timeOffset="-167610.84">16911 16443 1575 0,'8'-28'0'0,"-2"10"0"0,-3 5 0 0,0 4 0 0,-1 7 0 0,-2-1 0 0,0 2 0 0,0 1 0 0,0 0 619 0,0 0-291 0,0 4-146 0,0 3-72 15,0 0 131-15,0 3-107 0,1 1-48 0,1-1-373 16,4 0 163-16,1 2 80 15,0-3-355-15,2 0 213 0,-1-2 111 0,1-3 57 0</inkml:trace>
  <inkml:trace contextRef="#ctx0" brushRef="#br1" timeOffset="-166872.33">17152 16325 932 0,'0'-6'0'0,"0"3"0"0,0-1 0 0,0 2 0 0,0 0 122 0,0 2-34 15,0 0-8-15,-10 0-43 0,0 14 317 0,-6 1-159 16,-2 6-79-16,-7 8-30 0,-2 0 16 0,0 3-33 15,-2 2 1-15,0-1-88 0,-1 1 28 0,0 0 9 16,10-7 80-16,6-6-31 0,1-3 0 0,9-2-31 31,3-3 16-31,1-1-7 0,0-6-9 0,1 0 0 0,10-6-63 0,0 2 32 16,0-2-1-16,1 1 40 0,-2-1-401 0,-2 0 186 16,-2 0 82-16,1 0-340 0,-4-1 187 0,2-6 75 15,-3 0 23-15,-1 0 53 16,-1-2 27-16,0 0-1 0,0-2 115 0,0-3-53 15,0 3 9-15,0-1-44 0,-1 1 105 0,1 0-53 16,0 2-26 0,0 1-9-16,0 0 357 0,0 3-134 47,0-2-107-47,1 3 269 0,6-2-155 0,0 5-92 0,3-1-32 0,1 2-25 0,2 0 0 0,0 0-24 0,4 0-134 0,-2 4 62 0,1 5 36 0,0-1 0 15,-4 0-67-15,0 1 51 0,0 3 36 0,-8-3-10 16,0 0-131-16,-4 2 31 15,0 2 47-15,-7-2-6 0,-6 2-2 0,-8-1 1 0,-2 0 92 0,-3-1-34 0,-2-2-1 0,1 0-24 16,-1 1 124-16,3-1-51 0,3-5-30 0,3 2 0 16,5-4 74-16,3 0-31 62,2 1-24-62,6-3 0 0,3 2 58 0,3-2-27 0,8 0 1 0,6 0-84 0,5 0 9 0,1 0 45 0,0-2-224 0,1-1 101 0,-3-1 50 0,1-2 19 0,-2 2-324 0,-6 2 151 0,-1 0 86 0,-2-1 13 0,-5 1-271 0,-1 0 157 16,1 0 70-16,-4 2-30 0,-2 0 59 0,0 0 29 15,-3 0 0-15,-4 0 11 0,-1 0 9 16,-1 0 9-16,0 0 253 0,0 0-127 16,-3 2-62-16,2 3-33 0,-2 1 418 0,0 1-190 15,3 3-121-15,-2 3-3 0,0 3 239 0,-3 1-146 16,2 5-68-16,-2 0-45 0,1 2 1 0,1 3-42 16,1-1 0-16,0 0-211 0,4-3 102 15,2-5 54-15,3-1-415 0,2-6 235 16,0-4 118-16,0-4 11 0,2-3-475 0,7-7 240 15,7-10 133-15,-2-7 68 0,3 1-88 0,0-4 68 16,-1 4 47-16,-1 3 1 0,-2 1 84 0,-1 4-46 16,-2 3 0-16,3 1 315 0,-5 7-166 15,1 4-75-15,-2 0 427 0,-3 9-221 0,1 14-133 0,-2 8 12 16,3 4 422-16,-3 3-254 0,5 1-127 0,0 0-62 16,4-1 121-16,4-2-83 0,-1-12-56 0,3-7-88 15,2-8 1-15,-1-9 41 0,2-2-1 0,3-16-58 16,-6-9 24-16,-4-7 0 15,-1-7-168-15,-1 0 100 0,-4-1 52 0,2-4 33 16,-6 5-554-16,-3 1 262 0,1 1 74 0</inkml:trace>
  <inkml:trace contextRef="#ctx0" brushRef="#br1" timeOffset="-166468.2">17926 16685 730 0,'0'-12'0'0,"-3"2"0"0,3 1 0 0,0 0 0 0,5 5 0 0,11 3 362 0,4 1-163 0,4 0-81 0,3 5-41 16,9 8 131-16,-6 2-91 0,2 4-40 0,-6 3-92 15,-3 2 26-15,-8 5 0 16,-4 2 34-16,-11-1-113 0,0 1 52 0,-14 2 27 0,-14-1-12 15,-6 0 0-15,-11 2 47 16,-2-6-48-16,-3-4-7 0,-1-6 35 0,4-4-49 16,-5-1 6-16,16-13-150 0,7 0 75 0,9-8 44 0,10-16-351 15,10-12 185-15,7-7 72 0,22-4 58 0</inkml:trace>
  <inkml:trace contextRef="#ctx0" brushRef="#br1" timeOffset="-166315.64">18205 16552 1196 0,'0'4'0'0,"0"6"0"0,-3 3 0 0,-4 6 0 0,-3 10 0 0,-1 5 0 0,-3 7 633 0,2 4-298 0,-1 6-149 0,5-2 367 0,5 5-249 0,3-12-138 16,2-7-65-16,18-5-32 15,6-7-1-15,6-7-32 0,8-1 10 0,-2-15-401 0,3 0 196 16,0-9 98-16,1-10-709 0,-2-3 403 0,1-3 196 16,-11-1-699-16</inkml:trace>
  <inkml:trace contextRef="#ctx0" brushRef="#br1" timeOffset="-166064.2">18431 16301 1398 0,'-5'-14'0'0,"2"5"0"0,3 4 0 0,0 1 0 0,0 4 0 0,8 0 0 0,6 2 321 0,0 8-142 0,6 3-63 0,-4 1-44 16,3 0-68-1,-3 3 1-15,-3 2 31 0,-2-1-251 0,2 3 135 0,-10-2 54 0,-2-1 31 16,-1 0-120-16,-1 0 66 15,-11 1 33-15,-3-2 301 0,-3-3-132 0,-1-1-65 16,-1-4-55-16,1-2 343 0,2 0-170 0,1-2-76 0,7-3-51 16,3 0 94-16,6-2-68 0,0 0-35 0,4 0-99 15,16-6 42-15,7-1-10 0,6-5 33 0,4 2-472 16,2 0 237-16,2 1 117 0,5 2-798 0,-6 2 388 16,-6 3 232-16,-4 0 93 0</inkml:trace>
  <inkml:trace contextRef="#ctx0" brushRef="#br1" timeOffset="-165918.02">18666 16722 1727 0,'-23'11'0'0,"2"0"0"0,5-2 0 0,-1 3 0 0,10-7 0 0,6-1 0 0,1-1 0 0,0-1 525 0,15-2-244 0,6 2-113 0,8-2-71 0,6 0 87 0,5 0-74 0,4-2-37 0,-1-5-140 0,6 0 60 0,-8-1 18 0,-1 3-622 0,-5-2 324 15,-2 5 162-15,3-4 90 0,-13 5-692 0,-4-2 350 16,-10 3 150-16</inkml:trace>
  <inkml:trace contextRef="#ctx0" brushRef="#br1" timeOffset="-165760.64">18980 16506 1407 0,'-8'-11'0'0,"2"2"0"0,-1 0 0 0,3 8 0 0,1 1 0 0,0 0 0 0,-2 13 0 0,3 9 661 0,-2 9-304 0,0 6-164 16,0 4-79-16,-2 4 303 0,1 3-190 0,0 2-96 0,1 7-310 15,2-7 104-15,2-3 55 0,0-3 28 0,0-6-333 16,0-6 180-16,0 0 100 15,3-16-809-15</inkml:trace>
  <inkml:trace contextRef="#ctx0" brushRef="#br1" timeOffset="-165604.89">19097 16607 2113 0,'4'-9'0'0,"5"4"0"0,-2-2 0 0,4 7 0 0,1-3 0 0,3 3 0 0,1 0 0 0,0 7 0 0,2 5 457 0,1 3-211 0,0 2-104 0,4 3-490 0,-5-4 187 15,0 1 99-15,0-2 49 0,0-1-827 0,2 1 424 0</inkml:trace>
  <inkml:trace contextRef="#ctx0" brushRef="#br1" timeOffset="-165445.14">19435 16556 1364 0,'0'-16'0'0,"0"3"0"16,0 4 0-16,0 2 0 0,0 7 0 0,0 2 292 0,-3 22-127 0,-4 5-65 0,-1 16-32 0,-5 7 608 0,2 4-324 0,-5 6-158 0,2 4-79 15,-3 2 178-15,1 4-129 0,-4 7-54 0,3-13-269 47,0-3 98-47,0-2 49 0,1-7 24 0,1-6-614 0,-1-4 328 0,9-26 151 0,0-12-366 0,4-6 257 0,0-11 7 0,3-20 106 16,0-12-600-16</inkml:trace>
  <inkml:trace contextRef="#ctx0" brushRef="#br1" timeOffset="-165202.8">19650 16302 1650 0,'18'-2'0'16,"2"0"0"-16,-1 2 0 0,2 2 0 0,-6 9 0 0,5 4 0 0,-10 2 0 0,-1 3 210 0,-7 2-87 0,-2 4-43 0,0 4 129 0,-17-1-90 0,-5 1-42 0,-3-2-11 0,-5-2 1 16,-1-6-31-16,-2 1 9 0,7-6 40 0,2-8-25 15,5 0 0-15,9-7-23 16,0 3 150-16,1-1-66 0,9-2-47 0,0 0 38 0,4 0-38 15,14-2 0-15,7-3-38 0,6-4 1 16,2 3-1-16,4-3 0 0,2 4-247 0,5-5 123 16,-4 3 62-16,8-3 41 0,-10 5-474 0,-2 0 213 15,-3-2 121-15,-2 5 19 0,-5-3-236 0,4 4 144 16,-10 0 85-16,0 1-561 0,-4-2 319 0</inkml:trace>
  <inkml:trace contextRef="#ctx0" brushRef="#br1" timeOffset="-165049.4">20067 16586 2162 0,'-12'0'0'0,"4"0"0"15,-2 0 0-15,8 0 0 0,0 3 0 0,2-2 0 0,2 4 0 0,10-5 0 0,12 3 293 0,4-3-134 0,5 0-61 0,4 0-209 0,4 0 74 0,0 0 37 0,0 0 8 16,-8 0-768-16,0 0 398 0,-6 0 199 0</inkml:trace>
  <inkml:trace contextRef="#ctx0" brushRef="#br1" timeOffset="-164874.2">19986 16981 2086 0,'-9'0'0'0,"1"0"0"0,5 0 0 0,3-3 0 0,0 2 0 0,8 0 0 0,13-1 0 0,7 1 310 0,8-2-136 0,7-4 129 0,0 2-138 16,1 0-64-16,2 0-33 0,-2-2-385 0,1 2 177 16,-1-2 97-16,-13 5 35 0,-3-1-650 0,-8 1 326 15,-5 2 161-15,-8 0 82 0,1 0-434 0,-8 0 247 16,0 2 121-16</inkml:trace>
  <inkml:trace contextRef="#ctx0" brushRef="#br1" timeOffset="-164704.08">20700 16329 2709 0,'6'-12'0'0,"1"6"0"0,0 3 0 0,-1 3 0 0,-5 3 0 0,1 23 0 0,-2 13 0 0,-4 14 933 0,-13 9-644 0,4 8-289 16,-2 0 0 31,0 12 0-47,-1 4 0 0,6 7 0 0,1 7 0 0,9-19 0 0,0-2-90 0,0-4 4 0,11-7-1410 0</inkml:trace>
  <inkml:trace contextRef="#ctx0" brushRef="#br1" timeOffset="-164083.48">21512 16410 1412 0,'0'-13'0'0,"0"3"0"0,0 1 0 0,0 4 0 0,0 2 0 0,0 3 0 0,0 3 0 0,0 9 171 0,0 5-66 0,0 2-24 0,0 3-10 16,0 2 70-16,0 0-52 0,0 2-26 0,-2-2-256 15,-2 1 124-15,1-2 49 0,-1-2-376 16,1-2 216-16,-1-3 107 0,0 0 64 16,1-4-424-16,0-6 157 0,-4-4 119 0,5-2 59 15,0 0-35-15,1-8 61 0,1-7 48 0,0-5 24 16,0 1 0-16,0-2 0 0,1-1 0 0,3 2 202 31,5 4-139-31,-2 3-50 0,3-1 404 0,3 4-185 0,0-2-121 0,6 3 9 0,0 4 137 16,1 2-109-16,3 1-55 0,2 2-28 0,-1 0-182 0,3 0 87 15,-3 0 29-15,-2 7-190 0,-5 1 115 0,-2 0 57 16,-5 0 28-16</inkml:trace>
  <inkml:trace contextRef="#ctx0" brushRef="#br1" timeOffset="-163672.97">21392 16663 910 0,'-8'2'0'0,"1"-1"0"0,3 3 0 0,1-1 0 0,1 1 0 0,1 0 0 0,1 1 168 0,0-1-65 0,0 3-32 0,1-2-1 16,7 0-229-16,0 1 107 0,3-3 40 16,-2 0-407-16,2-3 201 0,-2 0 101 0,-1 0 50 0,0 0-93 15,-5 0 84-15,2-3 34 0,-4 1 42 16,-1-5 0-16,0-1 0 15,0-1 0-15,-6 2 102 0,-1-3-88 0,2 2-26 16,-3 1 0-16,0-2 414 0,4 4-206 0,-1-1-60 0,3 4 200 16,2-4-145-16,0 3-77 0,2 0-28 0,12 1 42 15,1 2-44-15,6 0-1 16,7 0-76 0,0 0 0-16,4 5 40 0,-1 5-9 0,1-1-229 0,-4 6 115 0,-6-3 56 0,-2 2 30 0,-5 3-222 0,-13-1 114 15,-2 1 13-15,-10-1 129 0,-16 1-31 0,-8 0-26 16,-5-1-53-16,-5-4 222 15,-1-3-103-15,1 0-37 0,3-5 448 0,3 2-223 16,1-2-76-16,10-2-72 0,9-2 282 0,7 0-169 16,6 0-83-16,5 0-44 15,1 0 10-15,21 0-10 0,8-3-41 0,6-3 0 0,4 2-255 16,1 0 128-16,4 0 73 0,-9 2-520 0,0 0 267 16,-5 1 149-16,-1 1-364 0,-7 0 230 15,5 0 68-15,-18 3 79 0</inkml:trace>
  <inkml:trace contextRef="#ctx0" brushRef="#br1" timeOffset="-163519.17">21244 17004 1885 0,'-13'0'0'0,"6"0"0"0,-1 0 0 0,4 0 0 0,1 4 0 0,3 3 0 0,0 2 0 0,0 0 0 0,7 3 0 0,1 0 215 0,4 3-80 31,-1-3-52-31,0 1-248 0,3 1 101 0,0-3 51 0,1-1-246 0,1-1 157 0,-1-5 65 15,0-2 37-15</inkml:trace>
  <inkml:trace contextRef="#ctx0" brushRef="#br1" timeOffset="-163376.89">21484 17042 1146 0,'0'0'0'0,"0"0"0"15,0 0 0 1,0 0 0-16,0 0 0 0,0 0 0 0,0 0 0 0,0 0 246 0,1 3-104 0,1-1-52 0,1 0-27 0,-1 2-262 0,5 0 126 0,0-1 51 0</inkml:trace>
  <inkml:trace contextRef="#ctx0" brushRef="#br1" timeOffset="-163186.48">21661 17062 1012 0,'0'0'0'0,"0"0"0"0,0 0 0 0,2 0 0 0,-1-2 0 0,-1 0 0 0,1 1 261 0,0-1-111 0,2 0-57 0,0 1-22 0,2 1-10 0,1 0-24 0,2 0 1 15,-2 0-373-15,1 0 187 16,3 0 102-16,3 0 37 0,-4 0-246 0,2 0 140 15,3 0 71-15,-3 0-352 0,3 0 195 16,-3 0 95-16,0 1 38 0,-1 3 68 0,2-1 0 16,-4 0 0-16,5 1 333 0,-6 2-205 0,2 0-82 0,-1-2-42 31,-1 3 330-31,0-3-140 0,0 3-95 0,1-2 26 0,-2 0-28 0,0-2-28 0,3 3-1 0,0-6-348 16,2 2 168-16,-3-2 70 0</inkml:trace>
  <inkml:trace contextRef="#ctx0" brushRef="#br1" timeOffset="-162807.48">22133 16733 1955 0,'2'-22'0'0,"0"-3"0"0,-2 13 0 0,0 4 0 0,1 7 0 0,-1-1 0 0,0 2 0 0,2 0 0 0,-1 3 209 16,2 9-85-16,2 0-44 0,0 3 65 0,-1 0-53 16,2 2-18-16,1-2-10 15,0 0-389-15,0-1 181 0,1-1 91 0,0 1-220 0,-1-6 151 16,-2 0 80-16,0 0 39 0,-2-4-629 15,-1-3 302-15,0 2 110 0,0-3-58 0,-2 0 121 16,0-4 59-16,0-8 32 0,-8-3 88 0,-1-3-44 16,-2-5 22-16,0-5 0 0,0-3 102 0,-2-6-88 15,6-4-26-15,0-4 119 0,1 7-67 0,6 1-39 16,0 2 12-16,0 4 391 16,8 6-146-16,5 0-110 0,7 10 130 0,5 5-121 0,4 5-59 0,6 3-30 15,0 2 67-15,6 0-39 0,-2 0-34 16,-3 0 0-16,0 7 78 0,-6 1-52 15,0 1-25-15,-3 4 80 0,-9-1-57 0,-3 4-25 16,-6 1 1-16,-4 0 184 0,-4 3-104 16,1 4-43-16,-2 0 183 0,0 0-122 0,-8 1-62 0,0-2-30 15,0 2-178-15,0 2 84 16,2-7 26-16,0 0 1 0,3-1-619 0,-1-3 327 16,3-1 143-16,0-1-847 0,-1-4 483 0,2-4 238 15</inkml:trace>
  <inkml:trace contextRef="#ctx0" brushRef="#br1" timeOffset="-162639.3">22289 16627 1665 0,'-10'-7'0'0,"0"2"0"0,4 3 0 0,3 1 0 0,3 0 0 0,0 1 0 0,5 0 0 0,9 0 462 0,5 0-217 0,1 2-104 0,6 2-52 0,-1-1-373 0,0-1 161 15,4 0 89-15,-7 1-771 0,0 0 385 16,-5-2 194-16,-4 4 95 0,-4-3-177 15,-4 4 149-15</inkml:trace>
  <inkml:trace contextRef="#ctx0" brushRef="#br1" timeOffset="-162185.08">22349 16722 1144 0,'-18'2'0'0,"0"-2"0"0,2 2 0 0,-1 1 0 0,4-1 0 0,5 0 0 0,4-2 261 0,4 0-111 16,0 0-57-16,2 0 110 0,13 3-74 0,4-3-50 16,6 0-37-16,3 0-5 0,2 0 1 0,1 0-1 15,3 0-249-15,-8 0 121 0,0 0 64 0,-2 0 32 16,-5 0-625-16,-2 0 311 15,-1 0 155-15,-4 0-267 0,-7 0 210 16,-5 2 106-16,0 5 37 0,-18 1 68 0,-2 2 0 16,-9 1 0-16,-4 0 0 0,0-2 0 0,-2 0 0 0,-1-1 0 15,6-3 0-15,2-1 0 0,5 0 0 0,2-2 0 16,3 0 338-16,5-1-126 0,6-1-103 0,6 0 312 16,1 0-192-16,1 3-95 0,16-3 79 15,4 1-79-15,4 1-52 16,2-1-1-16,1 3-34 0,3-1-9 0,-3 0-1 0,2 0 10 15,-7 0-20-15,-2 1 11 0,-4-1-1 0,-4 0 1 16,-2-1-24-16,0 2 33 0,-9-2-9 0,-2 4 85 16,0-1-43-16,-17 1 1 0,0 2-44 0,-3 0 151 15,0 1-80 1,1-2-35-16,0 3 91 0,3-4-63 0,4 0-32 0,-1 1 9 16,6-2 4-16,0 0-44 0,5 0-1 0,2-1 1 0,0-1-51 15,2 3 34-15,10-5-9 0,3 0-35 16,3-1 30-16,0 0 0 0,2 0 31 0,0 0-227 31,-3 0 105-31,-2 0 28 0,-2-1-327 0,-3 0 167 0,-1-2 98 0,-1 0 12 16,-7 0-316-16,1 2 193 31,-2 0 96-31,-2-1 47 31,-9 0-239-31,-4 0 134 0,-2 2 82 0</inkml:trace>
  <inkml:trace contextRef="#ctx0" brushRef="#br1" timeOffset="-161980.55">22308 16874 1034 0,'-2'0'0'0,"-2"2"0"0,-4 3 0 0,3 2 0 0,-1 3 0 0,0 4 0 0,-4 3 207 0,-2 4-84 0,-2 5 147 0,0-1-121 0,0-1-56 0,-2 0-28 0,2 0-276 0,0-3 124 0,0-4 71 0,5-6 22 15,3-2-408-15,1-5 207 16,3-4 102-16,2 0 53 0,0-2-155 0,4-6 94 0,8-2 46 0,-1 0-23 16,2 1 0-16,2 3 40 15,0 2 476-15,1 2-233 0,3 2-121 0,-2 0-61 16,2 0 639-16,0 10-289 0,4 2-140 0,-1 2-103 15,2 1 231-15,3 2-161 0,-3 4-82 0,8 3-40 16,5 0-107-16,-1-4 29 0,5 4 0 16,4-7-663-16,8-4 350 15</inkml:trace>
  <inkml:trace contextRef="#ctx0" brushRef="#br1" timeOffset="-161668.66">22854 16811 1640 0,'0'-2'0'0,"0"-4"0"0,1 1 0 0,5 1 0 0,4 1 0 0,3 3 0 0,7-3 0 0,5 3 217 0,7 0-90 0,7 0-45 0,3 0 10 16,-1 0-261-16,5 0 104 0,-4 0 50 0,0 0-556 16,-4 0 274-16,1 0 130 0,-15 0-147 15</inkml:trace>
  <inkml:trace contextRef="#ctx0" brushRef="#br1" timeOffset="-161507.77">23073 16465 1373 0,'-13'-12'0'0,"3"8"0"0,2 3 0 0,2 1 0 0,6 17 0 0,0 9 0 0,0 11 0 0,0 7 413 0,3 8-189 0,3 11-84 0,0 3-56 0,2 5 153 15,-3 3-101-15,4-2-49 0,-1-6-209 0,1 3 88 0,-1-22 31 16,-3-4-434-16,1-6 237 15,-3-4 119-15,-3-4 58 0,0-2-307 0,0-15 173 16</inkml:trace>
  <inkml:trace contextRef="#ctx0" brushRef="#br1" timeOffset="-161359">23059 16898 1198 0,'-14'0'0'0,"0"0"0"0,-3 2 0 0,1 10 0 0,-4 7 0 0,-5 6 0 0,1 6 0 0,1 1 356 0,-3 6-159 15,0-1-80-15,5 1-127 0,-1-1 33 32,11-13-10-32,7-7-460 0,4-7 236 0,0-8 118 0,2-2 59 0</inkml:trace>
  <inkml:trace contextRef="#ctx0" brushRef="#br1" timeOffset="-161199.7">22996 16981 910 0,'2'0'0'0,"-2"0"0"0,2 0 0 0,-1 2 0 0,1 2 433 0,-1 1-198 15,2 4-99-15,1 2-49 0,-1 3 76 0,3 2-54 0,1 2-41 0,3 1 1 16,0-2-288-16,7-2 128 0,-2-4 65 0</inkml:trace>
  <inkml:trace contextRef="#ctx0" brushRef="#br1" timeOffset="-160987.49">23358 16672 1147 0,'6'-14'0'0,"1"0"0"0,0 1 0 0,5 6 0 0,3-2 0 0,2 4 0 0,0 2 245 0,2 3-104 0,1 0-53 0,2 0-25 0,1 8-79 0,2 4 36 16,-8 1-9-1,0 2-56-15,-4 3 41 0,-5 3 0 0,-2 1 41 16,-3 6-24-16,-3-2-8 0,0 0 32 0,-5 2 168 0,-4-1-84 0,3-4-42 0,1 4 6 16,0-4 31-16,2-6-39 15,3 1-1-15,0-3-39 0,0 3-143 0,0-6 67 16,2-2 38-16,4-2-158 15,2-1 98-15,0-2 49 0,1 4 33 0,-4-4-523 0,-1-1 250 16,-3 1 79-16,2 1 78 0,-3 1-310 16,0 0 174-16,-5-5 102 0</inkml:trace>
  <inkml:trace contextRef="#ctx0" brushRef="#br1" timeOffset="-160814.71">23559 16674 976 0,'0'7'0'0,"-3"2"0"0,-3 5 0 0,-5 8 0 0,-3 7 0 0,-1 10 0 0,-9 13 327 0,0 3-149 0,-4 7-70 0,-1 1-14 32,-1-2-29-1,1-7 1-31,1 3-20 0,10-23-144 0,3-5 68 0,5-10 33 0,4-7-534 0,2-7 273 16</inkml:trace>
  <inkml:trace contextRef="#ctx0" brushRef="#br1" timeOffset="-160675.43">23386 17031 1552 0,'5'-2'0'0,"1"-2"0"0,-1 3 0 0,1 1 0 0,2 0 0 0,-1 0 0 0,3 9 465 0,1 5-215 16,3-1-106-16,3 4-44 0,2 0-20 0,2-3-1 16,3 3-44-16,2-4-645 15,6-2 323-15,5 1 172 0,-3-9 71 0</inkml:trace>
  <inkml:trace contextRef="#ctx0" brushRef="#br1" timeOffset="-160512.71">23853 16891 1742 0,'-6'-15'0'0,"2"5"0"0,4 4 0 0,0 2 0 0,3 2 0 0,8 0 0 0,6 1 0 0,6 1 377 0,4 0-171 0,2 0-84 16,2 0-430 0,2 0 172-16,5 0 96 0,-3 1 33 0,-5 1-668 0,1 0 319 0,-9-1 161 15,-3 2-81-15</inkml:trace>
  <inkml:trace contextRef="#ctx0" brushRef="#br1" timeOffset="-160346.37">24126 16595 854 0,'0'0'0'0,"-1"0"0"0,-4 0 0 0,-1 0 0 0,-2 11 185 0,-3 12-74 0,-7 9-29 0,-3 9-9 0,-2 10 283 0,-7 11-160 0,-3 6-80 0,2-3-106 0,0 2 9 15,11-17 17-15,4-9 1 0,7-7-501 0,4-8 246 16,5-6 123-16,-1-3-572 0</inkml:trace>
  <inkml:trace contextRef="#ctx0" brushRef="#br1" timeOffset="-160196.48">23958 17025 1584 0,'3'-6'0'0,"0"5"0"0,3-2 0 0,1 3 0 0,-1 0 0 0,4 4 0 0,1 11 572 0,1 6-273 16,3 3-131-16,1 3-66 0,1 2-131 0,2 0 33 0,7 2 9 15,-2-5 23-15,0-3-282 0,3-6 141 16,1-5 70-16,1-6-736 0,3-6 379 0</inkml:trace>
  <inkml:trace contextRef="#ctx0" brushRef="#br1" timeOffset="-160031.99">24647 16511 1440 0,'-2'0'0'0,"-5"0"0"0,2 6 0 0,-3 0 0 0,-1 6 0 0,-8 7 0 0,0 6 419 0,-9 9-183 0,-2 8-104 0,-1 5-48 15,-2 0 14-15,1 2-30 0,4-4-1 0,0 0-367 16,14-14 164-16,4-4 86 0,7-8 43 0,1-10-657 16,1-7 328-16</inkml:trace>
  <inkml:trace contextRef="#ctx0" brushRef="#br1" timeOffset="-159860.08">24480 16898 1451 0,'3'2'0'0,"-1"-1"0"0,1 5 0 0,0-1 0 0,-2 7 0 0,1 0 0 0,0 8 171 0,-2 2-68 0,0 6-33 0,0 2 264 16,0 4-149-16,0 4-65 0,0-6-125 0,0 1 0 15,-2-3 42-15,2-4-1 0,0-2-505 0,0-4 261 16,0-11 118-16,2-5 63 0,5-4-718 0</inkml:trace>
  <inkml:trace contextRef="#ctx0" brushRef="#br1" timeOffset="-159321.9">24564 16983 1427 0,'0'-20'0'0,"0"1"0"0,2 4 0 0,3 1 0 0,2 7 0 0,3 2 0 0,4 2 329 0,3 1-146 16,8 2-65-16,-2 0-69 0,3 0-13 0,7 0 0 15,0 0 1-15,3 3-256 0,3-1 137 16,-8 2 54-16,-1-4-588 0,-4 1 303 0,-6-1 152 0,-4 0 76 16,-2 0-277-16,-13 0 169 0,-1 0 97 0,-1-1 36 15,-15-5 60 1,2-4 0-16,-4-7 0 0,5-1 0 0,-2-5 0 0,3-5 0 0,2-3 0 16,2-3 0-16,2-1 0 0,2 8 0 15,3 4 192-15,-1 5-126 0,0 3 3 0,0 5-40 16,2 2 482-16,0 6-241 0,0 2-118 0,0 8-57 15,0 9 224-15,0 10-141 0,0 5-62 0,0 4 184 16,0 7-132-16,-3 3-66 16,-2 3-33-16,-4 2 77 15,4 3-46-15,-3-8-37 0,-2-2 24 0,3-2-26 0,1-1 0 0,-2-3-25 0,-3 3-196 0,5-13 94 16,-1-5 51 0,3-9 25-16,-3-8-336 0,5-6 181 0,-1 0 43 0,1-2-307 15,0-19 162-15,2-3 105 0,0-2 53 16,0-1-26-16,0-3 31 0,0 5 9 0,0 3 69 0,-1 2 0 15,1 3-30-15,-2 5 0 16,2-3 263-16,0 6-127 0,0 2-69 0,0 2-33 0,0 1 164 0,2 1-91 47,4 3 0-47,5 0 19 0,0 0-15 0,7 0-28 0,-2 0-127 0,6 3 58 0,-5 0 11 0,3 1 40 0,-1 1-40 0,-3 3-1 16,-1-1 16-16,-2 6 22 0,-4 2 104 0,-5 2-59 15,-2 6-31-15,-2 4-33 0,0 1 421 0,0 4-188 16,-6 0-103-16,0 0 195 15,0-1-147-15,2 1-75 0,3-3-37 0,1-2-86 0,0-8 19 16,0-2 1-16,0-8-107 0,3-4 68 16,1-5 34-16,1 0 9 0,0 0-391 0,-1-2 199 15,-2-8 107-15,-2-2-39 0,0 1-256 0,-3 1 143 32,-12 2 100-32,-3 1 44 31,-2 1 22-31,-6 2 1 0,-3 2 23 0,-3-1 220 0,2 3-106 0,-4 0-57 0,3 0 356 0,-2 0-182 15,2 0-107-15,1 5-3 16,10-1 182 0,3 1-77-16,7-2-77 0,4 2-38 0,6 0 103 0,0 1-62 0,6 1-44 0,16-1-174 0,8 1 69 0,6 1 34 0,5-5 1 0,7 1-310 0,0 0 168 0,0-4 88 15,3 0-531-15,1 0 254 0,1 0 151 0,10 0 38 0,-7 0-199 0,1-6 152 32,1 1 75-32,-1-3 38 0</inkml:trace>
  <inkml:trace contextRef="#ctx0" brushRef="#br1" timeOffset="-158907.31">25500 16527 2117 0,'0'3'0'0,"0"0"0"0,-3 6 0 0,2 7 0 0,-1 4 0 0,1 2 0 0,-1 7 0 0,1 0 0 0,1 3 0 0,0-3 96 0,0-3-30 0,0-1-1 15,1-4-396-15,4-3 170 0,3 2 88 0,-2-9 40 16,0-4-465-16,-2-2 231 0,0-5 115 0,-3 0 49 15,1 0-89-15,-2-6 77 0,0-8 40 0,0-6 59 16,0-1-21-16,0 0-8 0,-3 0 342 0,-1 1-166 16,4 2-84-16,0-1-42 0,0 5 526 15,0-3-248-15,7 5-81 0,3 3-96 16,6-1 274-16,0 4-172 0,3 1-86 0,2 1-34 0,0 2-133 0,3 2 40 16,0 0 0-16,1 6-193 31,-4 4 117-31,0 1 68 0,-7 3 20 0,-7 0-694 0,-4 1 283 0,-3 1 203 0,0-1-324 0</inkml:trace>
  <inkml:trace contextRef="#ctx0" brushRef="#br1" timeOffset="-158559.86">25406 16891 1268 0,'-4'0'0'0,"0"0"0"0,2 0 0 0,0 0 0 0,0 1 0 0,2 5 0 16,0-1 0-16,0 4 0 0,6-2 253 0,1 3-108 0,3-3-54 0,0 3-19 0,0-3-217 15,-3-2 90-15,0 0 46 0,1-2-165 0,-4 1 103 0,1-4 58 0,-3 0-36 0,-1 0 34 16,-1 0 1-16,0 0 34 0,0-3 52 0,0-1-35 0,-1-1-52 0,-3 1 9 16,2 0 362-16,1 0-172 15,1 1-75-15,0 0-49 0,5-1 112 0,6 1-68 32,6-1-34-32,5 2-120 0,-1-1 52 0,5 3-9 0,-1 0-22 0,-2 0 33 15,-2 0-1-15,-2 0 34 0,-1 7-91 0,-13 3 40 0,-2 2 7 0,-3 1-1 16,-7 2-39-16,-14-1 27 15,-4 3-16-15,-6-3 0 0,-3 2 294 0,0-3-124 0,3-2-59 16,-1 0 265-16,5-1-139 47,7-3-88-47,4-2 32 0,3 1-55 0,9-3-27 0,4 2 0 0,0-3-99 0,10 3 32 0,15-5-1 0,4 0 41 0,3 0-337 0,3 0 173 16,4 0 91-16,-8 0 32 0,-3 0-823 0,-5-3 403 0,0 1 161 0,-9 1-460 15</inkml:trace>
  <inkml:trace contextRef="#ctx0" brushRef="#br1" timeOffset="-158412.56">25322 17244 1662 0,'-13'0'0'0,"2"-3"0"0,2 3 0 0,6 0 0 0,1 0 0 0,2 3 235 47,0 6-99-47,0 0-41 0,4 1 147 0,8 1-103 0,2 1-52 16,-1-2-25-16,5 1-353 0,0-4 172 0,0 0 74 0,0-4 40 0,0 0-741 0,0-3 359 0</inkml:trace>
  <inkml:trace contextRef="#ctx0" brushRef="#br1" timeOffset="-158253.15">25552 17305 1876 0,'1'0'0'16,"1"0"0"-16,-1 0 0 0,0 0 0 0,3 0 0 0,1 1 0 0,0 3 0 0,1 2 0 0,2 1 175 0,1 0-70 0,3 1-419 0,1-1 173 0,2-4 85 0,5 3 51 15,4-5-784-15,-1-1 377 0,4 0 187 0</inkml:trace>
  <inkml:trace contextRef="#ctx0" brushRef="#br1" timeOffset="-158104.36">25900 17338 1818 0,'0'0'0'0,"0"0"0"0,0 0 0 0,3 0 0 0,4 0 0 0,1 0 277 0,3 5-121 0,2 3-60 0,2 1-29 16,4-2-98-16,1 3 43 0,3-1-9 0</inkml:trace>
  <inkml:trace contextRef="#ctx0" brushRef="#br1" timeOffset="-152598.33">3490 13004 728 0,'0'-3'0'0,"0"0"0"16,-3 2 0-16,2-3 0 0,-1 1 0 0,0-1 0 0,2 3 85 0,-1-4-24 0,-1 5-1 0,1-3 148 15,0 0-90-15,1 0-41 0,-3 3 1 0,2-3 82 0,1 3-61 0,-2-2-22 16,2-1-10-16,-2 3 85 16,0 0-58-16,2 0-29 0,-1 0 42 0,-1 0-26 0,2 5-9 0,-2 1-26 31,2 0-9-31,0 4-1 0,0-2 10 0,0 2-60 0,0-3 25 16,2 0 0-16,3 0 26 0,3-2-108 0,-3 1 63 0,3-5 18 15,-2 1-1 1,-1-2-121-16,4 0 66 0,-3 0 12 0,0 0-25 0,-3 0 21 15,3-3 0-15,-5-3 69 0,2 1 0 0,-1 2-43 16,-2-1 2-16,0 0 27 0,0 2 1 0,0 1-21 16,-2 0-2-16,-1 1-47 15,-3 0 24-15,5 0 11 0,-1 0 16 0,2 1-509 0</inkml:trace>
  <inkml:trace contextRef="#ctx0" brushRef="#br1" timeOffset="-150179.18">3406 12781 257 0,'-1'-9'0'0,"-2"5"0"0,0-3 0 0,2 3 0 0,-1-3 69 0,1 3 0 0,-2-4-41 16,1 1-6-16,2 2 100 0,-1 1-42 0,1-2 1 15,0-1-44 1,0 3-31-16,0-1 32 0,0 0 0 0,0 2-21 0,0-2 20 16,0 2-1-16,0-2 39 0,0 1-38 0,-2 1 0 15,1 2 0-15,1-2 33 0,-3-1 0 0,2 1-23 16,-2 0-9-16,2 2 31 0,-2 0-31 0,-2-1 0 16,2-1 0-16,-1 3 34 0,0 0-35 0,-3 0 1 15,1 0-16-15,0 0 16 16,-3 0 10-16,3 0-3 0,-3 0-7 0,-1 6 0 0,1 1 0 0,-2 0 30 15,0 0 10-15,3 1-41 16,-4-1 1-16,4 2 22 0,-3 1-22 0,2-2 0 16,-2 1 9-16,3 2 16 15,-2-1-25-15,1-1-1 16,0 3 52-16,0-2-25 0,0 3 8 0,1-1 23 0,1 3-28 0,-3-3-1 0,5 5-28 0,-3-3 61 62,2 6-21-46,2-1-9-16,0 0-31 0,2 1 36 0,2 1-1 0,0 2-35 0,0 6 10 0,0-5 90 0,2 0-49 0,6 2-26 0,4-1 83 0,1-1-146 0,1 2 0 16,3-4 0-16,0-1 0 0,2-1 0 0,0-2 0 0,1 0 0 0,3 2 0 0,-4-3 0 0,1-5 0 15,2 4 0-15,-3-5 0 0,1 1 0 16,3 2 0-16,-8-7 0 0,1 1 0 0,-1-1 0 0,-1-5 0 0,-3 2 0 16,2-2 0-16,-2-2-567 0,-4 0 150 0,3 0 190 15,-1 0 94-15,0 0-843 0</inkml:trace>
  <inkml:trace contextRef="#ctx0" brushRef="#br1" timeOffset="-149059.24">3269 12775 391 0,'-2'-5'0'0,"-4"-1"0"0,-1 0 0 0,3 2 0 0,1 0 0 0,0 0 278 16,-2-2-121-16,4 3-59 0,-2-5 144 0,0 5-106 16,3-3-50-16,0 0 22 0,0 1-35 15,0-4 0-15,0 1-26 0,3 2 59 0,4-5-34 0,0 4 0 16,1-3-34-16,4 3 62 0,0-5-22 0,-2 3-9 15,3 1-32-15,-1 1 66 16,0-1-33-16,0 0 0 16,-2 2 17-16,2 1-10 0,-4 0-40 0,3 2 23 0,-2 2-23 0,0-2 1 15,2 1 9-15,0 0 16 0,-2 2 1 0,2 0-26 16,0 0-1-16,-1 0 34 16,5 0-24-16,-5 0-9 0,3 2-1 0,0 0-39 15,-1 1 40-15,0-1-1 0,3 0-24 0,-3 1 24 16,0-1 0-16,0 1-3 0,-2-3 4 0,2 5-5 0,-2-3 13 15,0 1-13-15,-2 1 2 0,1-1-7 16,-3-1 5-16,4 3-17 0,-3 0 24 0,0-3-8 16,1 3 1-16,-2-1-1 0,1-1 1 0,0 2-10 15,0 1-23-15,-1-4 0 16,3 2 0-16,-3 1 0 0,2 0 0 0,1 0 0 0,-2-3 0 0,1 4 0 16,-2-2 0-16,1 0 0 0,0 0 0 0,-1 0 0 15,1 1 0-15,-2 0 0 0,1 0 0 16,-1-1 0-16,1 1 0 0,-1 1 0 15,-1-3 0-15,0 3 0 0,1-1 0 0,-1 1 0 16,-2 0 0-16,3 1 0 31,-2-1 0-31,1 0 0 0,-2 4 0 0,1-4 0 0,-1 2 0 0,1 0 0 0,0 0 0 0,2 0 0 16,-1 2 0-16,-1 0 0 0,-1-3 0 0,1 3 0 0,2-1 0 0,-1-2 0 16,0 2 0-16,0-1 0 0,1-2 0 0,1 5 0 15,-2-6 0-15,-1 5 0 16,1-3 0-16,-1-1 0 0,4 2 0 0,-3 0 0 15,-1-1 0-15,2-1 0 0,-1 0 0 16,-1 2 0-16,0-2 0 0,0 2 0 0,1-3 0 0,-3 2 0 16,1-3 0-16,1 2 0 0,-2-2 0 0,1 3 0 15,-1-3 0-15,-1 2 0 0,0 0 0 0,0 0 0 16,0 0 0-16,0-1 0 0,0 2 0 0,0-2 0 16,0-1 0-16,0 4 0 0,0-2 0 0,0 0 0 15,0 0 0-15,-3 2 0 16,2-1 0-16,-4 0 0 0,2 3 0 0,-1-3 0 15,2 1 0-15,-1-1 0 0,-1 0 0 0,-1 1 0 0,0 3 0 16,1-3 0-16,-3 0 0 0,3 0 0 16,-1 0 0-16,0 0 0 0,-1 2 0 0,-2-1 0 15,5-1 0-15,-5-1 0 0,4 0 0 0,-2 0 0 16,-1 3 0-16,0-3 0 31,1 1 0-31,-3-1 0 0,3 0 0 0,-2 0 0 0,-3 3 0 0,4-3 0 0,-2-1 0 0,0 3 0 0,-2-2 0 0,3 1 0 16,-5-1 0-16,4-1 0 0,-4-1 0 0,2 1 0 15,-1 0 0-15,-3-3 0 16,-2 2 0-16,0-4 0 0,0 1 0 0,0-1 0 16,-3 2 0-16,1-3 0 0,-4 0 0 0,3 0 0 15,0 0 0-15,4 0 0 0,-1 0 0 0,3 0 0 16,0 0 0-16,3 0 0 0,4-6 0 0,5-3 0 0,2 2 0 16,0-3-555-1,2-2-16-15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12-26T01:28:57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4688 15478 0</inkml:trace>
  <inkml:trace contextRef="#ctx0" brushRef="#br0" timeOffset="11891.96">30882 19025 0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2-12-26T01:29:49.3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12-26T01:29:49.908"/>
    </inkml:context>
  </inkml:definitions>
  <inkml:trace contextRef="#ctx0" brushRef="#br0">28760 14423 0,'0'0'0,"0"0"0,0 0 32,0 0-32,25 149 15,-25-99-15,0-25 31,-37 62-31</inkml:trace>
  <inkml:trace contextRef="#ctx1" brushRef="#br0">20937 7088 1188 0,'-14'-5'0'0,"1"-1"0"0,2 3 0 0,5 0 0 0,2 3 0 0,4 0 375 0,0 0-169 15,0 0-84-15,0 0-42 0,0 0 103 16,4 0-77-16,8 0-34 16,2 3 184-16,4 0-109 15,1 0-54-15,7 0-19 0,-1 0 115 0,2 0-75 0,3 3-39 0,2-3 178 16,1-1-108-16,9 4-44 0,-4-2-37 0,3-1 24 31,7-1-88-31,2 3 0 0,5-4 0 0,9 5 0 0,-5-5 0 16,3 3 0-16,7 0 0 0,2-2 0 0,2 1 0 15,15 1 0 1,-16-3 0-16,4 0 0 0,0-1 0 0,7 0 0 16,4 0 0-16,13 0 0 0,-18 0 0 0,0-2 0 0,0-5 0 0,2 1 0 0,-1 2 0 0,9-2 0 15,-27 1 0-15,-3 3 0 0,-6 0 0 0,-6 0 0 16,-6 1 0-16,4-2 0 0,-14 2 0 0,-1-1 0 0,0 1 0 0,-5 1 0 16,-2-3 0-16,0 2 0 15,-10 1 0-15,-2-1 0 0,-1 1 0 0,-3 0 0 16,0-1 0-16,-2 1 0 15,-4-2 0-15,0 2 0 0,-2 0 0 0,-1 0 0 0,-1 0 0 0,0 0 0 16,0 0 0 0,0 0 0-16,0 0 0 0,0 0 0 0,0 0 0 0,0 0 0 0,0 0 0 0,0-2 0 15,0 2 0-15,0-2 0 16,-1 0 0-16,-1-1 0 0,-1 0 0 0,0 2 0 0,1-3-349 16,-3 0 61-16,-1 4 116 0</inkml:trace>
  <inkml:trace contextRef="#ctx1" brushRef="#br0" timeOffset="854.82">15277 7217 693 0,'-2'-7'0'0,"0"1"0"0,-1 1 0 0,2-2 0 0,1 2 239 0,0 0-101 0,0 1-51 15,0 1-25-15,0 0 353 0,0-1-180 0,1 1-104 16,7 1-47-16,4 0 149 0,3 0-98 0,5 2-49 15,4-2 244-15,4 2-151 0,5 0-71 0,9 0 198 16,10 2-135-16,9 2-67 0,15 3-24 0,8 1 35 16,11-3-115-16,14 2 0 15,8 0 0-15,4 0 0 0,17-1 0 0,-18-3 0 0,-3 2 0 0,-5-2 0 16,-6 0 0 0,-5-3 0-16,12 3 0 0,-25-3 0 0,-4 0 0 0,-5 0 0 15,-2 0 0-15,-6 0 0 0,6 0 0 0,-21-3 0 16,-3 3 0-16,-5-4 0 0,-9 2 0 0,-8 1 0 15,-3 1 0-15,-14-1 0 0,-8 1 0 0,-4 0 0 16,-1-3 0-16,-1 3 0 0,0 0 0 0,0 0 0 16,-1-2 0-16,-4 1 0 15,0-7 0-15,0 1 0 0,-2 1 0 0,-2 0 0 0,-2 4-86 0,-6-1-52 16,-7 3 44-16</inkml:trace>
  <inkml:trace contextRef="#ctx1" brushRef="#br0" timeOffset="10370.51">17408 11529 1707 0,'-5'-11'0'0,"2"0"0"0,0 2 0 0,-1 3 0 0,2 3 0 0,0-1 0 0,2 2 0 0,0 2 444 16,0 0-203-16,0 0-102 0,0 0-51 0,0 0 177 0,0 0-118 0,0 0-55 16,1 0 25-16,10 0-39 0,5 2-1 47,1 0-30-47,6 0 196 0,2 1-103 0,6-1-51 0,2 0-72 0,5 0-17 0,7 1 0 0,-2 0 0 0,7 0 0 0,3 0 0 0,5 2 0 15,7-1 0-15,12 3 0 0,-1-2 0 16,4 2 0-16,10 1 0 0,5 0 0 31,14-2 0-31,20 1 0 0,-10-5 0 0,6 4 0 0,5-2 0 0,3 2 0 0,1 2 0 0,12 0 0 16,-31-1 0-1,4-1 0-15,1 1 0 0,0 0 0 0,-5 1 0 0,14-1 0 0,-21 0 0 0,4-1 0 0,-3 2 0 0,-3 4 0 32,2-4 0-32,7 4 0 0,-20-5 0 0,-8 2 0 0,-2 0 0 0,-8 2 0 15,-3-4 0-15,3 2 0 0,-21-1 0 0,-7 1 0 16,-7-2 0-16,-8 0 0 0,-7-1 0 0,-7-1 0 0,-15-2 0 15,-2-2 0-15,-3-1 0 0,0 0 0 16,0 0 0-16,0 0 0 16,-3 0 0-16,1 0 0 0,2-9 0 0,0-3 0 0,-1-5 0 15,-1 4 0 1,1-3 0-16,-3 0 0 0,-2 1 0 0,-2 3 0 0,-6-2 0 16,-6 8-1071-16</inkml:trace>
  <inkml:trace contextRef="#ctx1" brushRef="#br0" timeOffset="41861.36">22232 11461 1873 0,'0'-1'0'0,"-2"-2"0"0,1 2 0 0,-1-1 0 0,0-1 0 0,2 2 0 0,0-1 246 16,0 2-104-16,0 0-53 0,2 0 155 0,9 0-108 0,4 0-49 0,6 0 191 47,4 0-121-47,10 2-50 0,4 2-40 0,13-4 209 0,7 0-120 0,10 0-83 0,7 0-73 0,15 0 0 0,-4-6 0 0,-1 0 0 0,4 0 0 0,-3 1 0 15,-3 4 0-15,8-2 0 0,-17 2 0 16,3 1 0-16,-3 0 0 0,1 0 0 0,-1 0 0 15,12 0 0-15,-14 4 0 0,5-1 0 0,3-1 0 16,3-2 0-16,-1 0 0 16,10 0 0-16,-15 0 0 0,0 0 0 15,3 0 0-15,-3 0 0 0,-6 0 0 0,2 0 0 0,-25 0 0 0,-3 0 0 16,-7 0 0-16,-4 1 0 0,-6 2 0 0,3 1 0 0,-12-1 0 16,-5 1 0-16,-2 0 0 15,-2-1 0-15,-4 1 0 0,3 0 0 0,-9-4 0 16,1 3 0-16,-1-3 0 0,-1 3 0 0,0-3 0 15,0 0 0 1,0 0 0-16,0 0 0 0,0 0 0 0,0 0 0 0,0 0 0 0,0 0 0 0,-1 0 0 16,1 0 0-16,-3 0 0 0,1 0 0 0,-3 0 0 15,-1 1 0-15,0 1 0 16,-3 0 0-16,-2 0-560 0,-2 0-99 0,-4 3 302 16</inkml:trace>
  <inkml:trace contextRef="#ctx1" brushRef="#br0" timeOffset="61748.18">18235 8618 643 0,'-11'-8'0'0,"5"4"0"0,-1 1 0 0,3 3 0 0,-1-2 0 0,2 2 424 16,-1 0-184-16,4 0-107 0,0 0 181 0,0 0-138 15,0 0-70-15,13 0 101 0,0 0-75 0,4 0-53 16,0 0 1-16,3 0 108 15,2 0-76-15,3 2-28 0,-1-2-9 0,1 0 19 0,1 0-29 0,0 3 1 16,1-2-29-16,6-1-71 0,-5 1 30 0,0 1 1 16,0-2-216-16,-3 3 128 15,0-2 64-15,1-1-186 0,-6 0 115 0,-5 0 15 16,-2 0 45-16,-3 0-491 0,-5 0 246 0,1 0 114 16,-6 0 71-16,0-1-345 0,-5-5 203 0</inkml:trace>
  <inkml:trace contextRef="#ctx1" brushRef="#br0" timeOffset="61956.36">18374 8568 1490 0,'-6'1'0'0,"1"4"0"0,1 0 0 0,1 2 0 16,2 1 0-16,1 4 363 0,0 2-164 0,0 5 568 31,0 3-370-31,1 5-180 0,6 5-90 0,1 4 61 0,-2 2-75 0,1 8-43 0,0 0-70 0,-1 0 0 16,-1 0 0-16,-1 0 0 0,2-1 0 0,1 5 0 15,-4-11-38-15,0 0 8 0,0-4-486 0,-1-4 277 16,-1-4 138-16,1 4-621 0,-2-16 349 0,0-5 164 16,0-5 86-16,0-5-402 15,0 0 235-15,-3-2 132 0</inkml:trace>
  <inkml:trace contextRef="#ctx1" brushRef="#br0" timeOffset="62130.41">18338 8976 1377 0,'-5'-8'0'0,"0"0"0"0,0 0 0 0,4 5 0 0,1-2 0 0,0 5 377 0,1-4-169 0,11 3-86 0,2 1-33 0,5 0 523 0,4 0-287 0,0 0-145 0,1 0-54 15,0 0-45 1,6 0 9-16,-2 0-542 0,0 0 244 0,0 1 122 0,-2 3 62 0,-1-2-679 0,1 1 379 0,-6-2 175 0,-2 0-9 0,-3-1-293 16,-2 0 206-16</inkml:trace>
  <inkml:trace contextRef="#ctx1" brushRef="#br0" timeOffset="62297.46">18778 8765 819 0,'0'-4'0'0,"-5"4"0"0,-2-3 0 0,-1 2 0 0,0 1 318 0,1 0-141 0,-1 7-70 16,2 7 663-16,-1 2-358 0,3 8-192 0,2 1 259 16,2 3-222-16,0 2-110 0,0 4-55 0,2 4-162 15,6-4 49-15,4-2 29 0,4 2 0 0,0-5-584 16,4-3 307-16,0 2 162 15,-3-10 67-15,2-6-330 0,-4-1 173 0,2-5 112 0,-2-6-769 0</inkml:trace>
  <inkml:trace contextRef="#ctx1" brushRef="#br0" timeOffset="62524.53">18928 8864 1892 0,'-6'-14'0'0,"3"3"0"0,1 1 0 0,2 1 0 0,0 0 0 0,0 4 0 0,4 1 0 0,8 4 351 0,-1 0-157 0,7 0-78 0,0 0 167 0,0 4-127 0,1 5-60 0,1 4-30 0,0-1-176 0,-2 5 74 0,4 0 45 0,-7 0-9 0,-2 2 37 0,-5 1 0 16,-4 1-1-16,-1 1-416 0,-3 0 217 15,0-2 96-15,-12 1 52 0,-4-1-176 0,-7-1 89 32,-5-3-32-32,-5 2 141 0,-1-6-17 0,1-5 0 0,-4-1-27 0,7-5-86 0,4-1 43 0,-1 0-6 15,8-1 51-15,10-16-333 0,6-3 166 0,3-8 82 16,3-2-137-16,13-5 101 0</inkml:trace>
  <inkml:trace contextRef="#ctx1" brushRef="#br0" timeOffset="62691.35">19174 8710 2028 0,'15'-14'0'0,"-6"8"0"0,-2 6 0 0,-3 0 0 0,-3 0 0 0,-1 8 0 0,0 8 0 0,-5 4 439 0,-8 4-202 0,3 3 192 16,-1 4-197-16,1 0-97 0,2 2-40 0,1-3 202 15,6-1-258-15,1 1-39 0,0-2 0 0,0-1 0 16,9 2 0-16,5-7 0 0,5-6 0 0,3-3-543 15,1-3 262-15,2-7 159 0,5-1-680 0,-5-2 327 16,-1-2 220 0,0-9-162-16,-1-4 191 0</inkml:trace>
  <inkml:trace contextRef="#ctx1" brushRef="#br0" timeOffset="62847.49">19499 8949 951 0,'0'-3'0'0,"0"1"0"0,0 2 0 0,0 0 0 0,0 0 669 0,0 0-316 16,-3 0-149-16,-1 0 166 0,3 8-167 0,-4 4-83 15,-1 3-42-15,3 1 227 0,-6 3-126 0,2 1-75 16,-2-1-34-16,-1 3-275 0,1 0 120 16,-3 0 71-16,1-3-549 0,0-2 299 15,1-5 151-15,0-2-644 0,0-3 376 16,2-2 114-16,4-5 120 0</inkml:trace>
  <inkml:trace contextRef="#ctx1" brushRef="#br0" timeOffset="63009.23">19575 8802 2044 0,'6'-8'0'0,"1"5"0"0,-1 2 0 0,1-1 0 0,0 2 0 0,-1 0 0 0,2 0 438 0,-1 3-206 0,1 5-97 15,-1 2-49-15,0-1 34 0,2 2-42 0,-1 0 10 47,0 2-586-47,-1-4 267 0,1 3 134 0,-1-1-772 0,-1-5 416 0,1 4 200 0</inkml:trace>
  <inkml:trace contextRef="#ctx1" brushRef="#br0" timeOffset="63177.43">19826 8592 1248 0,'0'-3'0'0,"0"3"0"0,0-3 0 0,0 3 0 0,0 0 344 16,0 10-159-16,0 9-73 0,0 10-38 0,-1 5 691 16,-6 10-355-16,-5 4-191 0,2 10 192 0,-4 3-248 15,-1 4-163-15,0 0 0 0,-2 3-22 0,6-15 7 16,2-7 24-16,1-5-680 0,2-9 353 0,3-6 176 15,-3-4 97-15,6-16-861 16,-1-4 397-16,0-2 237 0</inkml:trace>
  <inkml:trace contextRef="#ctx1" brushRef="#br0" timeOffset="63404.1">20014 8545 1729 0,'13'-7'0'0,"-3"4"0"0,4 3 0 0,2 0 0 0,-2 5 0 0,-2 12 0 0,3 9 737 16,-1 5-350-16,-3 5-175 16,3 7-79-16,-9 2 204 0,-1 5-151 0,-4 5-75 0,0 3-37 0,-5-2-98 15,-8 9 40-15,-3-11-10 16,-6-2-88-16,-4-3 59 0,-1-1 29 0,-4-8-360 16,-3 5 205-16,4-21 88 0,0-2 48 0,1-7-544 15,0-6 206-15,0-3 134 0,12-6 96 0,3-11-523 16</inkml:trace>
  <inkml:trace contextRef="#ctx1" brushRef="#br0" timeOffset="63542.11">20399 8696 2289 0,'22'-11'0'0,"3"5"0"0,0 0 0 0,-5 5 0 0,-3 1 0 0,-3 0 0 0,-3 0 276 0,2 3-119 0,1 3 184 0,-4 1-157 0,-2 0-73 16,0 1-38-16,-3 2-626 15,-4 1 295-15,0 3 156 0</inkml:trace>
  <inkml:trace contextRef="#ctx1" brushRef="#br0" timeOffset="63684.54">20378 8992 3043 0,'-7'-2'0'0,"4"-2"0"0,1-1 0 0,1 5 0 0,1-2 0 0,0 1 0 0,1 1 0 0,11-2 0 0,3 2 303 0,1 0-134 0,2 0-211 0,1 0 34 0,1 0 1 0,4 0 43 16,0 0-741-16,3 0 380 0,1 0 176 0</inkml:trace>
  <inkml:trace contextRef="#ctx1" brushRef="#br0" timeOffset="63961.74">20840 8893 3162 0,'-9'2'-3'0,"0"1"1"16,4 2-1-16,-2 2 0 0,-1 3 0 0,6 2 1 0,2 2-1 0,0 4 1 0,1 2 0 0,8 0 357 0,6 1-151 0,2-4-204 16,5-1 35-16,1-2-1 0,5-6 0 0,2-5-185 0,4-1 101 0,-3-2 39 15,2-3 22-15,0-12-429 16,-2-7 227-16,0-4 113 0,2 0 65 0,-12-4-426 16,-4-1 145-16,-4-3 129 0,-5-2 76 0,-7 0 26 15,1-2-8-15,-2 7 200 0,-19 3-83 16,-11 6-40-1,-5 10-1-15,-6 3 377 0,-4 6-212 0,2 3-96 0,3 7 0 0,5 10 255 0,2 2-95 0,5 5-100 16,1 4-37-16,15-4 47 16,4 5-54-16,7 0-28 0,1-3-380 0,0 3 186 0,6-5 79 15,11 0-1019-15</inkml:trace>
  <inkml:trace contextRef="#ctx1" brushRef="#br0" timeOffset="72207.78">23134 8707 751 0,'-20'-17'0'0,"8"5"0"0,3 1 0 0,1 8 0 0,6-2 373 0,2 1-168 0,0 0-74 0,0 3-51 0,0 1 166 0,13 0-105 0,0 0-51 15,1 0-26-15,3 5 268 0,0 4-152 16,-1 0-71-16,1 3 36 15,-1-1-54-15,-2 0-27 0,4 3-175 0,-2-1 69 0,-4 0 41 16,2-2-1-16,-1 3-467 0,-1-1 253 0,1-1 136 16,-4 0 29-16,-1-3-636 15,1-1 313-15,-3-3 168 0</inkml:trace>
  <inkml:trace contextRef="#ctx1" brushRef="#br0" timeOffset="72404.22">23429 8490 637 0,'1'0'0'0,"-1"-1"0"0,3 1 0 0,-2 0 0 0,-1 0 230 0,0 8-96 0,0 10-48 16,0 7 479-16,0 4-263 0,-1 10-122 16,-7 3 108-16,-3 6-125 0,2 7-62 0,-5 1-32 0,3 4-142 15,0 3 65-15,5-11 18 0,0-5 1 0,2-6-411 16,2-4 219-16,2-6 109 16,0-2 65-1,0-12-266-15,0-10 97 0</inkml:trace>
  <inkml:trace contextRef="#ctx1" brushRef="#br0" timeOffset="72520.74">23587 8642 1065 0,'8'-9'0'0,"0"4"0"0,3 4 0 0,-3-1 0 0,7 1 0 0,-4 1 541 16,2 0-242-16,3 0-135 0,1 0-63 0,-1 0-260 0,1 1 99 0,1 5 49 15,0-1 33 1,-5-1-767-16</inkml:trace>
  <inkml:trace contextRef="#ctx1" brushRef="#br0" timeOffset="72655.03">23625 8850 1495 0,'-10'0'0'0,"2"3"0"0,1-2 0 0,1 2 0 0,2-3 0 0,3 3 326 0,1-3-149 0,0 0 76 16,11 0-107-16,6 0-55 0,1 0-26 0,5 0-178 15,1-3 71-15,3-4 40 16,-1 2 0-16,1 0-655 0,-3-2 334 0</inkml:trace>
  <inkml:trace contextRef="#ctx1" brushRef="#br0" timeOffset="72819.1">23981 8601 1585 0,'0'0'0'0,"0"0"0"0,0-2 0 0,0 1 0 0,2-1 0 0,-1 0 387 0,2 2-180 0,4 0 203 0,0 0-186 0,1 4-93 16,2 1-47-16,4 6-121 15,-3 0 33-15,4 3-1 16,-1 1 43-16,2-2-591 0,0 5 295 0,-1-1 157 0,1-5 65 16</inkml:trace>
  <inkml:trace contextRef="#ctx1" brushRef="#br0" timeOffset="72988.2">24275 8538 2286 0,'-3'0'0'16,"-2"0"0"-16,2 0 0 0,-2 0 0 0,-2 2 0 0,3 9 0 0,-4 6 0 0,-1 7 400 0,-1 6-181 0,-1 9-82 0,-4 5 74 16,4 7-87-16,-5 7-43 0,2 2 0 0,-2 1-87 15,0 5 8-15,5-14 36 0,-1-4-481 0,5-4 240 0,-3-3 121 0,6-9 59 16,-1-3-714-16,5-15 375 0,0-11 78 0</inkml:trace>
  <inkml:trace contextRef="#ctx1" brushRef="#br0" timeOffset="73154.92">24463 8633 1464 0,'-8'12'0'0,"-3"2"0"0,2 5 0 0,-4 1 0 0,0 6 0 0,1 6 385 0,-1 3-164 0,5 0-96 16,3-4 324-16,5 3-206 0,0-5-103 0,9-3-51 15,8 1-387-15,2-10 163 0,5-6 87 0,-1-5-698 16,5-5 392-16,1-1 205 0</inkml:trace>
  <inkml:trace contextRef="#ctx1" brushRef="#br0" timeOffset="73346.3">24667 8710 1311 0,'0'0'0'0,"0"0"0"0,0-3 0 0,0 3 0 0,1 0 0 0,1 0 0 0,0 0 0 0,1 0 434 0,3 9-203 0,-1 1-96 15,0 7-21-15,-2-2-38 0,3 6 0 16,-5 2-29-16,-1 1-105 0,0 0 48 15,0 3 23-15,-10-1-146 0,-6-1 85 0,-2 1 52 16,-1-6-9-16,-3-2-199 0,1-8 110 0,-2-4 63 16,4-6-25-16,-2 0-328 15,9-3 143-15,6-18 102 0,6-7-289 0,0-7 195 0</inkml:trace>
  <inkml:trace contextRef="#ctx1" brushRef="#br0" timeOffset="73477.45">24729 8695 1974 0,'3'3'0'0,"-1"2"0"0,1 2 0 0,-1 3 0 0,-2 2 0 0,0 5 0 0,0 2 0 0,-7 4 413 0,-2 2-188 0,2 3-84 32,3-1 168-32,1-5-136 0,3 0-67 0,0 2-45 0,0-3-14 0,10-7-10 0,5-4 1 15,8-2-622-15,3-8 311 0,2 0 156 0,9-2 86 0,-5-14-834 0</inkml:trace>
  <inkml:trace contextRef="#ctx1" brushRef="#br0" timeOffset="73649.62">25026 8594 1520 0,'0'-2'0'0,"0"-1"0"0,0 3 0 0,0-3 0 0,1 3 0 0,3 0 315 0,3 8-129 0,1 6 300 16,1 5-223-16,3 3-114 0,-2 2-55 0,1 5 31 0,-1 3-35 0,-2 2-9 0,-4 4-43 0,-3 6-167 0,-1 1 84 16,-5 4 41-16,-13 4 10 0,-3-5-341 15,-8-6 186-15,-1-1 94 16,-3-5-620-16,-3-9 293 0,-2 2 183 0</inkml:trace>
  <inkml:trace contextRef="#ctx1" brushRef="#br0" timeOffset="73801.28">25342 8589 1708 0,'28'-13'0'15,"4"2"0"-15,-2 7 0 0,0 3 0 0,1-2 0 0,-3 3 411 0,0 0-188 0,2 0-83 16,-7 0-56-16,0 0 72 0,-1 4-59 0,-2 3-30 15,-2-1-591-15,0 3 290 0,-9-3 131 0,-2 3 70 16</inkml:trace>
  <inkml:trace contextRef="#ctx1" brushRef="#br0" timeOffset="73979.09">25448 8724 1233 0,'-4'0'0'0,"0"0"0"0,2 0 0 0,1 0 0 0,-1 0 0 0,1 0 272 15,1 0-117-15,0 0-50 0,0 0-38 0,0 0 181 16,0 0-105-16,0 2-53 0,0 1-306 0,1 0 136 16,2 1 54-16,-1-1-482 15,4 1 262-15,-3-1 131 0,2 0 65 0,-2 2-335 0,0-2 181 0,-1 1 86 16,0 0 27-16</inkml:trace>
  <inkml:trace contextRef="#ctx1" brushRef="#br0" timeOffset="74113.31">25461 8974 642 0,'0'0'-1'0,"0"0"0"0,0 0 0 0,1-1 0 0,-1-4 226 0,2-2-95 15,0-2-47 1,1-3 117-16,4 0-87 16,-2-6-38-16,5-1-325 0,-1-4 140 0,1-2 70 0,0-4 44 0</inkml:trace>
  <inkml:trace contextRef="#ctx1" brushRef="#br0" timeOffset="74387">25525 8468 1538 0,'0'2'0'0,"0"4"0"0,0 0 0 0,0 6 0 0,0 4 0 0,7 7 0 0,1 12 0 0,7 5 605 15,1 16-275-15,1 0-151 0,1 3-72 0,1 5 111 16,3-4-91-16,-2 0-45 0,1 1-134 16,-3-17 40 15,-3-3 24-31,0-7-539 0,-3-8 282 0,1-9 141 0,-1-3 79 0,-2-14-648 0,-1 0 334 0,-3-11 168 0,0-11-20 0,1-6-220 15,-4-2 192-15,-1-6 91 0,-1-3 59 0,2-2 37 16,-3 4 32-16,0-1 0 0,0 11 190 16,-3 4-132-16,-7 5-47 0,1 5-24 0,-1 2 0 15,-3 1-33-15,0 10 10 0,-4 0 960 0,0 7-448 0,-3 9-200 16,-2 6-120-16,-3 3 89 16,5 1-109-16,-5 1-41 0,4 3-33 0,3-1-358 0,2-2 166 0,1 1 93 15,5-8-700-15</inkml:trace>
  <inkml:trace contextRef="#ctx1" brushRef="#br0" timeOffset="74538.35">25844 8332 1298 0,'0'0'0'0,"0"0"0"0,0-2 0 0,0 2 0 0,0 0 0 0,0 5 437 0,3 9-205 0,6 6-97 0,-2 4-50 16,5 7-61-16,2-2 12 0,3 8 9 0,5-1-926 15</inkml:trace>
  <inkml:trace contextRef="#ctx1" brushRef="#br0" timeOffset="74773.05">26319 8665 1665 0,'-2'-6'0'0,"2"-2"0"0,0 2 0 0,0 5 0 0,5-1 0 0,6 2 0 0,2 0 0 0,1 7 581 16,5 5-263-16,-2 2-146 0,-2 4-103 0,0 3-33 16,-4 4 0-16,-5 1-204 0,-1 6 110 0,-5-1 43 15,-1 2 26-15,-14-1-103 16,-8 2 64-16,-6-1 32 0,-5 0 9 0,-1-7-43 0,-4-6-12 0,3-8 27 16,2-5-84-16,3-7-161 0,4 0 81 15,14-16 76 1,10-14-322-16,3-9 194 0,15-7 98 0</inkml:trace>
  <inkml:trace contextRef="#ctx1" brushRef="#br0" timeOffset="74914.42">26539 8577 1582 0,'12'-5'0'0,"-3"5"0"0,-1 0 0 0,-3 0 0 0,-5 11 0 0,0 7 0 0,-2 5 351 0,-9 4-158 0,0 3 587 0,-2 8-364 0,4-4-194 0,0-2-93 16,5 6 125-1,4-1-250-15,0 1-4 0,10-11 0 0,9-2 0 0,8-4 0 0,2-6 0 16,5-8 0-16,7-2-485 15,-5-5 173-15,4-1 174 0,-5-12-1020 0</inkml:trace>
  <inkml:trace contextRef="#ctx1" brushRef="#br0" timeOffset="75047.23">26839 8627 1986 0,'-6'-7'0'0,"-2"0"0"0,7 1 0 0,1 2 0 0,0 2 0 0,0 2 0 0,7 0 0 0,5 0 462 0,5 0-213 0,0 0-97 16,3 0-63-16,2 5-552 0,-3-1 249 15,4 1 125-15,-6 2 62 0</inkml:trace>
  <inkml:trace contextRef="#ctx1" brushRef="#br0" timeOffset="75182.27">26816 8854 1813 0,'-8'0'0'16,"0"0"0"-16,2 0 0 0,4 0 0 0,2 0 0 0,0 0 0 0,2 0 153 0,12 0-59 0,3 0 416 0,9 0-242 15,0-4-116-15,6 1-58 0,2-1-646 16,1 0 302-16,-3 2 139 0</inkml:trace>
  <inkml:trace contextRef="#ctx1" brushRef="#br0" timeOffset="75487.5">27369 8639 2502 0,'0'0'0'0,"0"-2"0"0,0-3 0 0,0 0 0 0,3 0 0 0,2 3 0 0,4 2 312 15,4-2-138-15,2 2-69 16,5 0-26-16,0 2 103 0,6 9-73 0,-2 2-37 0,1 4-266 16,-4 3 115 30,0 2 67-46,-5 1-157 0,-8-2 102 0,-7 4 52 0,-1 0 25 0,-4-1-258 0,-13 5 150 0,-9-5-44 0,-10-5 70 0,-3 1-164 0,-2-5 100 0,-4-3 51 0,-2 0 15 0,10-8-111 0,6-4 72 16,7 0 37-16,5-6-339 16,7-9 179-16,12-5 103 47,0-6-206-47,19-6 150 0</inkml:trace>
  <inkml:trace contextRef="#ctx1" brushRef="#br0" timeOffset="75616.34">27637 8633 2154 0,'-12'3'0'15,"-2"3"0"-15,3 2 0 0,-2 3 0 0,-6 6 0 0,1 0 0 0,-2 7 0 0,-2 3 470 0,6-1-221 16,7 4-107-16,3-1-53 16,6 2 399-16,0-2-227 0,9 1-183 0,13-5-78 0,7-5 0 0,6-5 0 0,8-3 0 15,1-3-580-15,4-4 268 16,-4-5 170-16,1 0-861 0,-5-2 450 0,0-10 262 16,0 0 132-16</inkml:trace>
  <inkml:trace contextRef="#ctx1" brushRef="#br0" timeOffset="75796.66">28043 8531 1533 0,'-16'0'0'0,"6"0"0"0,-1 2 0 0,2 7 0 0,-2 2 0 0,5 5 0 0,0 4 371 0,3 4-167 0,3 2-85 0,0 7 443 16,0 0-268-16,10 0-129 0,2-3-209 0,5 1 40 15,2-1 0-15,4 1 48 0,3-11-570 0,1-5 281 16,2-4 140-16,-1-4 70 0,3-5-340 0,1-2 200 15,-5 0 95-15,-6-3-49 0</inkml:trace>
  <inkml:trace contextRef="#ctx1" brushRef="#br0" timeOffset="75954.16">28235 8636 2506 0,'0'-8'0'15,"0"2"0"-15,0 2 0 0,2 0 0 0,5 3 0 0,4 1 0 0,2 0 0 0,4 0 365 0,-2 7-165 0,3-2-73 0,0 6-70 0,-1-3-22 0,2 3 0 0,-5 0 1 16,2 1-733-16,-5 0 375 0,0-3 174 0,-3 3 92 16,-1-3-561-16,-2-3 300 0</inkml:trace>
  <inkml:trace contextRef="#ctx1" brushRef="#br0" timeOffset="76144.39">28514 8583 2111 0,'-4'0'0'0,"1"-6"0"0,3 3 0 0,0 1 0 0,-1 2 0 0,1 0 0 0,-1 12 392 0,-4 7-170 0,-1 5-97 16,-3 4 338-16,-2 7-214 0,-2 1-107 0,-2 6-53 15,-4 4-168 1,2-3 53-16,-3 4 30 0,-1 1-489 31,-1-2 259-31,1 1 132 0,-5 1 72 0,7-13-299 0,3-7 179 0,2-7 88 0,0-9-788 0,6-8 404 16,-2-4 193-16,6-7 108 0</inkml:trace>
  <inkml:trace contextRef="#ctx1" brushRef="#br0" timeOffset="76307.05">28693 8432 2578 0,'14'4'0'0,"-2"1"0"15,6 7 0-15,1 8 0 0,0 4 0 0,-4 10 0 0,-3 4 0 0,-4 8 0 0,-4 4 393 0,-2 4-178 0,-2 1-82 0,-2-6-56 0,-12-1-1 0,-8-4-41 16,-2 2-213-16,-4-3 107 0,-6 4 62 0,0-13 17 15,-4-2-779-15,-5-2 402 0,2-8 203 16</inkml:trace>
  <inkml:trace contextRef="#ctx1" brushRef="#br0" timeOffset="76614.24">29739 8320 1702 0,'28'-13'0'16,"2"10"0"-16,13 3 0 0,-7 7 0 0,-4 7 0 0,-10 7 0 0,-8 3 0 0,-8 8 316 0,-2 5-131 0,-4 3-80 16,-11 6 346-16,-8 3-208 0,-4 2-104 0,-5 5-66 0,5-11-38 0,3 1 1 15,3-7-1-15,2 0-220 0,4-3 111 0,2 3 63 0,6-13 19 16,3-1-758-16,0-6 382 16</inkml:trace>
  <inkml:trace contextRef="#ctx1" brushRef="#br0" timeOffset="76738.22">29834 9210 3205 0,'-11'1'0'15,"4"3"0"-15,5 2 0 0,2 0 0 0,0 0 0 0,0 0 0 0,0-3 532 0,4-1-338 0,1 1-194 0,2-3-242 0,3 0 10 16,-1 0 134-16,1-3 67 16</inkml:trace>
  <inkml:trace contextRef="#ctx1" brushRef="#br0" timeOffset="79256.99">27092 9544 1966 0,'-1'0'0'0,"-5"-2"0"16,2 0 0-16,-1 1 0 0,2-1 0 0,2 2 0 0,1 0 0 0,0 0 223 0,7 0-98 15,10 0-44-15,5 0 344 0,6 2-195 0,3-1-96 0,5 1-40 0,-3-2 0 0,2 0-29 16,-2 0 0-16,-2 0-320 0,0 0 147 16,2 0 81-16,-8 0 27 15,-4 0-578-15,-2 0 307 0,-2 0 154 0,-4 0-823 0</inkml:trace>
  <inkml:trace contextRef="#ctx1" brushRef="#br0" timeOffset="79442.28">27720 9305 3130 0,'0'-5'0'0,"0"0"0"0,0 0 0 0,0 1 0 0,0 3 0 0,3-3 0 0,9 4 0 0,4-2 0 0,5 1 447 0,5-2-195 16,4 3-150-16,5-1-102 0,4 0 0 0,4-1 0 15,1-1-698-15,6 3 376 0,-11-3 175 32,-3 2 92-32,-8 1-926 0,-8 0 473 0</inkml:trace>
  <inkml:trace contextRef="#ctx1" brushRef="#br0" timeOffset="79597.84">27759 9522 2084 0,'-19'1'0'0,"-3"3"0"0,10 1 0 0,4-2 0 0,5 1 0 0,3-1 0 0,0-1 0 15,12 1 354-15,13-3-163 0,2 0-77 0,8 0 210 16,3 0-144-16,1-3-72 0,1-2-398 0,-3-2 159 16,-2 2 84-16,-5 0 41 0,-1 2-710 15,-5 2 376-15,2-2 198 0,-10 3 84 16,-5 0-342-16</inkml:trace>
  <inkml:trace contextRef="#ctx1" brushRef="#br0" timeOffset="79744.96">27958 9581 712 0,'-8'0'0'0,"-1"2"0"0,2 0 0 0,-2 1 0 0,2 2 0 0,0 3 278 32,-1 2-121-17,0 3-60-15,-1 5 428 0,-3 5-234 0,2 2-133 0,-1 1 81 0,-3 3-101 0,3 0-51 0,0 0-25 0,2 3-410 0,2-11 188 0,5-3 98 0,2-3 49 16,0-7-712 0,13-6 366-16</inkml:trace>
  <inkml:trace contextRef="#ctx1" brushRef="#br0" timeOffset="80357.37">28123 9615 1580 0,'0'0'0'0,"0"0"0"16,0 1 0-16,0 2 0 0,0 5 0 0,-3 4 0 0,-2 5 827 0,0 7-395 0,1 0-198 0,2 11 140 0,2-5-174 15,0 4-82-15,0-2-40 0,6-2-156 16,6-2 57-16,5 0 38 16,1-13-634-16,1-7 327 0,4-7 163 0,3-1 82 0,1-6-674 15,2-12 375-15,-4-8 21 16,-2-4 145-16,-2-5-255 0,1-6 198 0,-3-5 100 0,2-10-45 0,-2 3 94 15,-3 0 37-15,3-6 49 0,-2 1 0 0,2 3 0 0,1-5 0 16,-8 21 189-16,0 7-130 16,1 6-48-16,-3 9-24 0,2 9 463 0,-4-1-241 0,1 9-31 15,-3 0-85-15,4 4 238 0,-2 7-147 16,0 5-74-16,1 0 29 0,-3 4-56 16,2 0-23-16,-3 2-1 0,-3 7 50 0,-1 1-36 0,1 6 9 15,-2-3 162-15,0 1-104 0,0 3-51 0,0-2-27 16,0 4 225-16,0-7-129 0,-2-1-61 0,1-2-30 15,1-3-28-15,0-1-2 16,0 1 8 0,0-9-322-16,0-4 156 0,0-4 79 0,0-2 39 0,0-5-472 0,1-1 222 15,-1-1 130 1,0 0-186-16,0-3 139 0,0-9 55 0,0 2 40 0,-3-7-108 0,-5 1 78 0,-3-1 35 0,2-3-1 16,-3 1 4-16,-2 0 1 0,-1 2 20 0,3 0 284 15,-1 5-137-15,2 1-69 0,0 5-34 0,1-4 368 16,1 1-168-16,4 4-105 0,1 1 134 31,2 3-103-31,2 1-1 0,2 0-43 0,10 0-88 0,7 1 18 0,4 6 0 0,6 2 26 16,4-3-325-16,0 0 162 0,4-4 91 0,0 0-286 0,-1-2 163 15,-4 0 82-15,-3 0-18 0,-2 0 45 16,-2-2-21-16,-12 0 35 0,-7-1 316 0,-4 0-158 16,-2-1-79-16,-6 3-40 15,-13 0 227-15,-6 1-97 0,-2 0-71 0,-1 0 31 16,2 6 377-16,3 0-217 0,1 0-100 0,8 2 68 0,4-2-92 0,2 1-47 15,6 0-23 1,2 0-177-16,0 2 86 0,10-5 30 0,11 3-436 0,5-3 237 0,4-4 119 0,2 3 68 16,-2-3-332-16,0 0 111 0,-1 0 111 15,-6 0-35-15,-3 0-350 0,-2 0 227 16,-13 0 127-16,-2 2-335 0,-3-2 227 0</inkml:trace>
  <inkml:trace contextRef="#ctx1" brushRef="#br0" timeOffset="80624.78">28469 9568 489 0,'-3'22'0'0,"-1"3"0"0,0-1 0 0,0 13 0 0,3-5 323 0,-3 0-145 0,1 3-70 0,-2 1-37 16,-1-5 28-16,1 6-23 0,-3-10-9 15,1-6 51-15,2-4-42 0,0-8 1 16,2-4 53-16,-2-1-38 0,3-4-33 15,2 0 0-15,0-4 204 0,2-6-113 0,11-2-58 0,1 3-19 0,6-1 240 16,3 3-139-16,3 0-69 0,4 1-35 16,3 2 38-16,8 1-28 0,-4 2-9 0,3 1-114 0,3 0 39 15,-2 0 0-15,6 4 48 0,-9 3-474 16,-2 0 233-16,-6 1 116 16,1 1-703-16,-8-1 340 0,1 0 196 0,-12-3 107 0,-5-3-411 0</inkml:trace>
  <inkml:trace contextRef="#ctx1" brushRef="#br0" timeOffset="80774.12">29049 9542 2731 0,'0'-5'0'0,"0"3"0"0,0-1 0 16,0 3 0-16,0 0 0 0,0 15 0 0,0 9 0 0,0 8 0 0,-3 4 272 0,1 8-119 0,-3 1 52 0,2-1-89 0,0 1-40 0,3-1-1 15,0-5-770-15,0 0 365 0,3-3 191 0,5-14 83 16</inkml:trace>
  <inkml:trace contextRef="#ctx1" brushRef="#br0" timeOffset="80931.55">29259 9345 2008 0,'3'0'0'0,"0"0"0"0,-1 0 0 0,1 0 0 0,1 0 0 0,2 3 0 0,-1 3 192 0,3 4-79 15,0 1-39-15,3 2-268 0,0 3 123 0,2-1 49 0,2-3 28 16,4 0-968-16</inkml:trace>
  <inkml:trace contextRef="#ctx1" brushRef="#br0" timeOffset="81170.77">29635 9396 826 0,'-25'0'0'0,"-2"3"0"0,-1 5 0 0,-8 1 0 0,-6 8 0 0,1 2 443 0,-4 1-204 0,0 4-102 0,-4 0 75 0,-1 0-88 0,-8-1-35 15,8-5-133-15,8-5 40 0,8-3-1 0,17-7 41 16,10-3 33-16,4 0-25 16,3 0-8-16,6 0-1 0,13-6-19 0,11-5 20 15,8 0-1-15,8 2 9 0,-1 2 126 0,5 1-67 47,3 1-34-16,-1 1-68-31,-1 1 1 0,9-2 42 0,-10 5-148 0,-3-2 69 0,0 0 35 0,-2 2 1 0,-6 0-190 0,8 0 99 0,-18 0 53 0,-5 0 7 0,-8 0-632 0,-10 0 314 0,-6 0 152 0,0 0 72 0</inkml:trace>
  <inkml:trace contextRef="#ctx1" brushRef="#br0" timeOffset="81332.78">29486 9158 2019 0,'-4'4'0'0,"1"3"0"0,1 6 0 0,1 2 0 0,-1 6 0 0,2 5 402 0,0 11-183 15,0 4-92-15,-3 5 323 0,2 1-212 0,-4 1-102 0,1-2-50 0,-3-2-158 16,-1-3 54-16,-3 4 35 0,2-15-9 16,-1-5-570-16,1-4 298 0,0-8 150 0,2-8-846 15</inkml:trace>
  <inkml:trace contextRef="#ctx1" brushRef="#br0" timeOffset="81743.64">29420 9479 1617 0,'-9'2'0'16,"0"2"0"-16,-4 2 0 0,3 4 0 0,-4 1 0 0,-2 4 343 0,-2 5-154 0,1 1-77 0,-3 4 240 0,6-2-162 0,-1 0-78 0,4-2-38 31,2 0-394-15,2-3 178-16,3-3 98 0,4-7 35 0,0-4-293 0,2-4 168 0,13 0 85 0,1-4-655 0,2-14 342 0,0 1 167 0,0-1-104 0,2 0 132 15,-5 3 66-15,5-2 24 0,-5 5 221 31,1 2-90-15,-3-1-44-16,-1 6-23 0,2-1 450 0,3 0-244 0,-6 5-110 0,1 0-60 0,1 1 212 0,-1 0-34 0,0 2-98 0,4 10 181 0,-3-1-129 0,-2 2-60 16,1 0-334-16,2 2 136 0,-4-2 70 0,7 0 43 15,-9-3-460-15,1 1 243 0,-4-6 121 0,-1 0 2 16,-2-2-321-16,1-2 161 16,-3-1 108-16,-7 0 63 46,-6-2 35-46,-4-7 38 16,-4 1 0-16,-3-2 0 0,1 2 0 0,0 0 0 0,3 3 0 0,0 3 0 0,2-1 0 0,-2 3 0 0,5-3 125 0,7 1-98 0,-2 2 11 0,4 0-29 0,2 0 196 0,0 0-93 0,4 0-20 0,0 5-34 0,0 0 64 16,5 2-44-16,3 2 1 0,-3 0-77 0,1 3-9 15,-1-3 42-15,-2 0-145 16,-1 3 73-16,1-4 36 0,-2 4 9 0,-1-3-258 16,0-2 131-16,0-2 33 0</inkml:trace>
  <inkml:trace contextRef="#ctx1" brushRef="#br0" timeOffset="82622.31">29459 9697 1188 0,'0'2'0'0,"-4"3"0"0,-1 2 0 0,1-2 0 0,-1 2 0 0,0 3 0 0,-3 0 0 0,3 2 197 0,-2 0-80 0,0 3-33 0,2 0 132 15,-3-1-91-15,3 2-45 0,1-3 0 16,1-1-1-1,-2 1-35-15,1-4-8 0,2-1 0 0,-1-2 0 0,1-1-1 0,1-1 9 0,1-1 27 0,-2 0-1 16,2-2-34-16,0 2 91 16,-1 0-46-1,1 6-14-15,0-4-9 0,0 7 128 0,0-3-76 0,3 4-37 32,5 0-77-32,4 4 48 0,0-2-9 0,3-2 1 0,3-1-136 0,1 3 67 0,4-6 35 0,0 1 8 0,-4-4-334 0,0-5 149 15,-1 2 95-15,-5-3-1 16,1 0-294-16,-2 0 151 0,-9-7 98 0,-1-4 66 0,-2 0 0 0,0-4 24 15,-14-1 123-15,0 0-71 0,-2 2-21 16,-2 1 1-16,-1 2 50 0,0 4-41 16,1-3 0-16,-2 5-49 0,4 1 311 0,-1 2-99 15,3 2-83-15,0 0 69 0,1 0-63 16,-2 0-2-16,4 6-30 0,0 3-120 0,3 2 49 47,-3 1 23-47,5-2-216 0,-3 1 115 0,7-3 54 0,-2-1 13 0,4-1-139 0,0-5 66 0,0-1 43 0,2 0-15 15,9-8-35-15,4-9 11 0,8-6 28 0,2-4-26 0,5-3 27 0,7-11-9 16,8-1 37-16,2-6-137 0,9-2 68 0,8-6 34 16,11-2-28-16,-9 8 35 0,-2 7 0 0,-7 4 28 15,-9 7 208-15,-8 13-105 16,-8 0-60-16,-19 14-17 0,-9 3 107 0,-4 2-63 16,0 0-34-16,-3 7 418 0,-11 3-205 0,-6 4-62 0,-4 5-71 0,-3 0 321 15,-2 3-183-15,3 0-92 0,-4 2 216 0,9-2-158 16,1-2-75-16,3 0-38 0,4 1 200 0,4-1-136 31,-2 6-136-31,10-7 0 0,1 2 0 0,1 2 0 0,14 1 0 0,8 0 0 16,4 3 0-16,0 2 0 0,2-5 0 0,-3 3 0 15,-1 2-135-15,-2 0 81 0,-5 5-263 0,-8-8 125 16,-10 1 92-16,0-1-16 31,-5-2 3-31,-15-6 38 0,-7 2-8 0,-4-10 48 0,-1-4-65 0,-4-4 32 0,2-2 0 0,1 0-40 16,-5-8 27-16,6-13 9 0,3-5 36 0,3-5-232 15,6-4 116 1,6 1 58-16,3-1-5 0,9 10 36 0,2 3 0 0,0 7 28 0,5 4 426 0,9 6-213 16,3 1-115-16,5 4-45 0,5 6 606 0,8 12-284 15,4 3-164-15,5 5 172 0,9 1-148 0,-5-1-86 16,1 1-40-16,5 2-128 0,1 4 45 0,8 4 30 16,-8-8-877-16,0 0 446 0</inkml:trace>
  <inkml:trace contextRef="#ctx1" brushRef="#br0" timeOffset="83146.73">24891 9422 1635 0,'-9'0'0'0,"-4"0"0"0,4 0 0 0,3 0 0 0,-1-2 0 0,7 2 0 0,0 0 0 0,3 0 250 0,13 2-106 0,9 4-54 0,7-5 121 0,2 3-92 0,3 0-41 0,4-1-1 0,-4 0-1 0,-1 0 0 0,3 1-32 31,-5-1-364-31,-5 1 178 0,-3 2 88 0,-3-2-584 0,-3-2 327 0,-2 1 169 0,-8-1 19 0,-8-2-429 16</inkml:trace>
  <inkml:trace contextRef="#ctx1" brushRef="#br0" timeOffset="83407.45">25130 9293 1099 0,'-13'-8'0'15,"6"2"0"-15,2 2 0 0,-1 3 0 0,3 1 0 0,2 0 0 0,-2 1 0 0,2 13 301 0,-2 4-133 0,0 4-67 0,-3 3-32 0,1 6-22 0,-5 0-3 0,-2 0-9 0,-2 3-73 31,0 0 36-31,-3-2 1 0,-4-3 72 0,-1 5 9 0,4-11-44 16,1-5-1-16,4-1 273 0,2-4-137 0,5-7-68 0,5 1-24 0,1-4 180 0,3-3-112 0,15 0-56 16,6 0-28-16,5-3 64 15,6 1-37-15,-4-5-32 0,2 3-106 16,-2-2 42-16,-2 3 0 0,-1-1-403 0,2 4 231 0,-9-3 102 47,-3 1 56-47,-3 2-672 0,-5 0 296 0,-2 0 174 0,-2 0 81 0,-6 0-377 0,0 0 241 0</inkml:trace>
  <inkml:trace contextRef="#ctx1" brushRef="#br0" timeOffset="83537.56">25082 9553 1301 0,'-10'-3'0'0,"1"2"0"0,0-1 0 0,4 2 0 0,2 0 0 0,1 10 0 0,2 7 0 0,0 3 475 0,0 4-224 0,2 4-108 16,6 6 56-16,1 1-82 0,-1 5-41 0,-2 4-253 15,3-8 101-15,-1 5 56 0,-3-4 28 0,-1-2-648 31,-1-2 330-31</inkml:trace>
  <inkml:trace contextRef="#ctx1" brushRef="#br0" timeOffset="83726.75">24899 9868 1055 0,'-8'-6'0'0,"2"0"0"0,1 2 0 0,1 1 0 0,4 1 0 0,0 1 549 0,7-3-261 0,11 3-126 0,4 0 241 0,7-1-184 0,3-1-92 0,5 0-166 0,2-1 32 0,-1-1 0 0,3-1 43 0,-2 0-720 0,3-4 359 0</inkml:trace>
  <inkml:trace contextRef="#ctx1" brushRef="#br0" timeOffset="83844.74">25261 9511 2236 0,'-9'0'0'0,"2"0"0"0,1 0 0 0,3 0 0 0,3 0 0 0,0 0 0 0,3 0 0 0,14 0 220 0,5 0-93 0,4 0-46 16,4 0-162-16,0-2 67 0,2 1 20 0,-3-1 1 15,0 2-609-15,-5 0 319 0</inkml:trace>
  <inkml:trace contextRef="#ctx1" brushRef="#br0" timeOffset="83987.57">25364 9648 1481 0,'-14'0'0'0,"2"0"0"0,-1 0 0 0,5 0 0 0,5 0 0 0,1 0 0 0,2 0 0 0,2 0 0 0,11-6 146 0,5-2-47 0,7 0-437 16,-3 0 179-16,3-2 89 0,-2 0 45 0</inkml:trace>
  <inkml:trace contextRef="#ctx1" brushRef="#br0" timeOffset="84298.59">25435 9388 650 0,'-22'-6'0'0,"8"5"0"0,-2 0 0 0,4 1 0 0,0 0 184 16,4 6-74-16,-1 7-29 0,5 7-8 0,4 1 286 15,0 6-162-15,0 2-81 0,9 4 145 0,9 5-104 16,1-5-65-16,7 0-89 0,1-3 32 0,-3 0 0 16,1-4 1-16,1 2-242 0,-8-6 116 0,-2-5 63 0,-6 3 31 15,-3-6-107-15,-5 1 69 0,-1 2 43 16,-1-8-53-16,-11-1-189 15,-8-1 61-15,-4-2 75 0,0-4 16 0,-9 3 14 16,3-4 9-16,-1 0 143 31,-2-1-60-31,5-8-30 0,1 2 0 0,-2-1 334 0,9 1-155 0,5 2-93 0,6 2-13 0,2-2 391 0,6 2-211 0,0 0-98 16,0 3-61-16,11 0 1 0,7 0-27 0,5 0 0 16,3 0 1-16,2 0-20 15,-2 6-9-15,2 0-267 0,-1-1 133 0,1 2 68 0,-5-1 32 0,4 2-543 16,-6-5 248-16,0 3 153 0,-6 0 7 15,1-4-489-15,-4 1 294 0</inkml:trace>
  <inkml:trace contextRef="#ctx1" brushRef="#br0" timeOffset="84503.14">25857 9233 2093 0,'-3'0'0'0,"0"2"0"0,-4 4 0 0,3 4 0 0,0 3 0 0,-5 9 0 0,-2 5 0 0,-4 9 0 0,-3 9 380 16,-3 7-165-16,-2 1-93 0,-3 0-44 0,2-2-217 31,-1-5 88-31,5-5 42 0,-2 0-227 0,9-15 131 31,2-8 70-31,8-7-806 0</inkml:trace>
  <inkml:trace contextRef="#ctx1" brushRef="#br0" timeOffset="84622.94">25798 9552 1359 0,'2'1'0'0,"1"2"0"0,-2 0 0 0,2 2 0 0,-2 5 0 0,2 1 0 0,-2 7 619 0,-1 5-292 0,0 2-146 0,0 6-72 15,0 3 44-15,0 5-50 16,0-4-38-16,-1 2-1 0,-2-5-509 0,2-1 240 0,1-4 120 0,0-3-757 16,0-9 428-16</inkml:trace>
  <inkml:trace contextRef="#ctx1" brushRef="#br0" timeOffset="84919.99">26046 9265 1202 0,'0'3'0'0,"0"7"0"0,-2 5 0 0,-3 5 0 0,1 13 0 0,-3 13 557 0,2 7-265 0,1 10-129 0,4 4 236 0,0 0-182 15,0-2-91-15,9 2-37 16,6-19-307-16,2-8 127 0,5-7 63 15,0-4-531-15,-1-12 295 0,1 0 155 94,-5-15 66-94,-2-2-315 0,-4-9 175 0,-2-8 88 0,-5-7 44 0,0 0-351 0,-4-3 189 0,0-4 88 0,0-4 45 0,-4-1 56 0,-2-3-11 0,-3-3-9 0,0 12 237 0,-2 2-114 0,-1 4-57 0,-1 6 432 0,-2 6-244 0,-2-3-123 0,1 10 17 0,-4 5 236 0,0 0-160 0,-3 20-34 0,-2 4-55 0,-5 7 177 16,2 6-120-16,2-1-57 0,3 0-352 15,5 0 149-15,0-1 82 0,13-9 28 0,3-4-691 0</inkml:trace>
  <inkml:trace contextRef="#ctx1" brushRef="#br0" timeOffset="85073.33">26457 9238 1771 0,'8'-8'0'0,"-2"5"0"0,0 3 0 0,1 0 0 0,-1 0 0 0,-1 11 0 0,-5 3 0 0,2 5 230 0,-2 3-98 0,0 1-48 0,-2 4-437 0,-3-2 194 16,-2 6 106 0</inkml:trace>
  <inkml:trace contextRef="#ctx1" brushRef="#br0" timeOffset="85250.16">26307 9549 1305 0,'0'-9'0'0,"0"1"0"0,0 2 0 0,1-5 0 0,11 5 0 0,7 0 0 0,9-1 225 0,11 2-95 0,11 2 251 0,8 1-165 0,1 2-94 0,6 3-44 0,-7 14-13 0,-4 4 0 16,-6 5-29-16,-3 7 7 0,-16-1-126 0,-11 1 59 16,-9 3 30-16,-7 0-30 0,-2 5 39 15,-15-5-9-15,-17-1 29 0,-4 1-101 0,-4-3 50 0,0-1 4 16,-5-3-256-16,7-8 106 0,4-8 78 0,3-5 1 16,4-5-585-16,6-3 317 0</inkml:trace>
  <inkml:trace contextRef="#ctx1" brushRef="#br0" timeOffset="85386.72">26778 9241 1997 0,'-15'16'0'0,"-6"8"0"0,4 5 0 0,-5 4 0 0,-4 9 0 0,-5 6 0 0,-5 8 0 0,-3 7 294 0,4-10-134 0,0-1-62 16,2-5 109-16,3-2-87 0,7-8-42 0,3 4-680 15,11-16 314-15</inkml:trace>
  <inkml:trace contextRef="#ctx1" brushRef="#br0" timeOffset="85509.21">26687 9806 2753 0,'13'0'0'0,"-3"0"0"0,4 0 0 0,0 0 0 0,-2 0 0 0,1 5 0 0,2-2 0 0,-1 0 34 0,-1-2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32:16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 7631 693 0,'-8'0'0'0,"2"0"0"0,1 0 0 0,-3 0 0 0,4 0 0 0,-1 0 0 0,3 0 229 0,1 0-95 16,-3 0-37-16,4 0-10 0,0 0 111 0,0 2-80 16,0-2-39-16,0 0 61 0,0 2-40 15,0-2-35-15,0 1 14 0,0-1 1 16,2 2-40-16,3 0-1 0,0-2 115 0,3 3-62 0,-1-1-26 15,4-1 0-15,0-1 72 16,1 2-48-16,3-1 9 0,-3-1-59 0,4 3 64 16,0-3-32-16,3 0 0 0,0 1 8 0,-2-1-10 15,0 0-30-15,2 0 42 0,-2 0 1 16,5 0-43-16,1 1 9 0,-1-1 19 0,1 0 0 16,1 0-28-16,5 0 0 0,-2 0 60 0,4 0-100 15,0 0 0-15,-2 0 0 0,1 0 0 0,0-1 0 0,3 0 0 16,3-2 0-16,-8 2 0 15,3 1 0-15,-3 0 0 0,4 0 0 0,0 0 0 16,5 0 0-16,-7 0 0 0,2 0 0 0,-2 0 0 16,3 0 0-16,1 0 0 0,5 0 0 0,-8 0 0 15,1 0 0-15,1 0 0 0,0 0 0 0,-1 0 0 16,8 0 0-16,-9 0 0 0,3 0 0 0,-1 0 0 16,0 0 0-16,3 0 0 15,6 0 0-15,-6 0 0 0,0-2 0 0,0 1 0 0,1-4 0 0,0 5 0 16,4-2 0-16,-7 0 0 0,-3 1 0 0,2-1 0 15,1 0 0-15,0 0 0 16,6 1 0-16,-5-2 0 0,0 3 0 0,2-3 0 31,5-1 0-31,-2 0 0 0,7 1 0 0,-8 0 0 0,-1 0 0 0,1 0 0 0,0 0 0 0,4-1 0 16,-8 3 0-16,-1-3 0 0,2 3 0 0,0-1 0 16,0 0 0-16,5 0 0 15,-9 1 0-15,-1 0 0 0,3-2 0 0,1 2 0 0,-2-3 0 31,7 1 0-31,-8-2 0 0,3 0 0 0,-1 1 0 0,0 1 0 0,2-2 0 0,5-1 0 16,-9 3 0-16,0-3 0 0,0 5 0 0,-2 0 0 16,0 0 0-16,4-1 0 0,-7-1 0 0,-3 2 0 15,2 1 0-15,2-2 0 0,-5 2 0 0,6-1 0 16,-6 1 0-16,-1-2 0 16,-2 2 0-16,-1 0 0 0,3 0 0 0,0 0 0 0,-7 0 0 15,2 0 0-15,-3 0 0 0,-4 0 0 0,2 0 0 0,-4 0 0 16,-3 0 0-16,-1 0 0 0,-1 0 0 15,-3 0 0-15,0 0 0 0,0 0 0 0,0 0 0 16,-3 0 0-16,-6 0 0 0,-1 0 0 16,-5 0 0-16,3 0-371 15,-4-3-80-15,3-2 207 47,-3-2-382-47,1-5 294 0</inkml:trace>
  <inkml:trace contextRef="#ctx0" brushRef="#br0" timeOffset="140.13">4149 7204 2297 0,'5'0'0'15,"1"0"0"-15,2 3 0 0,7 1 0 0,0 2 0 0,6 1 0 0,2 0 0 0,1 5 0 0,2-1 642 0,3 5-303 0,-4-1-150 0,4 4-67 0,-6 1 64 16,-3-1-74-16,-5 4-68 16,-7 2-172-16,-5 1 67 0,-3 6 59 0,-1-3 15 0,-20 3-150 0,-4 0 88 15,-11 1 43-15,-4 0-400 0,-10 4 232 0,-2-5 18 16,-8-1 83-16,-7 3-798 0</inkml:trace>
  <inkml:trace contextRef="#ctx0" brushRef="#br0" timeOffset="1060.02">1500 5073 1080 0,'0'0'0'0,"0"-3"0"0,0 1 0 0,0 1 0 16,0 0 0-16,0 1 0 0,0-3 0 0,2 3 0 0,0 0 176 0,-1 0-68 0,1 0-36 0,-1 4 198 0,1 4-107 0,-1 4-68 16,4 1-28-16,-2 5 64 15,0 5-47-15,-1 2 1 0,1 5 110 0,0 4-84 0,3 5-36 0,-5 8 148 16,1 3-93-16,-1 8-46 0,-1 12 10 0,0-7 115 16,0 8-86-16,0 3-43 15,0 0 1-15,0 2 103 0,0 6-173 0,0-16-11 16,0-2 0-16,2-3 0 0,0-1 0 0,5 1 0 15,0 8 0-15,-1-11 0 16,1 0 0-16,0 1 0 16,-3 4 0-16,0 0 0 0,2 7 0 0,-2-11 0 0,-2 5 0 0,0 2 0 15,-2 4 0-15,0 0 0 0,0 10 0 0,0-19 0 0,0 3 0 0,0 1 0 16,0 0 0-16,0 0 0 0,-2 6 0 0,2-15 0 16,0 1 0-16,0-4 0 0,0-1 0 15,0 9 0-15,2-14 0 0,1 3 0 16,1 2 0-16,0-2 0 0,-3 6 0 0,1 6 0 15,-1-12 0-15,1-1 0 32,-2-1 0-32,0 1 0 0,0 3 0 0,0 4 0 0,0-9 0 0,0 2 0 0,0 4 0 0,0 1 0 0,-2-6 0 0,1 5 0 15,-2-9 0-15,0 0 0 0,2-2 0 16,-1 2 0-16,0 2 0 0,1 7 0 0,1-11 0 16,0 4 0-16,0 4 0 0,0 1 0 15,0-6 0-15,0 0-4 0,0-12-164 0,0-3 63 16,0-6 35-16,0 0-47 0,0-5 41 0,0 1-10 15,0-13 49-15,0 1-233 0,0-6 117 0,0-2 58 16,-2 0 29-16,-3-2-439 16,-5-13 238-16,3-9 117 0,-4-5 56 0</inkml:trace>
  <inkml:trace contextRef="#ctx0" brushRef="#br0" timeOffset="1338.78">1488 5118 1148 0,'-10'-4'0'0,"-3"4"0"0,0 0 0 0,2 0 0 0,-1 11 0 0,1 5 0 0,-3 2 0 0,-2 5 0 0,-3 6 121 0,4 1-46 0,-2 2 0 0,4 1-208 0,-1 1 76 16,0-4 40-16,3 2 4 0,5-14-434 0</inkml:trace>
  <inkml:trace contextRef="#ctx0" brushRef="#br0" timeOffset="1477.5">1475 5104 2718 0,'3'-4'0'0,"0"0"0"0,1 3 0 0,2-1 0 0,7 2 0 0,2 0 0 0,3 0 0 0,3 7 0 0,4 7 0 0,6 0 359 16,-1 4-161-16,4 6-360 0,0-3 96 0,0 4 51 0,-1 0 27 0,3 2-995 16,2 1 510-16</inkml:trace>
  <inkml:trace contextRef="#ctx0" brushRef="#br0" timeOffset="2690.78">2482 5233 720 0,'-4'-4'0'0,"1"-4"0"0,-2 5 0 0,2-2 0 0,1 3 0 0,1 0 0 0,-1 0 123 16,1-2-34-16,0 2 17 15,1 2-34-15,0 0-1 0,0 0-33 0,0 6 98 16,0 3-54-16,0 4-1 0,1 0-43 0,2 4 125 15,0 3-63-15,0 4-22 0,2 0-9 0,-2 0 93 16,-1 4-63-16,0 2-30 0,-2-1 53 0,2 5-33 16,-1-1-9-16,1 1-5 0,-1 1-37 0,1 1-1 15,-2 0 1-15,3 8-27 16,-2-7 27-16,1 2-1 0,-2-2 1 0,0 2-36 31,0-1 35-31,0 7 10 0,0-9-9 0,0 0-24 0,0 0 0 0,0-5 24 16,0 4-16-16,0 3 14 0,0-7-3 0,0 1 17 0,0 0-18 0,0-1-3 15,0 3 2-15,0 3 26 47,0-5-25-47,0-1 3 0,0 0-3 0,0 0-20 0,0 3 21 0,0 2 12 0,0-6-11 0,0 1-46 0,0 1-1 0,0 1 43 0,0 0-31 0,0 6 4 47,0-7 16-47,0 1-32 0,0 2 36 0,0-1-5 0,0 2 4 0,0 3-12 0,0-8 3 0,0 1 5 0,0 1 0 0,0-3 2 0,0 1-2 0,0 4 3 16,0-9-2-16,0 1-41 15,0-1-1-15,1 1 38 16,1-3-32-16,2 7 0 0,-2-9 24 0,2 3-26 0,-3 3-4 0,2-1 30 0,-2 6-5 16,1-5-24 31,-2 1 22-47,0 0 2 0,0 2-7 0,0-2 8 0,0 6-8 0,0-5 2 0,0-2-1 0,0 2 57 0,0-3-25 0,0 2-1 0,0 5 9 0,0-7-32 0,0-1 6 0,0 0-5 0,0 1 11 15,0-2-9-15,0 8 20 0,0-6-18 0,1-1 9 16,1 2-18-16,-1 0 0 0,0 0 0 15,1 5 0-15,-1-7 0 0,1 1 0 0,0-1 0 16,-1 2 0-16,2-2 0 16,-2 7-52-16,2-8 16 0,-1 2-111 0,-1-1 53 0,-1-1 37 15,0 3 1-15,0 3 30 0,0-6 22 0,0-1-15 0,0 0 1 16,0 0-4-16,0-1 0 0,1 4-1 0,0-5 5 16,1 0 4-16,-1-3-5 15,1 4 5-15,0-3-2 16,-1 4 31-16,-1-6 3 0,3 3-32 0,-3-2 26 0,0 3 3 0,0-3-27 15,0 4 3-15,1-6-31 0,-1 1 1 0,0 1 29 16,2-2 2-16,-2 3-40 16,0 1-2-16,0-3 37 0,0-2 0 0,0-1-18 0,0-1 11 0,0 1 5 15,0 0 13-15,0-6-15 16,0 1-8-16,0-3 47 0,0 0-1 0,0 1-42 16,0-5 6-16,-3-2-28 0,0 4 32 0,2-5-3 31,-1 0 9-31,-1 3-82 0,1-3 38 0,1 0 1 0,0 0 32 0,0 0-49 47,-1 0 18-47,-1 0-22 0,2 0-120 0,-2 0 78 0,2 0 32 0,-3 0-335 0,3-3 189 0,-1-9 85 15,0 0 56-15</inkml:trace>
  <inkml:trace contextRef="#ctx0" brushRef="#br0" timeOffset="3071.84">2122 8023 886 0,'0'-5'0'0,"0"0"0"0,0 0 0 0,0 3 0 0,0-4 0 0,0 4 498 0,0 0-230 0,0 2-116 78,0 0 226-78,0 0-171 0,0 0-76 0,3 12-52 0,3 3 102 0,0 3-72 0,1 5-36 0,0 3-2 0,0 8 8 0,-2-4-42 0,1 5-1 0,0 0 57 0,-4 1-28 0,-1 0-1 0,2 5-18 0,-1-5 76 0,-2-6-43 0,0-1 1 16,0-4 74-16,0-5-111 0,0-2-43 0,0-9 0 31,0-3 0-31,0-5 0 16,0-1 0-16,0 0 0 0,0 0 0 0,0-1 0 0,0-9 0 0,0-4 0 0,0 1 0 0,0 1 0 0,3-4 0 0,-2 3-849 15,2-1 409-15,-1-1 184 0</inkml:trace>
  <inkml:trace contextRef="#ctx0" brushRef="#br0" timeOffset="4238.1">1042 8029 1104 0,'-9'3'0'0,"1"-3"0"0,1 5 0 0,-3 5 0 0,7 1 0 0,-4 9 154 0,3 1-63 0,4 6-27 0,0 5 216 0,2 2-122 0,8 0-59 0,4 0-22 0,3-6 28 0,3-5-33 15,4-4 0-15,0-9-34 0,5-3 19 0,1-5-9 0,1-2-10 16,-1-12-63-16,0-11 31 0,-4-6 1 15,0-8-86-15,-5-4 68 0,-10-1 19 79,-7 1 1-79,-4-2-60 0,0-1 20 0,-15 5 26 0,-6-5-11 0,-10 15 65 0,-5 3-29 0,-7 6-14 0,0 9-29 0,-4 8 175 0,1 3-65 0,5 5-38 0,4 18 11 0,6 7 0 0,11 1-15 0,10 5-574 0,9 2 266 0,5-5 132 15</inkml:trace>
  <inkml:trace contextRef="#ctx0" brushRef="#br0" timeOffset="4735.88">4799 7638 1354 0,'-12'-2'0'0,"-2"-6"0"0,8 5 0 0,2 0 0 0,4 1 0 0,0 2 126 0,0 0-34 0,10 0 410 0,7 0-233 0,2 5-115 16,1 1-57-16,4 3 181 0,-1 0-106 15,-4-1-71-15,0 2-32 0,-2 2 19 16,0-2-25-16,-5 1 0 15,3 2-15-15,-7 3-48 0,-2-1 1 0,-4 2 37 0,-2 4-37 16,-5-2 38-16,-11 4 8 0,-8-2-48 16,-6-1-1-16,-3-2 40 0,-3-2 1 0,3-1-372 0,-4-2 177 0,8-6 56 31,5-4 52-31,7-3-634 0,10 0 321 0,7-6 162 16,0-15 70-16</inkml:trace>
  <inkml:trace contextRef="#ctx0" brushRef="#br0" timeOffset="4867.72">5150 7611 3040 0,'-16'5'0'0,"3"2"0"0,-5 5-4 0,-1 1-2 0,2 2 0 0,-3 4 1 0,2 2 1 0,0 1 617 15,2 5-310-15,10-4-303 0,6-1 0 0,0 5 0 0,14-6 0 0,14-1 0 16,9 4 0 0,5-9 0-16,8-3 0 0,6-3 0 0,3-2 0 0,1-2 0 0,4 1 0 15,-11-6-1013-15</inkml:trace>
  <inkml:trace contextRef="#ctx0" brushRef="#br0" timeOffset="5327.1">886 4877 1985 0,'-1'0'0'0,"1"-3"0"0,-2 0 0 0,2 2 0 0,0-2 0 0,5 3 0 0,9 0 0 0,0 5 0 0,5 7 256 0,0-1-110 0,5 0-45 0,-2 2-22 0,-1 0-42 16,2 4 0-16,-1 0 0 0,0 1-288 15,-1 2 152-15,-3-2 64 0,-3 3 36 0,-3-3-295 0,-5 0 166 0,-1-2 82 0</inkml:trace>
  <inkml:trace contextRef="#ctx0" brushRef="#br0" timeOffset="5537.29">1294 4631 2039 0,'0'-12'0'0,"0"6"0"0,0 4 0 0,-1 2 0 0,-7 2 0 0,-5 26 0 0,-5 12 0 0,-6 16 834 0,-9 16-399 0,-5 14-198 15,-4 19-100-15,-13 24 112 0,5-1-249 16,2 7 0 62,2 2 0-78,11-3-20 0,6-10-241 0,12 5 159 0</inkml:trace>
  <inkml:trace contextRef="#ctx0" brushRef="#br0" timeOffset="8899.23">1200 5079 749 0,'0'-4'0'0,"-3"2"0"0,1 2 0 0,-1-3 0 0,-2 1 0 0,4 1 0 0,-1 0 0 0,1 1 122 16,1 0-45-16,0 0 44 0,0 0-40 0,0 0 1 0,0 0-40 0,1 0 84 31,5 0-47-31,0 2 0 0,4 3-37 0,0 4 114 0,2 0-57 0,0 2-18 0,2 1-10 0,0 0 45 16,-1 3-36-16,2 2-1 0,1 1 106 0,0 0-63 15,0 1-48-15,0-2 77 0,0 2-57 0,3 1-28 47,-1 2 10-47,0-5-5 0,0 0 1 0,-2 2-35 0,3-2 0 0,-1-3-41 0,3 3 11 0,-4-2 30 0,1-3 0 0,-1 0-46 16,-2 1 0-16,2-2 46 0,4 4-3 0,-5-3 2 16,1 1 1-1,-1-2-16-15,3 1 0 0,-1 2 10 0,2-1-10 0,-2-1-23 16,0-1 28-16,0 0-2 0,-2-2 2 0,3 3-50 0,2 1 7 0,-5-1 39 31,0-1 1-31,-2 2-8 0,3-1 6 0,-2 4-4 0,4-1 9 0,-6-3-14 31,1 1 6-31,1 2-15 0,1-2 13 0,-3 1-3 0,5 2 6 0,-2-5-18 0,-1 2 13 0,4 1 2 16,-2 1-1-16,0-2-25 16,2 5 29-16,-2-3-5 0,-2 2 0 0,3 2 32 0,-2 0-46 0,1 3 0 15,3 2 0-15,-4-4 0 16,2 1 0-1,-4-1 0-15,2 1 0 0,1 0 0 0,3 3 0 0,-5-6 0 16,2 2 0-16,0-3 0 0,1 4 0 0,-1-3 0 16,2 3 0-16,-2-4 0 0,-2 1 0 0,1-2 0 0,1 3 0 0,-1-2 0 15,6 5 0-15,-6-3 0 0,2-1 0 0,-1 0 0 16,2 0 0-16,2 5 0 16,-3-7 0-16,-1 0 0 0,1 0 0 0,0 0 0 31,2-2 0-31,0 6 0 0,-1-6 0 0,-1 4 0 0,0-2 0 0,2 1 0 0,0 2 0 0,2 3 0 31,-2-4 0-31,-1 1 0 16,0 0 0-16,1 1 0 0,-1-1 0 0,2 2 0 0,-2-2 0 0,0-3 0 0,0 2 0 0,1-1 0 0,1 0 0 0,2 3 0 0,-3-4 0 15,2 0 0-15,-3 0 0 0,3 3 0 32,-2-3 0-32,3 5 0 0,-3-4 0 0,-2 1 0 0,1 1 0 0,0 2 0 0,0-2 0 0,2 5 0 15,-2-4 0-15,0-1 0 16,-1 0 0-16,2 1 0 0,-2 0 0 0,4 3 0 15,-7-5 0-15,4-1 0 0,-2-1 0 0,-1 2 0 16,1 0 0-16,4 2 0 0,-3-1 0 0,2 3 0 16,-1-2 0-16,2 2 0 0,-3-4 0 0,5 5 0 15,-4-4 0-15,-3-1 0 16,4 3 0-16,-1-4 0 0,-2-1 0 0,6 3 0 0,-7-3 0 0,1-5 0 16,-2 1 0-16,1-1 0 0,4 2 0 0,-6-1 0 0,0-2 0 31,1 1 0-31,2 0 0 0,-1 5 0 0,4 0 0 0,-3 1 0 15,1 5 0-15,2-1 0 0,-3 2 0 16,2-1 0-16,3 2 0 0,-8-6 0 16,2-1 0-16,0 0 0 0,0-2 0 0,0 0 0 0,3 1 0 0,-1-1 0 15,-7-4 0-15,5 2 0 0,3 3 0 0,-1 0 0 16,0 0 0-16,-3 0 0 16,0-1 0-16,0 0 0 0,-1 2 0 0,1 1 0 0,3 3 0 0,-2-3 0 15,0 0 0-15,1 5 0 0,-1-2 0 0,1-4 0 31,2 1 0-31,-6-6 0 0,0 1 0 0,0-2 0 0,0 0 0 0,1 0 0 0,1 5 0 0,-1-5 0 16,0 2 0-16,5 6 0 16,-1 1 0-16,2 1 0 0,1 3 0 0,-4-6 0 31,-2 0 0-31,0 0 0 0,0-1-29 0,-1 0 23 0,3 0-35 0,-7-3 21 0,5 6-12 0,-1-1 15 16,-3-2 7-16,3-3-179 0,-2 1 81 0,-4-5 46 15,1-1-1-15,-4-2-418 16,-3 0 222-16,0-4 110 0,-1 4 47 0,1-2-570 0,-2-2 317 0</inkml:trace>
  <inkml:trace contextRef="#ctx0" brushRef="#br0" timeOffset="10586.46">2875 6679 548 0,'4'-5'0'0,"-1"1"0"0,-1-1 0 0,1 2 0 0,-1-2 0 0,0 3 0 0,1-1 0 0,-1 1 0 0,-2 1 37 0,0 1 1 0,0 0 0 0,-5 6-43 47,-5 7 9-47,-7 5 27 0,-1 5 1 0,-5 2-60 0,-3 5 56 0,-3 1 0 0,-4 8 8 0,0-5-86 0,0 5 35 0,-5 1 1 0,0 1-106 0,3-4 64 16,1 1 24-16,15-12-100 31,7-4 55-31,6-6 35 0,6-9-21 0</inkml:trace>
  <inkml:trace contextRef="#ctx0" brushRef="#br0" timeOffset="10774.81">2879 6875 367 0,'0'0'0'0,"0"0"0"16,-6 3 0-16,-1 3 0 0,0 0-63 0,-4 6 0 0,-2 3 45 0,-1 4 148 0,-7 4-55 0,-2 4-32 0,1 2-37 0,-1 3 6 0,-1 1 0 16,-1-3-1-16,3 2-104 0,10-11 47 0,1-2 1 15,8-6 46-15,3-6-131 31,0-7 60-31</inkml:trace>
  <inkml:trace contextRef="#ctx0" brushRef="#br0" timeOffset="10965.22">3112 6909 467 0,'0'0'0'0,"0"0"0"0,-5 2 0 0,-3 3 0 0,0 3 0 0,-7 4 0 0,-2 5 75 0,-6 3-6 0,-4 6-7 31,-5 6 1-31,-3 2-31 0,-3 4 0 0,-4 5-86 0,7-6 35 15,3-2 0-15,5-4 42 0,9-4-189 32,1-4 86-32,17-11 43 31,0-7-1-31,9-5-121 0</inkml:trace>
  <inkml:trace contextRef="#ctx0" brushRef="#br0" timeOffset="11074.04">3150 7110 488 0,'-10'5'0'0,"-2"4"0"0,0-1 0 0,-1 6 0 0,-2 3 0 0,-4 3 47 0,-5 7-1 0,-5 1 12 0,0 2-26 16,1 2 14-16,-4 1 1 31,3 2-1-31,-2-3-89 0,4 3 54 0,10-13-10 0,8-6 42 0,9-6-278 0,0-9 127 0</inkml:trace>
  <inkml:trace contextRef="#ctx0" brushRef="#br0" timeOffset="11252.15">3284 7257 598 0,'-5'0'0'0,"-2"0"0"0,2 0 0 0,-5 1 0 0,0 6 0 0,-5 7 78 0,-2 3-1 0,-4 3-33 0,-2 4 0 0,-5 4-78 0,1-1 29 0,5-2 0 16,0 0 38-16,6-2-221 0,7-2 98 16,4-6 52-1</inkml:trace>
  <inkml:trace contextRef="#ctx0" brushRef="#br0" timeOffset="11345.36">3503 7294 249 0,'-6'2'0'0,"-4"2"0"0,1 4 0 0,-7 8 0 0,0 2 0 0,-7 8 114 16,-8 6-63-16,-6 10-30 0,-7 6-1 0,-10 11-83 0</inkml:trace>
  <inkml:trace contextRef="#ctx0" brushRef="#br0" timeOffset="17686.32">9169 5383 901 0,'0'0'0'0,"0"-2"0"0,0 0 0 0,0 1 0 0,0-2 0 0,0 3 443 0,0 0-208 0,0 0 285 15,0 0-240-15,1 12-122 0,7 4-60 16,2 5 122-16,-3 8-96 0,1 3-44 16,0 6 1-16,-1 7-47 0,-4 4 4 0,3 11 9 0,-5-3-9 15,0 5-63-15,-1-2 32 0,0-2 0 16,0-4-128-16,0 0 89 0,0-15 30 0,0-8 0 15,0-7-263-15,0-10 105 16,0-4 87-16,3-5-490 0,2-5 268 0,5-5 129 16,-1-16 64-16,2-7-193 0,2-6 129 0</inkml:trace>
  <inkml:trace contextRef="#ctx0" brushRef="#br0" timeOffset="17925.22">9455 5516 1219 0,'0'-7'0'15,"0"3"0"-15,2-2 0 0,-1 2 0 0,1 3 0 0,-1-2 257 0,1 3-110 0,1 0-55 0,2 0-27 0,1 5 404 0,0 5-220 0,2 0-107 0,0 3-1 0,1 0-52 0,3-1-17 0,-1-2-201 0,-1 0 83 0,3-1 42 47,-3-4 0-47,1 1-182 0,2-2 121 0,-4-4 46 0,-1 0 28 0,-2 0-61 0,-2 0-17 0,-2-4 43 0,0-6-91 0,-2 0 72 0,0 0-29 0,-5-1 0 0,-7 0 231 0,0 2-91 16,-3 4-50-16,1 2 142 31,-1 1-71-31,1 2-44 0,2 0 5 0,0 0-124 0,3 2 59 0,5 5-3 0,0 0 65 0,2-1-311 0,2 2 138 0,0 0 67 0</inkml:trace>
  <inkml:trace contextRef="#ctx0" brushRef="#br0" timeOffset="18557.66">10014 5627 1671 0,'-16'-9'0'0,"3"3"0"0,3 3 0 0,0-1 0 0,7 2 0 0,3 1 0 0,0 1 308 0,4 0-136 0,13 0 258 0,6 0-188 16,3 0-107-16,3 0-49 0,4-2 20 0,2 2-34 0,-2-2-1 31,5 2-25-31,-7 0-172 0,0 0 82 0,0 0 40 15,-3 0 0-15,-3 0-358 0,4 0 208 0,-14 0 91 0,-1 0-552 0,-5 0 301 16,-6 2 149-16,-2 1-306 0,-1-1 208 16,0-2 118-16,-10 0 55 0,-4 0-188 0</inkml:trace>
  <inkml:trace contextRef="#ctx0" brushRef="#br0" timeOffset="18748.41">10106 5257 731 0,'0'5'0'15,"0"6"0"-15,0 4 0 0,0 3 0 0,0 7 276 0,5 5-120 0,5 5-60 0,2 7-30 0,2 11 437 0,0-2-238 0,-3 1-114 0,2 5 91 0,-3 1-102 0,0-1-52 0,2 5-177 0,-4-16 57 0,-2 0 35 16,-1-3 0-16,-1-4-406 0,-1-3 220 0,-2 1 119 16,-1-16 46-16,0-4-453 0,0-2 190 0,-7-8 131 15,-2-5 17-15,-2-2-85 0,-1 0 95 0,-3-9 43 0</inkml:trace>
  <inkml:trace contextRef="#ctx0" brushRef="#br0" timeOffset="19133.41">10032 5776 1302 0,'-8'-1'0'0,"2"-1"0"16,0 2 0-16,0 0 0 0,1 0 0 0,2 0 0 0,-3 9 0 0,2 0 181 0,-1 3-73 0,2 1-35 0,-2-1-34 15,1 5-2-15,-4-1 8 0,3-3-9 0,2 4-150 16,-2-5 74-16,1-1 39 0,1-3-1 0,-2 1-33 15,4-4 30-15,1-3 1 0,0-2-110 16,0 0 68-16,9-4-5 0,7-8-99 0,4-2 45 0,3-3 44 16,4 0-10-16,5-1-19 15,1 0 12-15,0 3 3 0,-2 1 38 0,0 4 4 0,1-2-4 0,-2 4 1 32,3-1-9-32,-7 5 106 0,-5 1-47 0,-4 2-23 15,-4 1 108-15,-6 0-62 0,-1 0-30 0,-6 1 319 0,0 6-161 0,-15-2-61 16,-1 2-47-16,-4-3 273 0,1 1-137 0,-3 0-83 15,2-2-37-15,1-1 183 0,1 1-110 0,3 1-55 16,-1-1-18-16,8-1 131 0,-1-1-84 0,6 2-42 16,1 1 1-16,2-1-42 0,0 1 8 0,7 2-37 15,9-1 0-15,7 1 28 16,0-1 0-16,5 2-338 0,1-2 179 0,1 4 75 0,-2-6 42 16,2 3-613-16,-2 0 301 0,-4-4 101 31,5 1 82-31,-9-3-410 0,-5 0 254 0</inkml:trace>
  <inkml:trace contextRef="#ctx0" brushRef="#br0" timeOffset="19291.54">10499 5392 1180 0,'-3'-9'0'0,"1"1"0"0,0 1 0 0,2 5 0 0,0-3 155 0,0 5-59 0,0 0-31 0,0 0 191 0,5 5-114 0,3 4-53 0,3 3-27 0,3 3-380 16,-1-2 178-16,2 3 96 0,-2-1 36 0</inkml:trace>
  <inkml:trace contextRef="#ctx0" brushRef="#br0" timeOffset="19434.84">10803 5523 2026 0,'0'9'0'0,"0"1"0"0,0 1 0 0,0 2 0 0,0 1 0 0,0 4 0 0,1 4 0 0,3 4 376 15,-1 3-174-15,3 0 71 0,-4 5-118 0,3 1-59 0,0 0-30 16,1 4-126-16,-1-6 44 0,0-1 26 15,0-3 0-15,2-4-488 0,-4-4 258 0,1 1 136 32,-3-15 57-32,1-2-658 0,-2-5 346 0,0-2 52 0,0-17-192 0,0-6 212 0</inkml:trace>
  <inkml:trace contextRef="#ctx0" brushRef="#br0" timeOffset="19648.34">10759 5502 1290 0,'1'-25'0'0,"1"-2"0"0,3 10 0 0,1 4 0 0,7 2 0 0,4 6 0 0,3 4 0 0,5 0 234 0,3 1-103 0,2 2 182 0,3 13-138 0,1-1-69 16,8 6-26-16,-8-3 53 31,-1 7-48-31,-2-2-25 0,0 4 1 0,-9 6-40 0,1 1 24 0,-12-1-9 0,-9 4 1 0,-2 1-40 0,0 3 0 0,-17 1 40 16,-4 4 71-16,-10-9-41 0,-5 2 1 0,-2-4 49 0,-3-5-40 0,-1-4-1 16,-4-1-30-16,9-10-212 15,1-7 101-15,5-2 51 0,4-5 25 16,7 0-276-16,0-7 141 15,16-12 69-15,4-3 22 0,5-5-759 0,14-1 377 0</inkml:trace>
  <inkml:trace contextRef="#ctx0" brushRef="#br0" timeOffset="19817.68">11299 5624 2457 0,'7'1'0'0,"3"3"0"0,-3 3 0 0,1 3 0 0,-3 2 0 0,-1 3 0 0,-2 2 0 0,-1 3 401 0,-1 4-182 16,0 2-82-16,0-2 23 0,0 1-62 0,-1 0-31 15,-5-3 1-15,4-2-467 0,-4 2 227 0,3-8 99 16,0-4 54-16,1-3-324 0,-1-2 190 0,1-3 103 16,-1-2-760-16,3-4 395 15,-1-12 150-15,-1-5-207 0</inkml:trace>
  <inkml:trace contextRef="#ctx0" brushRef="#br0" timeOffset="20095.22">11279 5520 1129 0,'0'-21'0'0,"0"4"0"0,0 2 0 0,2 2 0 0,4 2 0 0,2 4 0 0,3 4 133 0,5 1-49 0,4 2 298 15,2 0-173-15,7 0-77 16,-2 2-53-16,6 3 145 0,2 1-94 0,0 0-47 0,2-1-24 0,5 2 19 16,-10-2-9-16,-1 0-33 15,-2 2 0-15,-2 0 20 0,-4 1-19 16,0 3 8-16,-9 0 26 0,-4 0-1 0,-1 4-33 0,-3 0 127 16,-3 2-64-16,3 7-23 0,-5-4-9 0,0 4 106 15,-1 0-69-15,0 5-41 0,0-3-64 16,0 6 0-16,0-3 0 0,0-2 0 0,0-1 0 0,0 1-149 15,0-1 50-15,-1 2 75 0,-1-6-431 0,-4-3 208 32,0-1 121-32,-1-3-216 0,-5-1 153 0,-1 1 66 0,0-7 48 0,-2-2-379 15,-2-5 209-15,2-1 105 0,-4-4 51 0,-3-17-334 16,5-8 198-16</inkml:trace>
  <inkml:trace contextRef="#ctx0" brushRef="#br0" timeOffset="20223.23">11568 5307 1471 0,'5'-15'0'0,"0"4"0"0,1 4 0 0,0 6 0 16,0 1 0-16,0 6 0 0,-2 15 0 0,0 8 0 0,0 3 484 0,-2 5-214 0,-2 1-123 0,0 3 91 0,0 2-102 0,-7-1-50 0,-3 3-93 15,-3 4 8-15,-2-8 34 0,-1 0 1 16,-2-6-447-16,-2-1 224 0,1-7 111 16,0 0 65-16,8-17-760 0</inkml:trace>
  <inkml:trace contextRef="#ctx0" brushRef="#br0" timeOffset="20349.04">11535 5632 948 0,'7'0'0'0,"-1"-4"0"0,3 3 0 0,0 1 0 0,-1 0 0 0,4 0 0 0,-2 0 803 0,3 0-383 0,0 8-193 15,-1 0-95-15,3 2 457 0,1 3-267 16,0-2-148-16,-3-2-455 0,4 2 159 0,-1-1 79 0,1 0-1042 16,3 0 560-16</inkml:trace>
  <inkml:trace contextRef="#ctx0" brushRef="#br0" timeOffset="20985.32">12057 5470 1432 0,'5'-13'0'0,"2"2"0"0,1 1 0 0,5 3 0 0,1 1 0 0,3 2 0 0,3-1 0 0,2 2 179 0,-1 3-77 0,0 0-33 16,1 0 23-16,-1 4-29 0,-3 7 0 0,2-1-114 0,-9 4 39 15,-3-2 24 1,-1 3-1-16,-5 2-186 0,-2 0 114 0,0 0 44 0,0-3 26 0,-12 1-241 16,2-1 101-16,-2-2 68 0,-4-4-116 15,4-1 83-15,-2-7-12 0,0 0 37 16,0 0-59-16,2-7 48 0,-2-5 14 0,4-5 19 16,2 0 13-16,1-1 1 0,0 0-1 0,1 3 219 15,1 0-118-15,1 3-45 0,0 3-29 0,1 5 349 16,-1 0-157-16,2 4-94 0,1 0-8 0,1 0 156 15,0 13-101-15,0 3-50 16,1 4 149-16,10 4-100 0,-1 0-41 0,4 0 2 0,0 0-31 16,0-1 1-16,4 1-31 0,1 0-85 31,1 2 52-31,0-4-10 0,-3 2 44 0,-1-3-155 16,1 2 77-1,-7-2 38-15,-1 4-46 0,-6-4 3 0,-3-1 33 0,0-1-34 0,0 1 6 0,-12-1-5 0,-4 1-2 0,0-4 120 0,-5-4-40 0,-2-4-4 16,-1 1-38-16,-1-4 41 0,-5 0-2 0,6-5-15 15,0 0-13-15,-2 0 14 0,5-10-9 0,0-7 16 16,1-1 44-16,7 0-25 0,3-1 0 0,7-1-27 16,0 2 84-16,3 2-39 15,0-3 4-15,3 6 3 0,10 0 1 0,4 3-31 16,0 0-8-16,3 2-122 0,1 1 57 0,1 5 39 0,2 0 0 16,-2-1-603-16,2 3 296 0,2 0 123 0</inkml:trace>
  <inkml:trace contextRef="#ctx0" brushRef="#br0" timeOffset="21149.82">12568 5325 1664 0,'0'-9'0'0,"0"5"0"0,0-2 0 0,0 0 0 0,0 4 0 0,0 0 0 0,0 2 434 15,0 0-204-15,0 0-97 0,3 4-48 0,2 3-104 16,0 6 28-16,1-1 8 0,0 2-593 0,0 1 306 15,-4-1 153-15</inkml:trace>
  <inkml:trace contextRef="#ctx0" brushRef="#br0" timeOffset="21292.42">12459 5513 2375 0,'-9'0'0'0,"1"3"0"0,2-3 0 0,0 0 0 0,2 4 0 0,4-1 0 0,0-1 0 0,0 1 0 0,8-2 305 0,8 2-135 16,4-3-59-16,2 0-5 15,1 1-35-15,5-1 0 0,-3 0-36 0,0 3-491 0,2-3 255 0,-7 2 114 16,-1 2-829-16</inkml:trace>
  <inkml:trace contextRef="#ctx0" brushRef="#br0" timeOffset="21452.32">12456 5721 2042 0,'-11'0'0'0,"-2"4"0"0,3-2 0 0,4 2 0 0,-1-3 0 0,7 1 0 0,0 0 0 0,2 0 0 0,9-2 280 0,4 0-123 0,3 0-51 0,2 0-214 16,0 0 73-16,0 0 34 16,2 0 1-16,-2 0-233 0,-2 0 143 0,-3 0 58 0,-2 0-594 0,-1 0 327 15,-4 0 162-15,0 0 81 0</inkml:trace>
  <inkml:trace contextRef="#ctx0" brushRef="#br0" timeOffset="21732.16">12547 5609 1118 0,'-6'-4'0'0,"2"2"0"0,-1 1 0 0,2-1 0 0,2 2 0 0,1 0 0 0,0 7 0 0,0 7 418 0,0 4-191 0,1 4-87 16,6 3-57-16,-2 1-23 0,-1 4-24 0,-1 3-1 15,-1 0 1-15,-1 4-86 0,-1-8 39 16,0 2 23-16,0-4-140 0,-6-2 82 31,-3-3 41-31,-3-3 81 0,-1-8-40 0,2-4-1 0,-2-4-51 0,2-3 288 0,3 0-141 0,-1 0-63 16,6-7-27-16,0-1 347 15,3 1-176-15,0 0-88 0,0 0-45 16,3 2 91-16,8 2-71 0,0 1-32 16,4-1-33-16,1 3 2 0,1 0-1 0,2 0 9 0,1 0-260 0,-1 3 126 15,0 2 62-15,-1 0-528 0,1 1 287 0,1-3 88 16,-2 3 89-16,-3 0-521 0,0-3 288 0,-2-1 145 16,1-2 72-16,0 0-369 0,-3 0 225 0</inkml:trace>
  <inkml:trace contextRef="#ctx0" brushRef="#br0" timeOffset="22001.43">13045 5278 1183 0,'-3'3'0'0,"1"0"0"0,-5 2 0 0,4 4 0 0,-1-1 99 0,1 3-32 0,-1 3 0 0,0 3 202 0,0-2-108 0,-2 1-67 16,4 0-30-16,-3 0-117 15,1-1 44-15,1-3 22 0,-1 0 9 0,1-4-219 16,0-3 112-16,0-1 57 0,0-4-46 0,3 0 42 15,0 0 2-15,0-5 145 0,0-4-53 16,3 0-49-16,3 1-13 0,2-2 325 0,3 4-153 0,1-1-78 16,1 3-40-16,4-2 255 47,-1 2-137-32,2 3-68-15,1-1-26 0,-1 1-66 0,0 1 0 0,-1 0 24 0,0 0-387 0,-1 0 194 0,1 0 104 0,-4 4 41 0,-5 4-689 0,-1-1 315 0,-6 2 184 0,-1 2-201 0,0 2 176 0</inkml:trace>
  <inkml:trace contextRef="#ctx0" brushRef="#br0" timeOffset="22367.25">12941 5586 1033 0,'-13'5'0'0,"5"2"0"0,2-3 0 0,5 1 0 0,1 1 0 0,0 1 177 0,0 0-62 0,1-2-44 16,7-1 0-16,0 3 243 0,1-1-139 0,2-2-61 0,-5 1-44 16,3-2-128-1,-5 2 47-15,-1-3 23 0,0 1-324 0,0 1 183 0,-3-2 78 0,0-2-194 16,0 0 130-16,-4 0 64 15,-1 0 32-15,0 0-62 0,-3 0 5 0,3-4-1 16,0-3 42-16,4 1 118 0,1-1-59 0,0 0-39 0,0 0 9 0,0 0 315 31,6 2-136-31,7-1-91 0,-2 2 149 0,6-1-70 0,0 3-50 0,0 1-96 0,2-1 21 0,-2 2-1 16,1 0 1-16,0 0-123 16,-4 5 57-16,-4 4 32 0,-1 5 1 0,-6 0-35 0,-1 3 23 15,-2 0 7-15,-4-1-12 0,-12 2-34 0,-2-1 0 16,-5-1 24-16,-1-3 141 15,-1 3-58-15,2-9-34 0,4-2 300 0,1 0-146 0,5-2-77 16,1-3-20-16,2 0 204 0,9 0-129 0,1 0-61 16,0 0-30-16,6-3 29 15,9-3-29-15,3 0 8 0,2 4-38 0,0-1-38 0,1-1-1 16,0 2 39-16,1 1-358 0,-3-1 187 16,-2 2 81-16,-3 0-683 0,1 0 332 0,-7 0 192 15,-1 5 55-15,0 2-633 0</inkml:trace>
  <inkml:trace contextRef="#ctx0" brushRef="#br0" timeOffset="22537.52">12899 5939 1294 0,'-8'3'0'0,"0"2"0"0,5 1 0 0,-2-2 0 0,4 5 595 0,1 0-271 0,0-3-148 0,0 3-71 16,1-1 266-16,7 1-168 0,3-3-84 15,1 2-152-15,-1-5 30 0,2 1 0 16,-1 1-746 15,2-4 392-31,-3-1 196 0</inkml:trace>
  <inkml:trace contextRef="#ctx0" brushRef="#br0" timeOffset="22650.59">13166 5939 1283 0,'0'0'0'0,"0"0"0"0,0 0 0 0,0 0 0 0,0 0 0 0,0 0 534 15,0 0-240-15,0 0-134 0,0 0-62 16,2 0-176-16,4 0 57 0,-2 0 28 0,2 0-288 0,1 0 154 0,1 0 81 15</inkml:trace>
  <inkml:trace contextRef="#ctx0" brushRef="#br0" timeOffset="22751.62">13452 5931 0 0,'10'-4'0'0,"0"2"0"0,0-3 0 0,-3 1 0 0</inkml:trace>
  <inkml:trace contextRef="#ctx0" brushRef="#br0" timeOffset="22853.69">13717 5968 1328 0,'0'7'-1'0,"1"-3"0"0,1 4 1 0,-1-3-1 0,1 0 1 0,1-2-1 0,2 1-45 0</inkml:trace>
  <inkml:trace contextRef="#ctx0" brushRef="#br0" timeOffset="28072.81">14311 5547 1925 0,'0'-2'0'0,"0"-1"0"0,0-3 0 0,0 2 0 0,0-1 0 0,1-1 246 0,3 1-104 0,3 0-52 0,1 0 93 15,5 1-64-15,-2 0-45 0,4 2 0 0,2 1-2 16,3 1 1-16,0 0-26 0,2 0-10 0,0 0-13 16,-2 4 13-16,0 3 1 0,0 3-42 0,-1-3 9 0,-3 2 32 15,-4 1-60 1,-1 1 30-16,-3 2 0 0,-3 0 30 0,-2 6-60 15,-3 0 11-15,0 3-1 0,-10 5 14 0,-5-1-36 16,-4 7 18-16,-3 4 3 16,-1-3 10-16,-3-2-23 0,2 2-6 0,-1-3 38 0,4-3 28 0,-3 2-30 15,8-11-3-15,3 0 171 16,3-6-79-16,5-3-39 0,4-3 5 0,1 1 77 16,0-5-52-16,4 1-28 0,11-4 0 15,2 2 63-15,3 0-118 0,0-1 0 0,2 1 0 0,-2 0 0 0,1 0 0 0,0-1 0 16,-1 1 0-16,4 0 0 15,-8 1 0-15,0 1 0 16,-3-4-48-16,-1 3-9 0,-2 0 39 0,0-2-513 16,-8 2 256-16,2-2 91 0,-3-1 73 0,-1 0-446 0,0 0 260 0,0 0 120 15,-3 0 75-15,-5 0-494 0</inkml:trace>
  <inkml:trace contextRef="#ctx0" brushRef="#br0" timeOffset="28234.32">14337 5772 1926 0,'-19'-2'0'0,"0"-1"0"0,5 3 0 0,0-1 0 0,7-2 0 0,-1 3 0 0,6 0 357 0,2 0-160 0,2 0 131 0,12 0-145 16,8 0-73-16,2 3-28 0,5-2 199 15,-3 2-123-15,6 0-60 0,0 3-30 0,-1-1-528 16,3-2 258-16,-4 1 115 16,-2 1 62-16,-1 0-788 0,0 1 425 0,-3-2 142 0</inkml:trace>
  <inkml:trace contextRef="#ctx0" brushRef="#br0" timeOffset="28449.85">14706 5859 1638 0,'0'0'0'0,"0"0"0"0,0 0 0 0,0 0 0 0,0 0 0 0,0 0 0 0,8 0 0 0,0 0 294 15,4 0-128-15,5 2 321 0,3 6-224 16,1 2-115-16,2 2-48 0,0 3 64 0,-1 4-65 16,-1 1-31-16,-4 3 1 0,-3-1 146 0,-2 7-79 15,-7-5-54-15,-5 0-80 0,0-2-2 0,-3-2 0 0,-13-1 0 16,-1-4 0-16,-6-4 0 15,-2-8 0-15,-3 0-211 0,0-3 59 0,-3 0 105 0,4-3-2 16,5-4-279-16,3-3 163 0,3-5 25 16,8-1 60-16,1-2-522 15,7-2 287-15,2-1 139 0,11 4 69 0,5-7-495 0</inkml:trace>
  <inkml:trace contextRef="#ctx0" brushRef="#br0" timeOffset="28627">14985 5862 2725 0,'1'-1'0'0,"3"-3"0"0,-3 3 0 0,1-1 0 0,-2 2 0 0,0 0 0 0,0 0 0 0,-7 8 0 0,-2 6 0 0,-3 3 406 16,2 0-184-16,0 2 258 0,3 1-382 0,-1 1-98 15,5 1 0-15,3-1 0 0,0 0 0 0,2 2 0 0,9-5 0 0,7 6 0 16,1-7 0-16,8-3 0 16,1-2 0-1,1-4 0-15,4-4-101 0,3-1 35 0,-9-3-656 0,1 0 350 0,-2 0 135 0,-3-7-516 0,-4-3 357 0,1-2 171 0</inkml:trace>
  <inkml:trace contextRef="#ctx0" brushRef="#br0" timeOffset="28837.05">15236 5741 1765 0,'-7'0'0'0,"4"-3"0"0,-2-1 0 0,5 2 0 0,0 1 0 0,0 1 0 0,5 0 457 0,6 0-201 0,4 0-114 0,2 0 389 0,4 0-246 0,0 0-125 15,2 0-304 48,3 0 100-63,-4 1 36 0,0 1-1 0,2 0-707 0,-1 0 377 0,-1 1 188 0,-1 1 103 0</inkml:trace>
  <inkml:trace contextRef="#ctx0" brushRef="#br0" timeOffset="28982.82">15323 5946 1467 0,'-14'5'0'0,"0"0"0"15,6 0 0-15,1 0 0 0,4-3 0 0,1 3 0 0,2 0 735 0,0-2-339 0,6 2-185 16,10-2 212-16,4 0-193 0,2-3-96 0,1 3 201 16,4-1-335-16,-4-1 0 15,-1 1 0-15,1-2 0 0,-3 2 0 0,-1-2 0 0,3 2 0 0,-7-2-662 32,0 0 329-32,-3 0 185 0,-4 0 93 0,-2 0-1002 0</inkml:trace>
  <inkml:trace contextRef="#ctx0" brushRef="#br0" timeOffset="32725.03">12922 3720 1713 0,'-12'0'0'0,"-3"0"0"0,8 0 0 0,-1 0 0 0,3 1 0 0,1 1 0 0,4-1 338 0,0-1-140 0,0 1-85 0,4 1 407 16,16-2-240-16,8 0-122 16,7 0-59-16,10 0 210 0,2 0-140 0,7-3-135 0,2-1-34 15,1-2 0-15,0 0 0 0,11 1 0 16,-11 0 0-16,-1-1 0 0,-2 2 0 0,-4 0 0 15,-6 1 0-15,2 1 0 0,-16-1 0 0,-6 0 0 16,-6 1 0-16,-5 1 0 0,-6-2 0 0,1 3 0 16,-8 0 0-16,0-3-13 0,0 3-17 0,-6 0-96 15,0-8 55-15,-3 2 12 16,1-1-700-16,1 2 360 16,-5 0 180-16</inkml:trace>
  <inkml:trace contextRef="#ctx0" brushRef="#br0" timeOffset="34506.47">15764 5602 1057 0,'-8'-7'0'0,"-1"-2"0"0,2 6 0 0,3-1 0 0,1 2 0 0,3-1 0 0,0 3 0 0,0 0 394 0,2 0-183 0,7 6-88 16,2 5-42-16,1 0 321 0,4 2-183 0,0 1-81 16,-1 0 135-16,1-1-119 0,1 2-58 15,0 0-32-15,0 0 10 0,0 0-37 16,-1-3 0-16,-1 2-204 0,-1 0 103 16,2 2 50-16,-1 2 34 0,-4-1-438 0,-1-3 227 0,-2-1 89 15,1 0 65-15,-5 1-666 0,3-3 324 0,-6-4 176 16,1-6-319-16</inkml:trace>
  <inkml:trace contextRef="#ctx0" brushRef="#br0" timeOffset="34715.78">16139 5467 1243 0,'4'-17'0'16,"-3"5"0"-16,1 0 0 0,-1 6 0 0,-1 0 0 0,2 5 0 0,-2-1 190 0,0 2-82 15,0 3-35-15,0 14 481 0,0 9-258 0,-5 8-130 0,-7 8-55 0,-4 11 361 16,-2 7-218-16,-3 6-109 0,-2 6-53 0,-4 6 135 15,-5 19-227-15,-1-8 0 16,-1 5 0-16,-1-2 0 0,1-5 0 0,7-11 0 0,-1-3 0 16,13-29 0-16,8-12 0 0,1-10 0 0,6-8 0 0,0-6 0 15,0-3 0 1,0-5-659-16,0 0 287 0,0-5 118 0,0-4 109 0,0-1-588 0</inkml:trace>
  <inkml:trace contextRef="#ctx0" brushRef="#br0" timeOffset="37049.64">16497 5561 1001 0,'-11'1'0'0,"-1"3"0"0,0 4 0 0,0 9 0 0,1 9 0 0,-2 6 0 0,2 11 0 0,-2 7 295 0,3 7-129 0,2 6-54 0,8-10 116 0,0-5-94 0,6-2-49 16,15-10-23-16,4 0 15 15,3-15-39-15,2-7 0 0,1-2 0 0,0-5-349 16,0-2 175-16,4-2 96 0,-9-3-211 0,-1 0 114 0,-2-1 83 0</inkml:trace>
  <inkml:trace contextRef="#ctx0" brushRef="#br0" timeOffset="37346.55">16758 5580 909 0,'-3'-3'0'0,"0"0"0"0,1 3 0 0,-1 0 0 0,0 0 0 0,-3 0 424 0,1 5-197 0,1 7-95 0,-3 6-47 0,1 0 10 0,-1 1-29 0,0 4 10 15,-2-2-96-15,2-1 29 16,-2 1 0-16,1-2-11 0,1-2 0 0,-3 0 49 0,4-2-9 0,1-7 26 16,2-2 1-16,2 1-27 15,1-4 0-15,0-1 97 0,0-2-53 0,8 0-8 0,7 0-38 0,2 0 142 16,3 0-70-16,3-1-25 0,3-2-88 15,-3-1 43-15,2 1 0 0,0 2-127 0,0-1 64 16,3 0 40 0,-8 1-8-16,2 0-441 0,0 1 228 0,-5 0 80 0,2-3 70 0,-9 3-568 0,1 0 293 15,-5 0 147 17,-3-1 73-32,-1-3-305 0</inkml:trace>
  <inkml:trace contextRef="#ctx0" brushRef="#br0" timeOffset="37505.94">16839 5586 1849 0,'-14'-6'0'0,"6"5"0"0,-1-1 0 0,4 2 0 0,-2 0 0 0,7 3 0 0,0 8 0 0,0 7 0 0,0 2 0 0,3 5 272 0,6 7-117 16,0 3 91-16,1 6-94 0,0 0-63 15,0 1-25-15,0 1-81 0,0 0 27 0,-2-1 0 0,0 1 37 16,-2-9-416 0,0-3 204-16,-1-4 101 0,-4-7 51 0,3-3-577 0,-1-5 216 0,-2-9 181 31</inkml:trace>
  <inkml:trace contextRef="#ctx0" brushRef="#br0" timeOffset="37659.93">17006 5775 1866 0,'0'0'0'0,"0"0"0"0,1 0 0 0,1 0 0 0,1 0 0 0,3 0 0 0,2 0 0 0,1 0 310 62,2 0-135-62,6 0-60 0,0 1-43 0,1 2-159 0,3 0 62 0,1-1 32 0,2 0-2 16,2-1-575-16</inkml:trace>
  <inkml:trace contextRef="#ctx0" brushRef="#br0" timeOffset="37842.85">17305 5618 1395 0,'0'-1'0'0,"0"-1"0"0,0 0 0 0,0 1 0 15,0 1 0-15,4 0 0 0,4 0 249 0,5 1-106 0,-1 10-52 0,5 4 167 0,1 0-111 16,2 8-44-16,-3 1-38 0,-2 2-66 15,-1 3 39-15,-4 2 0 0,-6 3-78 0,-2 4 48 16,-2-6-9-16,-5-3 39 0,-13-2-115 0,-3-4 57 0,-4-3 29 16,-4-1-242-16,1-9 95 0,0-7 79 15,-1-1-19-15,5-2-290 0,5 0 145 0,-1-11 84 16,12-10 55-16,8-3-307 0,0-5 177 0</inkml:trace>
  <inkml:trace contextRef="#ctx0" brushRef="#br0" timeOffset="38015.16">17574 5574 1430 0,'14'-8'0'0,"-5"4"0"0,-2 4 0 0,-4 0 0 0,-1 0 0 0,-2 15 0 0,0 2 0 0,-12 4 675 0,-1 6-319 0,-2 0-159 0,0 5 174 0,2 1-166 47,0 5-74-47,5-6 200 0,1 3-147 0,4 0-133 0,3-4-51 0,0-2 0 0,7 5 0 0,8-12 0 15,2-3 0-15,5-4-482 0,1-3 251 0,1-5 135 0,4-2 76 0,-3-5-915 16,-3 0 451-16,-1-7 213 0</inkml:trace>
  <inkml:trace contextRef="#ctx0" brushRef="#br0" timeOffset="38170.62">17688 5824 2149 0,'-11'-8'0'0,"6"1"0"0,2 2 0 0,2 0 0 0,1 2 0 0,0 0 0 0,6 0 0 0,9 0 0 0,3 0 588 0,3 3-266 0,0-2-147 16,1-1-69-16,0 3-208 15,4 0 70-15,-3 0 34 0,5 0 10 0,-6 0-654 0,2 0 339 16,-3 3 170-16,-2 1-763 0</inkml:trace>
  <inkml:trace contextRef="#ctx0" brushRef="#br0" timeOffset="38320.75">17988 5712 1247 0,'-5'-5'0'0,"2"0"0"0,-1 0 0 15,3 3 0-15,1 2 0 0,0 0 200 0,0 0-82 0,1 0-40 0,7 6 517 0,3 2-284 0,0 4-136 0,3-2-70 0,-2 2-29 16,4 0 1-16,-2 3-31 0,-1-3-530 0,-1-1 261 16,-1 0 129-16,1 1 66 0,-3-3-745 15,1 1 375-15</inkml:trace>
  <inkml:trace contextRef="#ctx0" brushRef="#br0" timeOffset="38503.69">18199 5666 1570 0,'-9'-3'0'0,"2"0"0"0,3 1 0 0,-1 2 0 0,2 0 0 0,-3 2 0 0,1 11 391 0,2 6-181 0,0 5-87 0,-2 8-43 0,2 4 391 15,-2 4-217-15,-2 10-99 0,0 3-64 0,-1 0 6 0,-3 3-30 16,-2 2 0 0,-2 5-386-16,0-11 173 0,1-2 92 0,-1-5-532 0,2-3 312 0,1-7 156 15,-1 0 12 1,5-20-608-16,1-6 338 0,2-9 170 0</inkml:trace>
  <inkml:trace contextRef="#ctx0" brushRef="#br0" timeOffset="38691.03">18335 5557 1935 0,'18'-3'0'0,"0"3"0"0,6 0 0 0,0 10 0 0,-1 5 0 0,-3 6 0 0,1 6 292 0,-1 6-128 0,-1 8-55 0,-10 3 160 0,-5 7-116 15,-4 2-58-15,-4 3-30 0,-15 2-22 0,-7 7 3 16,-4-14-10-16,-1-2-325 16,-3-6 163-16,1 1 81 0,-2-7 41 15,-5 4-754-15</inkml:trace>
  <inkml:trace contextRef="#ctx0" brushRef="#br0" timeOffset="39400.28">18730 5787 1316 0,'0'-8'0'16,"0"2"0"-16,0 0 0 0,0 2 0 0,2 1 0 0,12-1 0 0,2 3 301 0,4-1-132 0,6 1-57 0,-1-1-42 0,5 2 258 0,5 0-145 16,0 0-74-16,1 0-47 0,4 0 8 0,-7 0-33 0,-2 0 0 15,-3 2-346-15,-4-1 173 0,-4 2 87 0,-3 0-540 16,-11 0 301-16,-1-3 152 15,-5 1 2-15,0-1-251 0</inkml:trace>
  <inkml:trace contextRef="#ctx0" brushRef="#br0" timeOffset="39556.4">18914 5518 613 0,'-6'0'0'15,"1"0"0"-15,-2 0 0 0,4 0 0 0,1 2 237 16,2 10-99-16,0 3-51 0,0 7 481 0,2 9-257 0,7 4-141 0,-1 8 236 15,-1 6-184-15,0 6-93 0,0 2-46 0,0 7-287 32,-4-11 116-32,0 0 62 0,2-5 32 0,-4-4-676 0,2-3 354 0,2 1 185 0</inkml:trace>
  <inkml:trace contextRef="#ctx0" brushRef="#br0" timeOffset="41037.24">19458 5752 1041 0,'-11'-7'0'0,"-1"0"0"0,2 3 0 0,1-3 0 0,0 1 0 0,1 1 0 0,3-2 0 0,5 0 112 0,0 0-37 0,0 0 0 16,8-1 103-16,7 1-61 0,3 2-44 15,5 3 0-15,-1-1 32 0,3 3-34 0,-2 0 1 16,2 0-26-16,-5 10-1 0,-1 3-8 16,-3 3 0-16,-4 3-48 0,-1 2 24 0,-5 4 10 0,-4 4-12 15,-2-1-1-15,-2 2 28 0,-12 2-1 0,-3-2 41 16,-3 3-31-16,-5-7-33 0,0-3 19 0,-3-5 36 0,0 0-1 16,3-9-41-16,-2 1 12 0,7-9-97 15,5-1 43-15,1 0 7 0,7-4-284 0,4-5 149 16,3-5 80-16,0-4-462 15,11 1 249-15,9 0 105 0,5-4 66 0,2 1-141 16,4 0 95-16,-3-1 61 0</inkml:trace>
  <inkml:trace contextRef="#ctx0" brushRef="#br0" timeOffset="41283.71">19804 5639 467 0,'2'-15'0'0,"2"1"0"0,-2-1 0 0,-2 6 0 0,0 3 0 0,0 3 0 0,-6 0 442 0,-1 3-203 16,-5 0-91-16,0 5-60 0,-1 10 318 0,0 3-185 0,-1 2-91 15,2 6 198 1,-1 4-136-16,7-1-82 0,5 2 61 0,1-3-67 0,0 3-33 0,1-6 0 16,13 5-164-16,0-6 60 0,6-5 36 15,4 1-1-15,4-6-136 0,3-2 85 0,3 0 53 16,-4-7-491 31,-2-5 251-47,0 0 63 0,-4 0 83 0,0-5-499 15,0-5 266-15,-10-4 148 0</inkml:trace>
  <inkml:trace contextRef="#ctx0" brushRef="#br0" timeOffset="41419.51">19969 5635 1466 0,'-6'-6'0'0,"-2"4"0"0,4-1 0 0,0 0 0 0,4 3 0 0,0 0 0 0,0 3 0 0,0 5 301 0,4 2-123 0,5 1-75 0,3 2 211 0,-1-1-138 15,4 2-69-15,0 1-35 16,0-1-124-16,-1 3 40 0,-1-5 25 0,1 1-416 0,0 0 221 0,-4-3 109 15,3 3 65 1,-2-4-538-16,-1-4 231 0,-4-1 156 0,0-1-18 0</inkml:trace>
  <inkml:trace contextRef="#ctx0" brushRef="#br0" timeOffset="41629.91">20203 5569 1030 0,'0'-5'0'0,"0"0"0"0,-3-1 0 0,3 3 0 0,-2 3 0 0,1 0 191 0,-2 0-77 0,1 7-38 0,-3 10 421 0,2 4-235 0,-2 8-112 0,-2 7 260 16,-1 3-187-16,0 7-92 0,-3 8-38 16,-2-1 57-16,0 7-56 0,-3 3-28 15,0 0-1-15,-2 0-173 16,-2 6 82-16,4-12 27 0,-1-2-177 0,3-8 107 0,-2-3 53 16,5-13-479-16,0-1 225 0,5-19 68 0,3-4 96 15,2-7-398-15,1 0 233 0,0-4 107 0,0-13 68 0,4-5-326 16</inkml:trace>
  <inkml:trace contextRef="#ctx0" brushRef="#br0" timeOffset="41834.78">20426 5610 1584 0,'-10'-1'0'0,"0"1"0"0,0 0 0 0,-1 1 0 0,-3 13 0 0,1 5 0 0,-3 6 179 0,4 4-71 0,0 6 467 0,4 0-269 0,3 7-125 15,5-4-76-15,0-3 141 0,9-1-104 0,7-4-52 16,5-3-27-16,6 0-214 0,-1-11 89 16,2-5 50-16,2-4-513 0,-1-5 281 15,1-2 141-15,2 0 79 0,-7-2-748 16,-3-8 329-16,-5-5 203 0</inkml:trace>
  <inkml:trace contextRef="#ctx0" brushRef="#br0" timeOffset="41996.22">20533 5790 980 0,'-4'0'0'0,"-3"0"0"16,4-3 0-16,-1 0 0 0,4 3 0 0,0-2 0 0,4-1 488 0,7 3-225 0,8 0-113 15,1 0-48-15,0 0 255 16,5 0-160-16,2 0-80 0,-1 0-318 0,-1 0 120 0,3 0 68 0,-4 0-605 16,-1 0 320-16,-1 3 158 0,-3-1 80 0,-2-2-509 0,-1 2 256 15</inkml:trace>
  <inkml:trace contextRef="#ctx0" brushRef="#br0" timeOffset="42160.47">20854 5671 1521 0,'2'-15'0'0,"-1"1"0"0,1 4 0 0,-2 3 0 0,0 2 0 0,1 3 0 0,-1 1 0 0,1 1 305 0,2 3-139 0,-2 12-64 0,1 4 230 16,-1 5-148-16,2 2-73 0,2 6-28 0,-4-2 276 0,2 3-160 16,1-4-82-16,-3 5-189 0,1-3 54 15,1 3 37-15,-1-5-544 16,-2-2 281-16,0-1 140 15,0-1 71 1,0-5-699-16,0 1 308 0,0-7 204 0,0-7 58 0</inkml:trace>
  <inkml:trace contextRef="#ctx0" brushRef="#br0" timeOffset="42407.74">21038 5562 2081 0,'13'-1'0'0,"7"1"0"0,-1 0 0 0,0 8 0 0,4 9 0 0,-2 4 0 0,2 7 0 0,1 6 339 0,-5 4-156 0,-5 4-73 0,-3 5 240 15,-3-1-157 1,-7 3-78-16,-1 7-26 0,-6-8-10 0,-15-2-42 0,-3-1 0 16,-6-3-171-16,-1-6 86 15,-6 7 51-15,2-18-8 0,0-5-97 0,3-4 70 78,1-6 34-78,5-5-603 0,-2-3 303 0,10-2 63 0,9-7-437 0,4-10 318 0</inkml:trace>
  <inkml:trace contextRef="#ctx0" brushRef="#br0" timeOffset="42548.53">21442 5741 1787 0,'1'-7'0'0,"4"0"0"0,-2 1 0 0,2 2 0 0,2-1 0 0,3 2 207 15,2 1-85-15,2-1 471 0,5 1-279 0,3 1-138 16,3 1-62-16,0 0-83 15,3 0 5-15,0 0 0 0,1 0 0 0,-1 0-582 0,2 6 300 0,-7-1 137 16,-5 2 72-16,-5 1-957 0</inkml:trace>
  <inkml:trace contextRef="#ctx0" brushRef="#br0" timeOffset="42701.11">21518 6012 1906 0,'-4'1'0'0,"2"2"0"0,-2 2 0 0,2-2 0 0,2 1 0 0,0 2 0 0,4-2 488 0,9 1-226 0,4 0-104 16,2 0 288-16,4-1-204 16,0-1-104-16,3 0-50 0,0 1-402 0,1-1 184 0,-1-2 79 0,-1 0 43 15,-4 2-895-15,-2-3 459 0</inkml:trace>
  <inkml:trace contextRef="#ctx0" brushRef="#br0" timeOffset="44541.17">22155 5643 898 0,'0'0'0'16,"-1"-1"0"-16,1-2 0 16,-2 0 0-1,2 2 0-15,-2-2 0 0,2 3 336 0,0 0-140 0,0 0-84 0,0 0 291 0,0 0-183 0,0 0-91 0,4 0-47 0,2 7 119 0,2-1-87 0,2 2-39 0,2 2 140 0,-1 0-90 0,4 1-43 16,-1 0 8-16,2 1-85 0,-3 0 0 0,3 1 32 16,-3-2 0-16,4 2-182 15,-6-2 87-15,3 1 47 0,-6 0-315 0,1-4 162 0,-3 1 94 16,3 0-5-16,-6-2-438 15,-1-3 230-15,0 2 123 0,-2-2-124 0,0-3 123 0,0 2 53 0,0-3 40 16</inkml:trace>
  <inkml:trace contextRef="#ctx0" brushRef="#br0" timeOffset="44850.27">22534 5520 1403 0,'0'-2'0'0,"0"0"0"0,0-3 0 0,0 3 0 0,0-1 0 15,0 2 244-15,0-1-94 0,0 2-61 0,0 0 115 0,0 0-84 0,-2 10-41 0,-2 5 0 0,-1 7 180 16,-3 5-116-16,-3 8-53 0,-2 7 35 0,-3 8-43 16,-2 6-1-16,-3 12-35 0,-2 1 9 0,0 2-18 15,-2 6 0-15,1-3-4 16,-1-5 4-16,0 6 9 0,8-20-9 0,0-6-45 15,4-7 45-15,2-9 1 0,1 1 8 0,8-13-95 16,0-7 33-16,2-8 24 0,0 0-218 0,0-4 112 16,0-2 45-16,0 0 29 0,0 0-353 0,0-2 177 15,-1-1 63-15,-1-5-385 0,0-1 233 0,1-4 131 16,1 3 60-16,0-6-212 16,0 1 136-16</inkml:trace>
  <inkml:trace contextRef="#ctx0" brushRef="#br0" timeOffset="45762.61">22939 5615 257 0,'0'-2'0'0,"0"-1"0"0,0 0 0 0,0-1 0 0,0 1 0 0,0 1 0 0,0-2 265 0,0 1-115 15,0 0-47-15,0 1 125 0,0 0-96 0,0 1-48 16,0-2 173-16,0 2-111 0,-2 1-45 0,-3 0-37 15,1 0 218-15,-2 12-123 0,0 4-61 16,-2 5-31-16,-3 5 114 16,3 6-76-16,2 1-34 0,-2 4-1 0,4 3 159 0,2-2-96 0,2 4-39 15,0-3-21-15,0-5-36 0,9 0 0 0,2-1-221 16,2-8 111-16,4 5 64 16,-4-12 18-16,4-5-427 0,-1-2 199 0,0-4 121 15,-3-4 59-15,1-1-339 0,-3-2 140 0,-2 0 100 16,0-6 51-16,-3-5-396 0,-2-3 222 0</inkml:trace>
  <inkml:trace contextRef="#ctx0" brushRef="#br0" timeOffset="46605.27">23274 5577 879 0,'-3'0'0'0,"-5"0"0"0,5 0 0 0,-2 0 0 0,2 0 0 0,-3 3 0 0,0 3 0 0,-2 2 243 15,-1 1-108-15,-1 5-49 0,-5 1 45 0,4 2-47 0,-6 0-23 16,-2 5 90-16,2-3-61 0,1-2-27 16,-1 0 0-16,4-3 53 0,0-2-40 0,2 3 9 15,6-10-48-15,2 4 157 0,3-6-79 0,0 1-38 0,1 1 8 16,9-5 51-16,8 0-49 0,4 0-26 0,3 0 88 15,2 0-57-15,1 0-18 0,-2 0-32 16,-1 0-5-16,0 0 0 31,-1 0-1-31,-3 1-51 0,4 3 34 0,-8-1-8 0,0 2 26 0,-2-1-285 0,-2 2 125 0,-2-2 76 0,-1 3 8 0,-4-2-485 32,-5 0 207-32,1-1 140 0,-2-1-357 0,0 0 249 0,0 2 115 0,-11-5-350 0</inkml:trace>
  <inkml:trace contextRef="#ctx0" brushRef="#br0" timeOffset="46810.72">23321 5598 1183 0,'0'5'0'0,"0"1"0"0,0 2 0 0,-2 3 0 0,2 4 0 0,0 2 0 0,0 6 293 0,0 3-129 16,0 6-63-16,0 6-23 0,0-1 357 31,2 4-200-31,-1 0-98 0,-1 2 52 0,0-1-75 0,0 3-30 0,0-9-231 0,0-4 91 0,0-3 47 15,0-4 23-15,0-1-396 0,0-10 204 0,0-6 108 32,0-4 53-32,0-4-550 0,0 0 224 0,0-2 145 0,4-15 81 0,1-1-135 0</inkml:trace>
  <inkml:trace contextRef="#ctx0" brushRef="#br0" timeOffset="46975.36">23510 5801 1927 0,'4'-2'0'0,"0"-1"0"0,3-2 0 16,1 0 0-16,3 1 0 0,3 1 0 0,1-3 0 0,4 3 0 0,3-1 521 0,1 0-246 0,1 2-120 0,4-2-58 0,-2 3-123 15,2-1 31-15,0 2 10 0,-4 0 22 16,-1 0-229-16,-4 0 115 0,-1 0 56 0,-5 3-653 16,4 1 364-16</inkml:trace>
  <inkml:trace contextRef="#ctx0" brushRef="#br0" timeOffset="47294.75">23846 5613 1481 0,'4'-6'0'0,"1"1"0"0,3 1 0 0,3 0 0 0,3 1 0 0,2 0 0 0,2 1 0 16,4 2 0-16,-1 0 469 0,5 5-207 0,-4 4-118 0,-1 4 65 0,-2 3-86 0,-2 6-43 0,-4 0 0 0,2 4-94 15,-8 0 21-15,-6 2 0 16,-1 3-226-16,0-1 128 0,-14 3 64 0,-5 3 40 15,-5-5-167-15,-3-3 94 0,-2-2 12 0,-3-2 36 32,-1-7-23-32,-1 7 25 0,6-16-48 0,2 1 0 0,4-2 439 0,3-3-194 15,5-4-89-15,2 2 392 0,7-2-228 0,5 0-114 0,0-2 27 16,2 1-74 15,9-2-101-31,6-1 0 0,4 1 0 0,1 1 0 0,3 0 0 0,2 1 0 0,-3 1 0 0,5 0 0 0,-5 0 0 0,-1 0-83 16,0 0-85-16,-2 0 102 0,-2 0 37 15,4 0-645-15,-7 0 296 0,-2 0 170 0,-3 0-191 16,0 0 181-16,-4 0 91 0,2 0 35 0</inkml:trace>
  <inkml:trace contextRef="#ctx0" brushRef="#br0" timeOffset="47573.65">24221 5701 1647 0,'0'-9'0'0,"0"5"0"0,0-1 0 0,0 0 0 0,5 2 0 0,2 1 264 0,5 0-106 0,0 2-66 15,4 0 73-15,1 6-66 0,2 7-31 0,-2 1-1 16,3 6 9-16,-3-1-41 0,-4 5 0 0,-4 0 0 16,-1 1-164-16,-5 0 81 0,-2 3 51 15,-1-4-175-15,-8 0 104 0,-7 4 51 16,-8-5-163-16,0-2 69 0,-4 2 56 0,-3-8-30 15,-1-4-34-15,1-4 20 0,1-2 32 0,2-5 0 16,1 0-168-16,9 0 105 0,5-11 47 0,10-7 24 16,2-6-247-16,1-3 135 15,13-4-122-15</inkml:trace>
  <inkml:trace contextRef="#ctx0" brushRef="#br0" timeOffset="47731.99">24500 5628 2161 0,'0'0'0'0,"0"0"0"0,0 0 0 0,-1 7 0 0,-7 3 0 0,-3 3 0 0,0 6 0 0,0 3 0 0,-3 6 378 16,5-2-176-16,1 5-83 0,6-1 254 0,2 1-169 31,0-4-85-31,1 4-33 0,9-7-18 0,7-4-33 0,2-4 0 0,3 0-277 0,1-5 138 0,2 1 79 16,0-10 25-16,-3-2-651 0,1 0 343 16,-2 0 164-16,-3 0-818 0</inkml:trace>
  <inkml:trace contextRef="#ctx0" brushRef="#br0" timeOffset="47881.38">24597 5796 1313 0,'0'0'0'0,"0"0"0"0,0 0 0 16,1-5 0-16,5 1 0 0,4 3 0 0,1-1 0 0,3 0 410 0,2-1-187 0,4 3-94 0,-1 0-14 0,3 0-41 15,2 0 10-15,-2 0-49 0,0 0-417 0,0 0 208 16,-2 5 105-16,-1-5-720 0</inkml:trace>
  <inkml:trace contextRef="#ctx0" brushRef="#br0" timeOffset="48048.77">24923 5688 949 0,'0'-4'0'0,"-2"0"0"0,2 1 0 0,0 1 0 0,0 2 0 0,0 0 565 0,2 0-265 0,7 0-123 0,2 3-76 0,4 3 293 0,1 5-180 0,0-4-89 0,1 3-285 16,2 2 107-16,-3 0 39 0,2-3 25 0,-2 1-268 15,0 1 146-15,-2-4 73 0,2-1-671 0,-5 1 353 16,-3-3 175-16</inkml:trace>
  <inkml:trace contextRef="#ctx0" brushRef="#br0" timeOffset="48229.74">25172 5586 1392 0,'0'-9'0'0,"0"3"0"0,0 3 0 0,-2-1 0 0,2 4 0 0,-1 0 0 0,-1 2 0 0,1 12 0 0,-1 8 549 0,-3 5-256 15,0 10-129-15,-3 1 228 0,-3 10-169 0,3-1-99 16,-5 3-44-16,-2 4-83 0,1 4 38 0,-2 2 0 16,-4 5-182-16,2-9 87 31,0 2 47-31,-2-2 25 0,-2 2-594 0,0-2 308 0,-1 2 164 0,8-23 68 16,0-8-759-16,4-9 383 0</inkml:trace>
  <inkml:trace contextRef="#ctx0" brushRef="#br0" timeOffset="48861.88">25379 5431 2237 0,'0'0'0'15,"3"0"0"-15,1-5 0 0,6 5 0 0,-3 0 0 0,7 0 0 0,1 5 0 0,1 11 363 0,5 4-155 0,0 8-91 0,-2 5 412 0,-1 8-247 16,-2 7-123-16,-3 10-123 0,-6-1-36 0,-5 4 0 16,-2 2 0-16,-9-3 0 0,-11-1 0 15,-4 5 0 1,-3-14 0-16,-7-2 0 0,1-6-46 0,-2-1 24 0,2-7-697 0,-5 3 335 16,8-19 197-16</inkml:trace>
  <inkml:trace contextRef="#ctx0" brushRef="#br0" timeOffset="51181.82">26650 5554 852 0,'0'-4'0'0,"0"-1"0"0,0 2 0 0,0-3 0 0,0 2 0 0,0 1 295 0,0 1-129 15,0-2-65-15,7 2 215 0,6-1-131 0,3 1-79 0,4 2-34 0,0 0 65 16,6 0-50-1,0 0-25-15,4 0 26 0,-2 0-52 0,-1 5 1 0,-1 2-1 0,-1 1 33 16,-6 3-33-16,1 4 10 0,-11 2-9 31,-6 4 36-31,-3 6-36 0,0 4-1 0,-12 3 97 0,-8 6-39 0,-4-5-34 0,-4 6 1 0,0-4 130 16,-1 1-78-16,0 1-29 16,6-10 61-16,3-2-55 0,6-5-40 0,2-3-50 0,8-4 0 0,4 1 0 15,0-9 0-15,7-3 0 0,10-4 0 0,5 0 0 16,5 0 0-16,0-4 0 0,2-5-56 47,-3-3-7-47,3-2 50 0,-2 1-846 0,-3 2 383 0,1 0 211 0,-11 3-553 0,-3 2 391 0</inkml:trace>
  <inkml:trace contextRef="#ctx0" brushRef="#br0" timeOffset="51344.23">26646 5779 2051 0,'-15'-7'0'0,"8"2"0"0,2 1 0 0,4 3 0 0,1-1 0 0,0 2 0 0,1 0 0 0,15 0 359 0,4 2-161 31,4 3-81-31,0 3 359 0,-1-1-220 0,6 2-101 0,-2 1-388 0,-4 2 135 0,5-1 67 0,-2 3 33 0,1 0-917 0,3 3 484 16,-1-3 230-16</inkml:trace>
  <inkml:trace contextRef="#ctx0" brushRef="#br0" timeOffset="51488.5">27182 5895 1725 0,'-5'0'0'0,"-2"0"0"0,2 0 0 0,3 0 0 0,2 0 0 0,0 0 0 0,0 0 0 0,0 2 517 0,0 1-231 0,5 3-129 32,6 0-384-32,3-1 131 0,-4 0 67 0,6 0 33 0,-2 0-817 0,3-1 397 15</inkml:trace>
  <inkml:trace contextRef="#ctx0" brushRef="#br0" timeOffset="51684.59">27406 5707 1965 0,'-6'-8'0'0,"3"1"0"0,0 3 0 0,0-1 0 16,1 2 0-16,-1 3 0 0,2 0 0 0,-4 8 399 0,1 13-181 0,0 6 480 0,-6 7-331 0,0 10-156 0,-2 4-138 15,-3 10-73-15,-2 2 0 0,-3 10 0 0,-4 8 0 16,-2 10 0-16,1-11 0 0,1 0 0 15,0-5 0-15,4-3-139 0,1-2-145 0,8-21 155 16,4-12-392-16,3-7 154 0,2-10 175 16,2-10 86-16</inkml:trace>
  <inkml:trace contextRef="#ctx0" brushRef="#br0" timeOffset="51952.63">27718 5759 1394 0,'2'-7'0'0,"-1"-2"0"0,1 4 0 0,1-1 0 0,6 1 0 0,-4-1 720 0,4 1-333 16,1 1-180-16,5-1 550 0,1 5-361 47,2-5-326-47,4 4-70 0,0-1 0 0,-2 2 0 0,-1 0 0 0,-2 0 0 0,0 8 0 0,-5-1 0 0,1 3 0 0,-8 0-654 0,-2 4 239 15,-3 0 225-15,0 0 113 0,0 3-1121 0</inkml:trace>
  <inkml:trace contextRef="#ctx0" brushRef="#br0" timeOffset="52092.57">27725 5978 2265 0,'0'0'0'0,"-3"0"0"0,-1 0 0 0,1 0 0 0,3 0 0 0,0 0 0 0,0 0 0 0,7 1 425 0,9 1-195 0,0 0 185 0,4 1-195 16,0-2-92-16,-1 2-46 0,1-1-309 0,0-2 131 15,1 5 75-15,-3-2 23 0,-2-1-991 0</inkml:trace>
  <inkml:trace contextRef="#ctx0" brushRef="#br0" timeOffset="54283.24">28415 5741 1769 0,'-2'-14'0'0,"1"3"0"0,1-1 0 0,0 0 0 0,0-3 0 0,1 1 0 0,13 2 0 0,1 0 0 0,4 5 79 15,3 0-1-15,2 2-32 0,1 5 181 0,2 0-95 16,-1 0-47-16,-3 12-25 16,2 5 10-16,-2 0-23 0,-9 1-11 0,-3 5 1 0,-2-2-29 0,-7 4 0 15,-2 1 29-15,0 2-80 0,-3-7 35 0,-12 3 0 16,-3-2-39-16,-4-1 28 0,-4 0 23 0,-1 1-2 16,-5-7-26-16,3-2 8 15,-5-1 1-15,2-7 0 0,-1 4-74 0,4-6 38 0,6-3 25 0,3 0-9 16,3 0-119-16,5-5 65 0,5-5 34 0,7-2-408 15,2 0 213-15,17-3 106 0</inkml:trace>
  <inkml:trace contextRef="#ctx0" brushRef="#br0" timeOffset="54512.84">28846 5632 1327 0,'-3'-17'0'15,"-6"5"0"-15,4 4 0 0,-5-1 0 0,1 6 0 0,-3-1 0 0,-5 2 612 0,6 2-292 0,-6 6-141 0,1 9-72 0,-2 5 314 16,2 5-191-16,-2 5-88 0,9 1 51 16,-1 3-78-16,7 1-40 0,3 1 1 0,0 0 58 15,1 2-134-15,13-5 0 0,5-3 0 0,4-1 0 16,8-2 0-16,-1-7 0 0,6 4 0 0,-2-9-44 16,1-6-15-16,0-4 48 0,-4-2-795 0,4-3 394 15,2 0 135-15,-6-3-537 0,-4-4 389 16,-2-7 194-16</inkml:trace>
  <inkml:trace contextRef="#ctx0" brushRef="#br0" timeOffset="54986.13">29301 5554 1194 0,'0'-9'0'0,"-4"2"0"0,0 1 0 0,1 2 0 0,-2 1 0 0,-3 1 0 0,3 2 163 16,-5 0-54-16,-1 6-40 0,-1 10 394 0,1 5-213 16,-2 1-106-16,1 8-54 0,2 3 318 0,3-1-190 15,3 2-91-15,2 1 237 0,2-1-164 0,0 3-81 16,6 2-106-1,8-8-13-15,6 1 0 0,4-3 0 0,4-4-75 32,-1-2-89-1,7-1 109-31,-2-8 41 16,1-6-323-16,-3-4 187 0,5-1 93 0,-4-3-32 0,2 0-910 0,-5-3 486 15</inkml:trace>
  <inkml:trace contextRef="#ctx0" brushRef="#br0" timeOffset="55914.78">29793 5467 1600 0,'0'0'0'0,"0"0"0"0,0-4 0 0,-2 4 0 0,1 0 0 0,-2 0 0 0,-1 7 0 0,-4 7 0 0,0 5 187 0,-7 5-76 0,-1 2-27 16,-1 4 25-16,-3-1-37 0,-1 2 1 0,-1 1-36 15,-1 0 64-15,-3-1-23 0,6-7-9 0,2-4-32 16,4-6 107-16,1-3-53 0,7-7-27 15,-1 2 93-15,7-6-65 0,0 0-27 16,0 0 66-16,7-1-46 0,12-2-25 0,3-3 10 16,3-2 49-16,8 5-40 0,-1-3-1 0,0 2-41 15,2 2-21-15,3 0 30 32,-6-1-9-32,-2 3-35 0,0 0-2 0,-1 0 0 0,-4 0 0 0,5 0-205 0,-10 0 98 0,-4 0 47 0,0 0 43 0,-5 0-576 15,-4 0 283 1,4 0 104-1,-9 0-433 1,-1 0 301-16,0 0 150 0,0 0 76 0,-3-3-205 0,-5-3 130 0</inkml:trace>
  <inkml:trace contextRef="#ctx0" brushRef="#br0" timeOffset="56085.18">29895 5513 1180 0,'-6'0'0'0,"1"0"0"0,0 3 0 0,2-1 0 0,-3 7 0 0,4 2 0 0,-1 8 0 0,3 3 607 0,0 8-284 0,0 7-144 16,0 5 343-16,0 4-243 0,0 4-111 0,0-3-71 15,0-4-3-15,0 0-29 16,0-4 1-16,0-3-29 0,0 2-365 0,0-11 178 0,0-5 93 16,0-5-236-16,0 0 165 0,-3-7 83 0,0 0 50 15,1-10-784 1,-2 0 375-16,1 0 162 0</inkml:trace>
  <inkml:trace contextRef="#ctx0" brushRef="#br0" timeOffset="56451.77">30126 5734 1462 0,'0'-3'0'0,"-3"-3"0"0,3 2 0 0,0 2 0 0,0-1 0 0,4 1 0 0,6 0 0 0,3 2 588 0,4 0-276 16,2 0-138-16,5 0-59 0,-2 0 205 0,3 2-142 62,2 3-71-62,-3 0-35 0,4-1-36 0,0 2 10 0,-7-2-10 0,0 0-49 0,-3-1 24 0,-1 0 1 0,-4-3-158 0,1 1 101 0,-6-1 36 0,-3 0 0 0,-5 0-187 0,2 0 110 16,-2 0-5-16,0-1 47 0,0-6-320 0,-2 2 165 0,-5-3 78 16,0 1-423-16,1 2 254 0,2-2 118 15,1 0 72-15,-3 2-438 0</inkml:trace>
  <inkml:trace contextRef="#ctx0" brushRef="#br0" timeOffset="56778.65">30649 5621 895 0,'0'-8'0'0,"0"2"0"0,0-1 0 0,0 2 0 0,0-2 138 0,4 3-50 0,3-1-17 0,4 0-9 0,3 5 379 0,-1 0-202 15,5 0-102-15,5 0 186 16,-1 3-134-16,-2 6-81 16,2 7-36-16,-3-1 19 0,-2 3-28 0,-4 3 1 0,1 3-19 0,-9-2-74 15,-3 3 24 1,-2 1 8-16,-7 3-50 0,-13-2 42 0,-4 6 9 0,-10-3 33 0,-3-2-236 0,-5-1 74 16,-2-3 73-1,0-2-234-15,-1-3 103 0,8-7 45 0,7-7 53 0,2-5-149 16,8 0 99-16,6-5 49 0,7-9-316 0,7-3 187 0,3-5 90 0,15-2 44 15,10-6-182-15</inkml:trace>
  <inkml:trace contextRef="#ctx0" brushRef="#br0" timeOffset="56968.58">30986 5574 833 0,'-7'0'0'0,"-8"6"0"0,7 0 0 0,-7 6 0 0,1 0 115 0,-5 5-43 0,2 2 0 0,-5 6 566 16,5-1-306-16,5 5-147 15,0 0-75-15,6 2 403 0,4-1-239 16,2 5-109-16,0-8-77 0,8 0-26 0,9-5 0 0,2-1-25 16,2-4-338-16,8 1 177 0,-3-9 77 0,1-2 41 15,4-4-256-15,-1-3 149 0,-2 0 75 0,7 0-809 16,-9 0 413-16,3-8 180 0</inkml:trace>
  <inkml:trace contextRef="#ctx0" brushRef="#br0" timeOffset="57123.05">31263 5767 1523 0,'-5'-11'0'0,"1"4"0"0,4 1 0 0,0 1 0 0,7 3 0 0,3 0 173 15,5 2-69-15,-2 0-33 0,-2 0 211 0,3 0-114 16,0 0-70-16,-2 0-31 0,3 4-97 0,1 3 33 16,0-2 9-16,-1 1-535 0,0 1 273 0,0-3 138 15,-1 2 68-15</inkml:trace>
  <inkml:trace contextRef="#ctx0" brushRef="#br0" timeOffset="57368.95">31477 5649 1315 0,'1'-13'0'0,"4"5"0"0,4 4 0 0,6-3 0 0,0 5 0 0,4 2 0 0,1 0 95 0,-1 2-34 0,1 9 1 0,1 3 296 0,-6 4-165 0,-1 2-78 0,-4 4-39 0,-5 3-30 0,-5 1-10 0,0 4 10 0,-5 0-231 16,-15-1 111-16,-6 1 55 0,0-3 28 0,-6 1-60 15,-2 0 53-15,8-10-10 0,3-2 45 16,3-3-1-16,6-5-53 0,1-2 1 16,4-1 60-16,9-6 0 15,0-1-84-15,3 0 34 0,14-1 258 0,6-7-119 0,9-3-32 16,2-2-113-16,1 1 24 0,4 1 24 0,1 2-163 0,-1-1 81 16,3 1 52-16,-10 5-10 0,-1-1-585 0,-1 1 291 15,-5 1 116-15</inkml:trace>
  <inkml:trace contextRef="#ctx0" brushRef="#br0" timeOffset="57527.09">31878 5766 1834 0,'-13'-6'0'0,"1"-2"0"0,7 6 0 0,5 1 0 0,0 1 0 0,0 0 0 0,1 1 111 0,7 5-28 0,0 4-10 0,2 0 266 15,0 1-151-15,3 1-76 0,0 0-38 0,1 1-403 0,-1-3 178 0,0 1 94 16,-1-4-288-16,0 2 191 15,0-1 95-15,0-3 57 0</inkml:trace>
  <inkml:trace contextRef="#ctx0" brushRef="#br0" timeOffset="57702.71">32166 5702 1455 0,'-11'-1'0'0,"4"-1"0"16,0 0 0-16,3 2 0 0,1 2 0 0,-1 9 0 0,2 6 0 0,-5 6 331 0,-4 6-138 0,-3 1-82 0,-1 8 466 15,-6 6-270-15,-3 3-135 0,0 2-68 0,-9 3-35 0,8-7-9 0,-1-4-23 16,0-2-350-16,2-3 175 0,1-2 87 0,-2 5 53 16,11-15-231-16,3-6 132 0,6-7 67 0,1-6 34 15,2-2-859-15,2-3 387 0,0-8 217 0</inkml:trace>
  <inkml:trace contextRef="#ctx0" brushRef="#br0" timeOffset="57878.4">32241 5579 2725 0,'6'0'0'0,"4"0"0"0,3 5 0 0,11 11 0 0,3 8 0 0,7 8 0 0,-7 7 0 0,-1 7 327 0,-13 4-146 16,-10 6-73-16,-3 2-36 0,-11 5 128 16,-22-12-87-16,-7-2-39 0,-7-4-342 0,-6-1 152 15,-2-6 76-15,-2 1 47 0,11-16-936 16</inkml:trace>
  <inkml:trace contextRef="#ctx0" brushRef="#br0" timeOffset="70827">9488 6691 1877 0,'-8'-12'0'0,"3"1"0"15,-1 5 0-15,6 2 0 0,0 4 0 0,0 0 0 0,4 0 0 0,5 4 0 0,4 5 280 0,-3 2-126 0,4 6-59 0,-2-3 136 0,0 3-98 0,-1 3-48 0,-1 1-14 0,0 1-33 0,-3 2-1 0,0 0 0 0,-3 3 0 0,-1 0-165 0,1 2 92 0,-3-3 32 0,-1 1-415 0,0-1 227 0,0-5 106 0,0 0-608 0,-3-7 300 0,-2-7 183 0,-1-7 87 0,-2 0-288 0</inkml:trace>
  <inkml:trace contextRef="#ctx0" brushRef="#br0" timeOffset="71010.42">9476 6647 1291 0,'-5'-26'0'16,"3"5"0"-16,2 6 0 0,0 3 0 0,8-2 0 0,10 8 0 0,2 2 0 0,4 1 466 0,4 3-214 0,7 0-99 31,-4 0-63-31,3 10 199 0,-4 7-126 0,-1 0-64 0,-2 4-12 0,2 4-15 0,-11 0-10 0,-4 0-112 63,-5 5 43-63,-6 4 1 0,-3-2 43 0,0 6-101 0,-7-5 46 0,-9-1 27 0,-4 0 1 0,-5-4-126 31,-2-3 74-31,-6 4 47 0,5-13-46 0,-3-2-290 0,2-8 135 0,0-2 89 0,6-4-169 0,1 0 110 0,11-10 69 0,5-12-369 0,6-8 215 0,0-6 107 0</inkml:trace>
  <inkml:trace contextRef="#ctx0" brushRef="#br0" timeOffset="71153.03">9835 6657 1302 0,'19'-5'0'0,"-2"3"0"0,0 2 0 0,1 0 0 0,-6 7 0 0,-3 6 0 0,1 5 371 0,-3 3-167 16,-2 3-84-16,1 4 407 0,-5-1-250 0,-1 2-120 16,0 3-60-16,0-4-123 0,0 1 31 0,0-1 10 15,0-6 22-15,0-8-517 0,0 0 259 0,0-7 129 31,0-3 64-31,0-2-667 0,-1-2 351 0,1-8 69 0,-2-11-84 0,-1-1 162 0</inkml:trace>
  <inkml:trace contextRef="#ctx0" brushRef="#br0" timeOffset="71407.75">9890 6667 1089 0,'-7'-22'0'0,"1"1"0"0,2 3 0 0,1 2 0 0,3 1 0 0,0-1 0 0,1 6 221 0,11 2-92 15,6 1-46-15,5 2 124 0,2-2-84 0,6 0-34 0,1 3 204 0,2 0-127 0,3 1-65 16,1-1-32-16,0 4 124 0,5-3-69 0,-12 2-48 0,-2 1 0 15,-2 0-13 17,-6 4 1-32,-2 7-27 0,1 3 82 0,-8 2-45 0,-4 2 0 0,-2 5 105 0,-3 4-71 0,-2 2-36 0,1 4 10 0,-1-1-62 15,-1 1-20-15,2 0 0 16,-1 1 0-16,-1-1 0 0,2 6 0 0,0-5 0 0,-2-2 0 0,1 0-83 16,-1-2-37-16,0-2 71 15,0 0-500-15,0-9 245 0,-3-2 143 0,-3-6 19 0,-4-4-316 0,0-5 211 16,-2 0 96-16,2-2-114 15,-4-10 114-15,-1-11 57 0,3-8 29 0,-4-11-331 0</inkml:trace>
  <inkml:trace contextRef="#ctx0" brushRef="#br0" timeOffset="71575">10182 6304 1138 0,'0'-12'0'0,"0"2"0"0,0 3 0 0,0 6 0 0,0 1 0 0,0 0 226 0,0 19-99 0,0 6-45 15,0 7 0-15,0 7 382 16,0 5-213-1,-9 7-98-15,1-1 29 0,-5 1-72 0,0 2-36 0,-4 3-333 0,1-3 149 0,-7 5 82 16,1-17 28-16,3-5-521 16,-1-7 279-1,1-11 139-15,4-9 71 0,0-4-366 0,7-5 118 0,5-19 121 0,3-8 61 0</inkml:trace>
  <inkml:trace contextRef="#ctx0" brushRef="#br0" timeOffset="71666.48">10024 6742 707 0,'14'-13'0'0,"-2"4"0"0,-1 2 0 0,6 0 0 0,-4 5 0 0,2 2 482 16,-2 0-222-16,4 6-112 0,-1 4-55 0,2 0 266 0,-1 2-166 0,-2 3-78 0,1-2-39 15,0 1 182-15,3 1-111 0,0-1-45 0,-2-2-598 16,1-1 267-16,0-1 133 0</inkml:trace>
  <inkml:trace contextRef="#ctx0" brushRef="#br0" timeOffset="72292.98">10932 6733 1233 0,'-12'-10'0'0,"4"0"0"0,0 1 0 0,4 1 0 0,4 0 0 0,0-1 0 0,0 0 0 0,12 2 322 0,6 2-143 0,4 4-70 0,2-1-37 0,1 2 82 0,1 0-63 0,-2 7-27 0,-1 5-20 15,0 2-7-15,-4 2 0 0,1 7-17 0,-7 0-9 0,-7 1 26 16,-2 2 0-16,-4 3-73 0,0 3 37 0,-8 2 9 16,-8-5 27-16,-6 0-73 0,-4-5 34 0,-2-1-12 15,-3-2-1-15,-2-3-103 0,3-9 63 0,2-5 18 16,3-4-240-16,1 0 123 0,6-4 69 0,-1-12-309 0,12-5 183 15,5-8 87-15,2-3 43 16,5-2-147-16,12-4 96 0</inkml:trace>
  <inkml:trace contextRef="#ctx0" brushRef="#br0" timeOffset="72473.33">11237 6571 517 0,'5'-5'0'0,"3"2"0"0,-3 1 0 0,-3 2 0 0,-2 0 266 0,0 12-105 0,0 5-67 0,-11 4-28 0,0 4 555 16,-2 2-292-16,1 4-146 0,3 2-63 15,2-3 310-15,2 1-197 0,5 1-98 0,0 0 13 16,6-3-55-16,12 1-19 0,8-7-316 16,4-4 140-16,7-5 70 0,5-4 34 0,3-8-603 15,2 1 328-15,-8-3 150 0,0 0 24 16,-3-9-361 0,-4-5 174-16,-4-4 125 0</inkml:trace>
  <inkml:trace contextRef="#ctx0" brushRef="#br0" timeOffset="72613.42">11551 6638 1711 0,'-13'-7'0'0,"4"2"0"0,1-1 0 0,4 3 0 0,4 2 0 0,0 1 0 0,8 0 0 0,7 0 308 15,5 0-126-15,5 0 124 0,0 0-134 0,3 0-68 16,2 0-34-16,1 0-396 16,7 0 191-16,-9 0 81 0,1 0 45 0,-4 1-316 0,1 3 181 0,-1 2 99 15</inkml:trace>
  <inkml:trace contextRef="#ctx0" brushRef="#br0" timeOffset="72780.83">11573 6810 851 0,'-27'0'0'0,"6"2"0"0,-2 1 0 0,10-1 0 0,8 1 233 0,2-1-98 0,3-1-49 16,1 1 450-16,16 0-240 0,9-2-134 0,4 0 147 16,6 0-136-16,3 0-68 0,0 0-34 15,6-2-317-15,-7 0 137 0,-2 1 73 0,-2-1 37 16,-3-1-558-16,-3 3 297 0,5 0 158 15,-11 0 64-15,-4 0-328 0,-4 0 96 0</inkml:trace>
  <inkml:trace contextRef="#ctx0" brushRef="#br0" timeOffset="72947.85">11821 6486 1795 0,'-6'-2'0'0,"-3"0"0"0,0 2 0 0,1 0 0 0,2 15 0 0,-2 5 0 0,-1 12 0 0,-5 4 0 0,1 8 418 0,-2 9-190 0,-1 7-96 15,-2 5-47 1,-1-2-101-16,2 5 36 0,6-18-9 0,2-7 26 0,5-5-450 16,4-10 226-16,0-10 111 0,5-2-240 0,10-16 172 15,3 0 90-15</inkml:trace>
  <inkml:trace contextRef="#ctx0" brushRef="#br0" timeOffset="73200.42">11978 6799 1637 0,'0'1'0'0,"0"2"0"0,0 1 0 0,0 1 0 0,0 0 0 0,1 5 0 0,1 0 0 0,-1 5 0 0,3-2 508 16,0 3-235-16,4-2-118 0,4 2-59 0,4-5-47 0,-1 3-3 0,6-9-9 15,1-3 0-15,3-2-261 16,1 0 130-16,-1-9 66 0,0-8-191 0,-6-3 124 16,-4-2 65-16,-5-4-47 0,-5 2 51 0,-5-2-58 0,0-5 39 15,-7 3 28-15,-12 3-15 0,-4 1-26 16,-3 0 21-16,-9 6 242 0,1 4-123 0,1 6-34 0,2 7-34 15,2 1 168-15,4 5-87 0,4 9-8 0,3 4-184 0,10 5 70 16,8 6 26-16,0-2-226 31,4 2 121-31,11 3 62 0,7-6 29 0</inkml:trace>
  <inkml:trace contextRef="#ctx0" brushRef="#br0" timeOffset="73328.66">12446 6938 1128 0,'4'3'0'0,"-1"-1"0"0,-1 3 0 0,-1 0 0 0,1 0 0 0,-1 1 0 0,-1 0 553 0,0 6-263 0,0-3-127 0,-7 3-62 0,0 0 73 16,-6 2-68-16,3 2-25 0,-1-2-482 0,3-2 219 15,-3 0 110-15,5-2-755 0</inkml:trace>
  <inkml:trace contextRef="#ctx0" brushRef="#br0" timeOffset="73499.92">12504 6716 1044 0,'0'-10'0'0,"1"3"0"0,3 0 0 0,1 3 0 0,5 2 236 0,-3 2-100 0,5 0-49 0,2 5-26 16,4 3 490-16,-1 6-262 0,0 1-126 15,3 2-63-15,-1 0-68 0,-2 2 5 0,3 0 10 16,-6-4-518-16,-1-1 254 16,-2 0 127-16,-1-3-679 0,0 0 364 15,-6-6 193-15</inkml:trace>
  <inkml:trace contextRef="#ctx0" brushRef="#br0" timeOffset="73645.6">12835 6475 1783 0,'0'-5'0'0,"1"5"0"0,-1 0 0 0,0 0 0 0,0 10 0 0,0 10 0 0,0 9 0 0,-1 12 361 16,-7 9-162-16,-4 9-81 16,-3 16 384-16,-2 5-233 0,0 8-106 0,0-15-68 0,3-2-23 0,0-6 0 15,5-7-35-15,0-7-542 0,2 3 281 16,2-21 126-16,4-7 67 0,-1-8-802 0,2-12 380 15,0-6 231-15</inkml:trace>
  <inkml:trace contextRef="#ctx0" brushRef="#br0" timeOffset="73802.92">12975 6635 1277 0,'3'-2'0'0,"3"-4"0"0,-1 5 0 0,3-3 0 0,4 3 195 0,1 0-83 0,6-2-38 16,0 3 610-16,5 0-324 15,6 0-161-15,4 0-175 0,-1 0 13 0,1 0 0 0,-1 0 0 16,1 0-735-16,-6 0 367 16,2 0 194-16,-13 0 82 0</inkml:trace>
  <inkml:trace contextRef="#ctx0" brushRef="#br0" timeOffset="73944.39">13030 6786 1345 0,'-32'7'0'0,"8"3"0"0,6 0 0 16,8-3 0-16,3 0 0 0,7-5 0 0,0 3 494 0,12-3-228 0,4-1-115 15,8 3 302-15,2-2-199 0,2 0-113 0,3-2-52 0,3 0-77 16,1 0 25-16,-1 0 0 0,2 0-556 16,-8-2 273-16,-3 0 141 0,-2 1 71 0,-1-2-730 0,-7 2 393 15</inkml:trace>
  <inkml:trace contextRef="#ctx0" brushRef="#br0" timeOffset="74110.92">13321 6400 1916 0,'-5'4'0'0,"-3"8"0"0,-2 3 0 0,-3 8 0 0,-1 9 0 0,-4 11 0 0,-8 13 0 0,-2 8 488 0,-5 7-226 15,-2 11-103-15,2-14-41 0,8-2-40 0,2-5-1 16,6-8-40-16,9-6-337 16,4-3 178-16,4-22 74 0,1-7 43 0,13-11-822 0</inkml:trace>
  <inkml:trace contextRef="#ctx0" brushRef="#br0" timeOffset="74368.46">13469 6738 2035 0,'0'0'0'15,"0"0"0"-15,0 4 0 0,0 5 0 0,0 1 0 0,0 6 0 0,0 2 0 0,0 4 611 0,0 4-288 0,5 1-133 0,4-5-12 0,5 2-70 0,0-4-36 0,5-3 1 0,1-8-106 0,8-1 44 0,-1-8-9 16,3 0 35-16,-3-11-335 0,1-8 167 15,-3-5 84-15,0-7-228 0,-11 3 150 0,-6-2 82 0,-6-2-57 0,-2 1-112 16,-2 0 58 15,-10-3 49-15,-8 10 180-16,-9 2-57 0,-2 7-27 0,-3 8 0 0,-1 3 97 0,-1 3-71 0,7 1-23 0,2 5 0 0,6 9 223 0,5 3-77 16,1 0-70-16,11 3-283 0,4 2 110 0,0-1 77 15,13 1 0-15</inkml:trace>
  <inkml:trace contextRef="#ctx0" brushRef="#br0" timeOffset="75555.74">21916 6528 969 0,'-7'-8'0'0,"1"3"0"0,-2-2 0 0,2 3 0 0,-1 0 0 0,1-3 236 0,0 7-105 0,5-5-46 0,-1 3 198 0,2 2-123 0,0-2-61 16,2 2-22-16,11 0 375 0,9 0-208 0,5-2-103 0,8 1 328 0,8 0-216 15,10-3-99-15,3 2 24 0,4-2-178 16,6 0 0-16,4-3 0 16,2 2 0-16,6 3 0 0,-16-1 0 15,-4 2 0-15,-9 1 0 0,-6 0 0 0,-9 0 0 0,0 6 0 0,-18 3 0 16,-4-2 0-16,-6 3 0 16,-5-4 0-16,3 1 0 0,-4-3 0 0,0-1 0 15,-5-3 0-15,-1 0 0 0,3 0 0 0,-2 0 0 0,1 0 0 0,0 0 0 16,1 0 0-16,-1 0 0 0,1 0 0 15,1 0 0-15,-2 0 0 0,3 0 0 0,0 0 0 16,1 0 0-16,-2 0 0 0,2-3 0 16,0 2 0-16,0-2-1046 0</inkml:trace>
  <inkml:trace contextRef="#ctx0" brushRef="#br0" timeOffset="76299.59">28300 6339 1279 0,'-15'-15'0'16,"-2"1"0"-16,1 4 0 0,1 2 0 0,1 3 0 0,1 0 0 0,6 3 0 0,4 0 315 0,3 2-139 0,3 0-70 0,21 0-34 15,10 2 428-15,11 1-236 0,11 2-113 0,6 2-57 16,8-2 424-16,4 4-241 0,9-2-111 0,-8 1-153 16,1 2-13-16,-3 2 0 0,-3-1 0 0,-9 2 0 46,1 3 0-46,-21-5 0 0,-11 3 0 0,-8-4 0 0,-7-3 0 0,-8 3 0 0,2-3 0 0,-9-7 0 0,0 3 0 0,-9-3 0 16,2 0-546 0,1 0 80-16,-3-6 205 0,1-2-750 0</inkml:trace>
  <inkml:trace contextRef="#ctx0" brushRef="#br0" timeOffset="79565.81">15175 6541 1327 0,'-5'-19'0'0,"1"-3"0"0,-2 6 0 0,-1 2 0 0,4 5 0 0,-6 0 0 0,-2 2 0 0,0 2 211 0,0 5-92 15,-3 0-41-15,0 1 131 0,-3 10-85 0,0 7-44 32,-5 0 9-32,5 5-8 0,1 0 1 0,-1 1-45 0,5 0 23 0,-1 1-23 0,3 3 9 0,3-6-8 0,4 0 23 0,3-2-24 15,0-3 0-15,0 1 0 0,0 5 10 0,1-10-10 16,8 3 0-16,1-2-54 0,4-1 27 0,-3 1-6 15,3 2 41-15,-4-2 45 0,-3-1-27 0,1 2-6 16,-3 4-23-16,-4 1 145 0,1 4-62 0,-2-2-44 16,0 5 63-16,0 1-49 0,-3 3-25 0,-5-1 18 15,2 5-80-15,0-4 0 16,2-1 0-16,3 1 0 0,1 1 0 0,0-1 0 16,0 4 0-16,5-4 0 0,4-2 0 0,3 0 0 15,-1 0 0-15,1 7 0 0,-1-9 0 0,-4 2 0 16,-2 0 0-16,-2-1 0 0,-2 2 0 0,-1 5 0 31,0-8 0-31,0-1 0 0,-6 0 0 0,-2 1 0 0,2-5 0 0,-1 4 0 16,3-8 0-16,3-2 0 0,1-4 0 0,0-1 0 0,0-2 0 0,1 0-1119 0</inkml:trace>
  <inkml:trace contextRef="#ctx0" brushRef="#br0" timeOffset="80666.23">15624 6620 1295 0,'-2'-6'0'0,"-1"1"0"0,-1 0 0 0,2 1 0 0,1 3 0 0,-1 1 216 16,-1 0-89-16,0 7-45 0,-4 7 51 0,1 4-52 15,-5 2 0-15,2 4-78 0,-4 7-1 0,-2-2 35 16,-4 6 9-16,2-5-49 0,-2-1 40 0,0 0 0 15,-1-2 0 1,2-3 93-16,-1-2-37 0,7-7-33 0,4-9 178 0,3-1-100 0,5-2-51 16,0-3-25-16,8 0 130 0,15 0-83 0,5-2-36 0,8-7 34 15,5 1-35-15,2-2-1 78,3 1-25-78,-5 2-79 16,-2 1 35-16,-1 1-1 0,-1 1 36 0,-2 3-279 0,0-1 148 0,-10 2 62 0,-6 0 34 0,-3 0 7 0,-6 0 0 0,-1 0-1159 0,-8 0 562 0,-1 0 275 0,0 0 138 0,-10 0-108 0,-2-2 123 0,-2-10 52 0</inkml:trace>
  <inkml:trace contextRef="#ctx0" brushRef="#br0" timeOffset="80805.23">15697 6590 709 0,'-5'0'0'0,"1"0"0"0,-1 0 0 0,3 0 216 0,1 3-89 16,1 10-36-16,0 3-9 0,0 9 467 0,1 3-257 15,6 10-127-15,1 6-64 0,1 6 382 0,-3 0-228 16,0 0-109-16,-3 1-75 0,2-2-34 15,-2-4 0-15,1 2-502 0,-3-14 246 0,2-2 128 16,-1-7 64-16,0-4-679 0,0-9 371 0,3-1 128 16,0-10-1-16</inkml:trace>
  <inkml:trace contextRef="#ctx0" brushRef="#br0" timeOffset="80947.3">15956 6837 1145 0,'6'-8'0'0,"-1"4"0"0,3 1 0 0,1-2 0 0,2 3 0 0,1 0 0 0,5 1 846 0,1 1-409 0,3 0-200 16,1 0 234-16,3 0-218 0,3 0-98 0,-4 1-582 16,2 3 232-16,2-4 116 0,-2 5 58 0,-1-5-981 15,2 0 492-15</inkml:trace>
  <inkml:trace contextRef="#ctx0" brushRef="#br0" timeOffset="81231.55">16294 6627 1587 0,'3'-11'0'0,"2"2"0"0,3 2 0 0,4 3 0 0,2 1 0 0,7 0 0 0,1 3 0 0,1 0 353 0,3 3-158 0,2 8-79 15,-2 5 225-15,-1 2-153 0,2 2-66 0,-11 4-198 16,-3 3 57-16,-6 0 28 16,-6 3-1-16,-1 2-195 0,-6 4 121 0,-16-7 47 0,-3-2 28 0,-6 0-4 15,-2-6 32-15,-3-3-1 0,1 1-26 0,3-10 113 16,6-2-118-16,3-3 0 0,4 0 453 0,7-3-216 15,0 2-88-15,11-3 141 0,1 0-295 0,5 0 0 32,14 0 0-32,7-3 0 0,5 2 0 0,2-1 0 31,4 0 0-31,0 1 0 0,1-1 0 0,0 1 0 0,3-1 0 0,-8 1-527 16,-3-1 203-16,-4 0 92 0,-4 2-233 0,0-2 205 0,-11 2 116 0,-2 0-529 0,-6-3 318 0</inkml:trace>
  <inkml:trace contextRef="#ctx0" brushRef="#br0" timeOffset="81433.33">16719 6662 2085 0,'1'-13'0'0,"3"2"0"0,2 2 0 16,2 1 0-16,4-1 0 0,3 8 0 0,3-1 0 0,2 2 0 0,4 0 605 0,1 11-285 0,4 2-131 16,-4 3-82-16,-2 2 49 0,-1 1-60 0,-4 5-29 15,-6-1-255-15,-2 3 120 0,-8-3 47 0,-2 2-98 16,-6-3 78-16,-12 2 37 0,-4-4 1 0,-6 2-174 15,-3-8 101-15,-3-3-4 16,2-3 47-16,1-7-357 0,3-1 176 0,2 0 80 0,9 0 52 0,6-9-361 16,6-9 204-16,5-9 100 0</inkml:trace>
  <inkml:trace contextRef="#ctx0" brushRef="#br0" timeOffset="81589.07">17043 6512 2127 0,'0'2'0'0,"0"1"0"0,0 0 0 0,0 6 0 0,0 3 0 0,-3 3 0 0,-7 7 461 0,1 4-213 15,-2 6 528-15,2 3-457 0,2 5-319 0,3 1 0 16,4-3 0-16,0-1 0 0,8-5 0 0,9-3 0 16,3-3 0-16,7-2 0 0,1-12 0 15,1-6 0 1,2-6-545-16,1 0 164 0,-4-3 208 0,1-12-962 0</inkml:trace>
  <inkml:trace contextRef="#ctx0" brushRef="#br0" timeOffset="81738.72">17234 6679 2244 0,'0'-9'0'0,"0"2"0"0,0 1 0 0,0 2 0 0,2 1 0 0,6 2 0 0,3 1 387 0,6 0-175 0,3 0-79 0,1 0 115 15,3 0-106-15,4 4-53 16,2 4-26-16,0-2 0 0,4-2-17 0,-8 2-10 16,1-1-325-16,-4-5-736 0,-5 3 525 0</inkml:trace>
  <inkml:trace contextRef="#ctx0" brushRef="#br0" timeOffset="81876.2">17627 6529 2711 0,'0'-4'0'0,"0"1"0"0,0-2 0 0,0 3 0 0,0 2 0 0,0 0 0 0,2 0 0 0,4 5 0 0,2 7 399 0,6 2-172 0,-2 1-100 0,4 3-140 0,-1 0 25 16,6 2 0-16,-2 1 25 0,2-2-320 0,-1-2 155 15,-2-3 82-15,2-3 41 0,-3 0-870 0</inkml:trace>
  <inkml:trace contextRef="#ctx0" brushRef="#br0" timeOffset="82064.74">17940 6428 1720 0,'-1'0'0'0,"-1"0"0"15,1 0 0-15,-1 0 0 0,0 0 0 0,1 10 379 0,-4 9-163 0,-1 6-94 0,0 10 474 0,-4 9-279 0,-3 11-141 0,-3 11-70 31,-6 11 110-31,2-4-133 0,-1 1-83 0,-2-3 0 0,2-1 0 0,-2-2 0 0,-1 4 0 0,2-18-375 32,6-8 139-32,4-10 136 0,2-16-713 0,4-10 352 0,2-5 228 0,4-5 9 0</inkml:trace>
  <inkml:trace contextRef="#ctx0" brushRef="#br0" timeOffset="82226.95">18076 6668 1963 0,'14'-13'0'16,"6"-1"0"-16,-4 9 0 0,4 0 0 0,1 1 0 0,0 3 0 0,2-1 735 0,5 0-341 0,-4 2-184 0,0 0 1 15,-1 0-88-15,-3 0-43 0,3 0-526 0,-2 2 250 16,-8 3 111-16,-3-1 61 0,-4 1-934 0,-4 1 476 16</inkml:trace>
  <inkml:trace contextRef="#ctx0" brushRef="#br0" timeOffset="82356.97">18167 6786 1733 0,'-15'9'0'0,"4"-2"0"0,-1 3 0 0,6-5 0 15,4 3 0-15,2-1 0 0,0-3-1 0,3 1 1 0,10 0-1 0,4-2 324 0,3 0-145 0,1-3-71 0,7 0-35 16,-2 0-405 0,5 0 193-16,-1-7 84 0,-1-4-805 0</inkml:trace>
  <inkml:trace contextRef="#ctx0" brushRef="#br0" timeOffset="82558.21">18543 6692 2180 0,'0'0'0'0,"0"0"0"0,-2 2 0 0,0-1 0 0,0 3 0 0,0-1 0 0,2 4 0 0,0 2 292 0,0 2-128 0,0 2-64 0,8 2 528 0,3 3-297 15,8 0-139-15,0-2-148 0,6-3-44 16,3-3 0-16,2-5 0 0,5-2-312 16,5-3 118-16,-5-4 111 15,-1-12 59 1,-3-5-463-16,-3-7 261 0,-8 2 131 15,-2-6-306-15,-15 1 186 0,-3 1 90 0,0 0 45 0,-17 1 19 0,-8 2 0 0,-8 2 17 0,-3 9 8 0,-6 8 133 0,-2 6-66 16,0 2-33-16,1 0-1 0,-5 10-72 0,12 9 9 16,2 5 31-16</inkml:trace>
  <inkml:trace contextRef="#ctx0" brushRef="#br0" timeOffset="83129.99">15789 7317 793 0,'-6'0'0'0,"1"0"0"0,0 3 0 0,1 1 0 0,-1 4 0 0,1 2 0 0,-1 0 0 0,-2 3 0 0,-3 4 98 0,0 1-32 0,-2 2 1 0,-7 5 86 16,3-2-63-16,-2-1-27 15,-2 0 0-15,4-3 201 0,-1-2-115 0,1-1-47 0,6-7 74 0,3-1-71 16,4-4-34-16,3 0 121 0,0-1-78 0,5 4-30 15,12-7-9-15,2 5 169 0,6-5-103 0,3 1-53 16,3-1-26-16,3 1 73 0,-1-1-54 0,-2 0-23 16,4 0 0-16,-3 0-206 15,1 0 91-15,2 0 56 0,-5 0-219 0,-2 0 128 16,-3 0 64-16,-5 0 32 0,-1 0-794 0,1 0 339 16,-11-1 212-16,-2 0-389 15,-6-7 295 1</inkml:trace>
  <inkml:trace contextRef="#ctx0" brushRef="#br0" timeOffset="83262.35">15901 7332 1002 0,'-14'-5'0'0,"6"2"0"0,2 3 0 0,1 0 0 0,2 0 0 0,2 16 0 0,1 4 450 0,0 3-212 0,0 7-101 16,0 0-50-16,1 9 263 31,2 4-148-31,1-1-88 0,0 2-172 0,-2-2 46 16,1-1 24-16,-1-3 1 0,-1 2-161 0,1-8 88 0,-1-5 48 0,1-6-539 0,1-5 294 0,-2-5 98 0</inkml:trace>
  <inkml:trace contextRef="#ctx0" brushRef="#br0" timeOffset="83397.66">16135 7605 1147 0,'6'-3'0'0,"2"0"0"0,1 0 0 0,2 2 0 0,0 1 0 0,0 0 0 0,3 0 620 31,2 0-283-31,1 0-155 0,0 4-73 0,2 1-37 0,2-1 1 0,3-1-791 0,3 0 385 0,-3-3 181 15,1 0 94-15</inkml:trace>
  <inkml:trace contextRef="#ctx0" brushRef="#br0" timeOffset="83622.55">16471 7436 1618 0,'0'-7'0'0,"0"2"0"0,2-1 0 0,-1 3 0 0,6-3 0 0,1 4 0 0,4 1 0 0,2 1 0 0,6 0 0 0,5 5 426 0,-1 8-200 0,2 4-95 15,2 2 31-15,-1 4-63 0,-4 1-31 0,-1 5-164 16,-8-1 62-16,-5 0 34 16,-7 2 1-16,-2 0 35 0,-6 0 0 0,-13 3 9 0,-5-8-9 0,-5-4-164 15,-1-4 69-15,-3-5 44 16,4-1-57-16,-2-5-80 0,6-6 40 0,7 0 48 16,5-3-321-16,6-11 175 0,7-8 87 0,0-4 34 15,8-5-396-15,14-3 225 0</inkml:trace>
  <inkml:trace contextRef="#ctx0" brushRef="#br0" timeOffset="83798.6">16870 7366 1922 0,'2'-1'0'0,"-1"0"0"0,1-2 0 0,0 3 0 0,-2 0 0 0,0 7 0 0,-5 8 0 0,-3 2 693 16,-4 7-329-16,1 4-154 0,0 1-92 0,3 2 288 16,3 3-188-1,1 2-218-15,4 0 0 0,0 3 0 0,4-6 0 16,12-3 0-1,4-5 0-15,7-2 0 16,2-8 0-16,6 3 0 0,-3-12-512 0,-1-6 270 0,0 0 138 0,-4 0-728 0,-2-7 382 0,1-5 198 0,-12-4 113 0</inkml:trace>
  <inkml:trace contextRef="#ctx0" brushRef="#br0" timeOffset="83942.75">17114 7578 1311 0,'-4'0'0'0,"-4"-1"0"0,5-1 0 0,0 0 0 0,3 2 643 0,0 0-304 0,2 0-151 15,10 0 192-15,5 0-172 0,3 0-77 0,3 4-49 16,1-3-24-16,4 2 1 0,0-3-23 16,0 1-707-16,3-1 362 0,-4 0 169 0,-1 0 87 15,-1 0 45-15</inkml:trace>
  <inkml:trace contextRef="#ctx0" brushRef="#br0" timeOffset="84194.99">17412 7432 884 0,'0'-5'0'0,"0"2"0"0,0-3 0 0,0 5 0 0,0-1 0 0,6 0 457 0,5 2-211 0,5 0-105 0,1 2 67 0,3 7-86 16,3 3-34-16,-3 4-9 0,3 0-79 0,-3 5 36 15,-6 0 0-15,0 5-217 16,-9-4 104-16,-4 3 56 0,-1 3 29 0,-9-4-49 0,-11 1 39 16,-5 1 9-16,-2-6 29 0,1-4 244 0,0-3-125 15,2-2-104-15,4-2 455 0,1 0-227 16,8-7-125-16,5-2 49 0,4 0-83 0,2 0-42 15,2 0-1-15,14 0-75 0,7-1-2 0,6-6 0 0,3-2 0 16,2 2-261-16,2-3 75 0,2 2 121 16,-3-3 45-16,-2 4-858 0,-2-2 436 15,-3 1 131-15</inkml:trace>
  <inkml:trace contextRef="#ctx0" brushRef="#br0" timeOffset="84352.49">17793 7504 1687 0,'0'0'0'0,"0"0"0"0,0 0 0 0,0 0 0 0,3 0 349 0,1 0-157 0,4 0-78 16,1 0 181-16,2 3-134 0,3 4-63 0,2 3-31 15,1-1-130-15,0 1 49 0,3 3 33 0,-4-4-8 16,3-1-678-16,-2 1 351 16,-1-4 176-16</inkml:trace>
  <inkml:trace contextRef="#ctx0" brushRef="#br0" timeOffset="84514.72">18095 7360 1207 0,'0'-6'0'0,"0"-1"0"0,0 3 0 0,0 3 0 0,0 1 0 0,0 0 0 0,0 15 644 15,-3 7-304-15,-8 14-143 0,1 3 144 0,-4 14-152 16,-3 5-76-16,0 6-39 0,-3 6 254 0,-5 10-137 16,7-7-82-16,0-5-37 0,4-5-96 0,2-9 30 15,2-3-1-15,-2-3-670 0,6-19 345 0,2-6 178 16,3-12-874-16,1-9 504 0</inkml:trace>
  <inkml:trace contextRef="#ctx0" brushRef="#br0" timeOffset="84667.61">18224 7511 1925 0,'6'-10'0'0,"2"1"0"0,0 1 0 0,1 5 0 0,5-5 0 0,-1 6 0 0,2-1 0 0,1 1 661 0,1 2-313 0,6 0-148 0,-4 0-330 15,1 0 82-15,-2 0 42 0,-2 5-911 0,-3 2 466 16</inkml:trace>
  <inkml:trace contextRef="#ctx0" brushRef="#br0" timeOffset="84794.55">18251 7665 1603 0,'-8'0'0'0,"0"2"0"0,6-2 0 0,2 0 0 0,0 3 0 0,0-3 0 0,5 1 0 0,8-1 376 0,5 0-175 0,5 0-82 0,4 0-43 0,3-6-266 0,2-2 112 16,1-1 66-16</inkml:trace>
  <inkml:trace contextRef="#ctx0" brushRef="#br0" timeOffset="85030.24">18624 7525 2248 0,'0'3'0'16,"0"-1"0"-16,0-1 0 0,0 0 0 0,0 3 0 0,0 1 0 0,0 0 0 0,0 2 0 0,0 3 0 0,0 0 335 0,2 4-140 0,4 1-85 0,5-1-2 0,5 1-37 31,0 0 1-31,7-4-37 16,3-1-244-16,2-6 119 0,2-4 62 0,1 0 31 0,-2-7-319 0,1-8 184 0,-6-5 80 0,-6-3-89 0,-4-2 2 0,-6-3 68 0,-6 0-85 0,-2-2 148 0,0 6 9 0,-17 0-36 16,-8 4 278-16,-4 6-138 0,-5 1-71 0,-1 8-43 15,2 5 418-15,3 0-201 16,2 5-50-16,3 8-67 0,8 3-154 0,-3 4 58 15,12 2 15-15,5-1-349 0,3 3 187 0</inkml:trace>
  <inkml:trace contextRef="#ctx0" brushRef="#br0" timeOffset="87619.09">19872 6982 1602 0,'0'-12'0'0,"0"-2"0"0,0-1 0 0,5 3 0 0,6 3 0 0,3 0 0 0,5 2 0 0,3 2 268 16,4 1-107-16,0 4-67 0,4 0-28 16,0 11 15-16,-2 3-1 0,-3 6-43 0,3 5-74 0,-9 1 32 15,-5 1 1-15,-4 3-91 0,-3 0 65 0,-6 2 34 16,-1 0 9-16,0-4-23 15,-6-1 20-15,-11 0 0 0,-2-5-22 0,-4 2 127 16,-2-9-67-16,-1-6 0 0,-1-3-58 0,-1-2 47 16,4-4-1-16,-2 0-20 0,6 0-174 0,4-10 85 15,2-2 53-15,8-5-459 0,4-5 228 0,2-4 98 16,2-1 68-16,15-4-416 31,10-1 231-31</inkml:trace>
  <inkml:trace contextRef="#ctx0" brushRef="#br0" timeOffset="87764.15">20307 6809 1676 0,'3'-9'0'0,"-1"2"0"0,0 2 0 0,-2 3 0 0,0 2 0 0,0 0 0 0,-10 7 0 0,-4 10 0 0,2 1 664 15,-1 6-319-15,-1 1-154 0,3 4-77 0,1-1 309 0,3 2-194 0,4 1-86 16,3-2-20-16,0 0-100 16,11 0-23-16,8-5-74 0,5 1-12 0,4-2 70 0,4-7 22 0,-1-3-590 31,3-4 310-31,-1-4 156 0,-2-5 77 0,2 0-792 0,-7 0 403 0,-2-5 196 0</inkml:trace>
  <inkml:trace contextRef="#ctx0" brushRef="#br0" timeOffset="87945.73">20496 6875 1921 0,'-13'-10'0'0,"-1"4"0"0,7 1 0 0,-3 0 0 0,8 5 0 0,2-3 0 0,0 2 337 15,2-1-150-15,12 0 67 0,5 1-99 0,2-2-64 16,2 2-27-16,1-1 3 62,1 2-31-62,0 0 1 0,2 0 9 0,-8 0-634 0,0 0 312 0,-2 0 157 0,-2 6 77 0</inkml:trace>
  <inkml:trace contextRef="#ctx0" brushRef="#br0" timeOffset="88063.48">20483 7056 2290 0,'-12'0'0'0,"0"1"0"0,2 1 0 0,0-2 0 0,5 0 0 0,-2 3 0 0,6-3 0 0,1 0 0 0,0 0 335 0,3 0-149 0,11 0-9 0,5 0-60 0,2 0-45 0,2 0-1 0,1 0-287 0,0 0 126 0,3 0 63 16,0 0 42-16,-3 0-801 0,-1 1 412 0</inkml:trace>
  <inkml:trace contextRef="#ctx0" brushRef="#br0" timeOffset="88227.75">20854 6902 3091 0,'-6'-7'0'0,"-1"0"0"0,3 3 0 0,3 2-1 0,1 1-4 0,0 1 1 0,0 0 1 0,1 1 0 0,8 9 341 16,1 4-151-16,1-2-76 0,1 6-58 0,1 2-17 15,2-1 9-15,-3 0-9 0,2 1-554 0,-1-2 277 16,-3-2 138-16,5-1-814 0,-1 2 464 0,-3-6 228 16</inkml:trace>
  <inkml:trace contextRef="#ctx0" brushRef="#br0" timeOffset="88404.79">21107 6752 1806 0,'1'-14'0'0,"0"4"0"0,-1 3 0 0,0 2 0 0,0 5 0 0,0 0 0 0,0 8 0 0,0 15 306 0,0 8-135 16,-4 8-67-16,-4 7 326 0,-1 7-196 0,-5 6-90 0,3-2-59 31,-4 8 74-31,-1 3-62 0,-4 8-30 0,1 0 0 0,-3 7-89 0,3-18 25 0,4-5 0 0,-1-7-419 16,7-8 227-16,-1-3 121 15,7-21-766-15,2-11 366 0,1-9 228 0</inkml:trace>
  <inkml:trace contextRef="#ctx0" brushRef="#br0" timeOffset="88604.79">21217 6936 1678 0,'3'-7'0'0,"1"0"0"0,2-1 0 0,1 3 0 0,3 0 0 0,1 1 0 0,3 3 719 16,0-1-341 0,6 0-163-16,-3 2 166 0,3 0-172 0,2 0-88 15,-3 0-42-15,1 0-492 0,0 4 234 0,-5 3 102 0,-5-2 56 0,-3 4-874 0,-3 3 465 16,-4 1 233 0</inkml:trace>
  <inkml:trace contextRef="#ctx0" brushRef="#br0" timeOffset="88738.02">21283 7139 2481 0,'0'0'0'0,"-1"0"0"0,-1 2 0 0,0-1 0 0,0 2 0 0,2-1 0 0,0 3 0 0,0-3 0 0,5 1 289 0,6 3-132 0,5-4 282 0,-3 2-201 0,5 1-102 0,2-1-50 0,-1 0-476 16,1 0 209-16,2 0 108 0,-3-1 54 0,-2 1-888 0,2-2 471 0</inkml:trace>
  <inkml:trace contextRef="#ctx0" brushRef="#br0" timeOffset="88920.88">21651 7088 1821 0,'0'0'0'0,"0"0"0"0,0 0 0 0,0 0 0 0,0 0 0 0,4 0 231 0,10 0-98 0,1 0-49 0,8 3 557 0,3 3-307 15,4-4-150-15,6 3-74 16,7-2-37-16,-1 1-38 0,5-2 9 0,-6-2-584 0,-2 0 287 15,-2 0 144-15,-4 0 73 0,-6 0-750 0,2 0 409 16,-12 0 197-16</inkml:trace>
  <inkml:trace contextRef="#ctx0" brushRef="#br0" timeOffset="89281.22">21702 7272 1079 0,'-14'0'0'0,"6"0"0"0,3-2 0 0,5 2 0 0,0 0 0 0,0 0 272 0,10 0-110 16,12 0-67-16,1 0 169 0,3 2-115 16,2 3-57-16,0 3-28 0,2-2-162 0,-6 2 62 0,-3 0 35 15,-1 1-245-15,-2 2 139 0,-5-2 69 0,-1 7 43 16,-11-3-74-16,-1 1 43 31,-1 2 22-31,-15-2 0 0,-4 1 88 0,-4 0-74 0,0-4-24 0,0-1 434 0,-1-2-206 16,3 2-97-16,4-6-54 0,2 0 345 0,6 0-191 0,5-4-91 15,5 5-64-15,0-2 1 47,5 0-28-47,13 3 8 0,4-2-40 0,4 4-1 0,2-2 33 0,2 5 0 0,-2 1-287 0,0 3 152 0,-3-3 64 0,-5 3-257 0,-6 0 152 0,-3 0 17 0,-8 1 56 0,-3 1-4 16,-2-3 9-16,-18 0 28 16,-6-2 195-16,-4-5-98 0,-4 1-48 0,-5-1-33 0,3-4 136 0,-3-3-59 15,2 0-37-15,-1 0 14 0,-4-11-136 16,7-3 81-16,8-7 0 0,2-3-552 0,5-8 275 15,7-6 129-15</inkml:trace>
  <inkml:trace contextRef="#ctx0" brushRef="#br0" timeOffset="89568.37">21934 6645 1242 0,'-6'0'0'0,"-2"0"0"0,0 4 0 0,-1 0 0 47,-4 1 0-47,0 4-51 0,2 1 40 0,-4 4 22 0,1-2 164 0,0 3-70 0,-1 1-34 0,-2 1 8 0,1-4-77 0,4-2 0 0,2 0 33 47,-2-2 153-31,9-2-76-16,-4 0-30 0,6-4-8 0,1 2 129 0,0-2-84 0,11 2-41 0,7-2-1 0,5 3 70 0,5-4-60 0,5 2-26 0,2-3 51 0,3 3-38 0,-1-3 0 0,8 2-235 0,-12-3 94 0,2 0 51 15,-2 0 26-15,-2 0-578 0,2 0 278 0,-11-3 105 0,-1-3 93 47,-8-2-615-47,-5-1 335 0</inkml:trace>
  <inkml:trace contextRef="#ctx0" brushRef="#br0" timeOffset="89677.34">21999 6587 2111 0,'-3'8'0'15,"-1"3"0"-15,4 4 0 0,0 5 0 0,0 6 0 0,0 3 0 0,6 8 0 0,0 5 0 0,1 3 294 0,2 8-121 0,-3-6-73 16,-3 0-97-16,-3 0 32 0,2-2 1 16,-2-1-741-16</inkml:trace>
  <inkml:trace contextRef="#ctx0" brushRef="#br0" timeOffset="91987.94">23075 6837 1309 0,'-9'-1'0'0,"5"-1"0"0,-1 0 0 0,1-1 0 0,1 1 0 0,3 0 0 0,0 0 194 0,1-1-79 0,10 0-40 0,5-2 185 16,5 2-117-16,2-1-54 0,4 1-26 15,-1 1 14-15,-1 1-41 0,6 1 8 0,-7 0-8 16,-1 0-114-16,1 1 56 0,-5 8 29 0,-2-1-76 16,-1 4 62-16,-6 0 16 0,-7 4-192 15,-1 0 104-15,-2 1 4 0,-8 2 41 0,-6 1-111 16,-6-6 66-16,0 1 0 0,-5-6 27 0,-1 1-17 15,2-8 1-15,0 1 23 0,3-3 45 0,1 0 1 0,4-5-37 16,2-2 135 0,3-5-64-16,-1 2-32 0,9 0 6 0,-1 1 104 0,4 2-64 15,0 1-20-15,0 1 1 0,4 3-12 0,5 2-24 0,0 0 33 32,1 0 0-32,0 11 333 0,0 5-162 0,-2 1-72 0,0 0 2 0,-2 2-46 0,1 1-23 0,-2 0 0 15,0-1-3-15,0 2-11 16,-2-4-10-16,1-3-3 0,1 1 4 0,-3-2 0 15,4 0 0-15,0 2-28 0,1-6-9 0,1 4 37 16,2-4 0-16,-1 3-61 0,3-1 30 0,0 3 11 16,0 0-139-16,-4 1 64 0,-1 2 38 15,-2 0 6-15,-3 3-96 0,-1 4 48 0,-1-3 31 0,-3-2-18 16,-9 1 41-16,-5 0-12 16,-2-2-11-16,-3-4 40 0,-1-3 0 0,-3-1-37 0,2-8 11 0,0 0 65 15,-5 1-31-15,7-3 3 16,0-3-12-16,3-11 47 0,2 1-29 0,2-4-3 15,4-4 71-15,6 1-43 0,5 1-12 0,0-3 8 32,2 3-31-32,10 0 5 0,2-3 8 0,5 8-7 0,-2 0 3 0,5 3-5 15,-2 2 1-15,1-1-68 0,1 2 36 0,-1 2-4 0,1 0-499 0,0 2 251 16,1 1 105-16,-1-1 69 0,2 0-634 0</inkml:trace>
  <inkml:trace contextRef="#ctx0" brushRef="#br0" timeOffset="92137.78">23553 6713 1173 0,'-10'-10'0'0,"1"3"0"0,2 3 0 0,2 0 0 0,5 2 525 0,0 1-245 0,0 1-122 0,0 0-61 0,0 3 41 0,8 5-43 16,1 2-33-16,5 0-249 0,-2 2 111 0,4 0 57 15,-2 2 36-15,0-2-838 0</inkml:trace>
  <inkml:trace contextRef="#ctx0" brushRef="#br0" timeOffset="92273.52">23489 6936 908 0,'-21'2'0'0,"8"1"0"0,-1 1 0 0,2-1 0 0,6 2 559 0,2-2-262 0,3-1-122 16,1 2-73-16,5-1 341 0,13-1-204 0,7 1-101 15,4-3-51-15,3 3-86 0,2-1 35 0,-1-2-1 16,1 0-263-16,-4 0 132 0,4 0 65 0,0 2-686 15,-11-2 368-15,1 2 187 0</inkml:trace>
  <inkml:trace contextRef="#ctx0" brushRef="#br0" timeOffset="92443.56">23505 7124 1444 0,'-22'0'0'16,"5"3"0"-16,0-2 0 0,7 0 0 0,1 1 0 0,7-2 0 0,1 1 0 0,1 3 0 0,6-2 351 0,10 1-157 0,7 1-80 0,3-2-39 0,3 3 51 15,-2-1-49-15,1 1-1 0,-1-1-192 0,-5 0 76 16,5 2 47-16,-8-3-567 0,0 2 298 0,-5 1 149 31,2-3 75-31</inkml:trace>
  <inkml:trace contextRef="#ctx0" brushRef="#br0" timeOffset="92699.75">23600 6997 1040 0,'-11'-9'0'0,"3"3"0"0,1 1 0 0,0 1 0 0,3 1 0 0,4 3 0 0,0 3 0 0,0 12 303 0,2 3-133 0,7 5-68 0,-1 5-23 0,0 1 29 0,0 2-36 0,0 4-1 0,-2-4-163 16,-3 4 64-1,0 5 41-15,-3-7-60 0,0-1 41 0,0-2 0 0,-8-4 42 0,-4-2 52 16,0-2-17-16,-1-8-9 0,-1-6-27 0,3-3 254 16,1-4-127-16,3-1-64 15,0 0-23-15,6 0 239 0,1 0-140 0,0-1-68 16,4-2 1-16,12-1-36 0,2 2 10 0,2 0-213 15,0 0 83-15,4-1 43 0,1 3 0 0,-1 0-171 16,6 0 116-16,-4-1 43 0,-2 1 28 0,3 0-590 16,-4 0 288-16,3-3 66 0,-7 3 103 0,-2-3-434 0,-1 1 261 15,-4-5 130-15</inkml:trace>
  <inkml:trace contextRef="#ctx0" brushRef="#br0" timeOffset="92969.46">24052 6727 1237 0,'1'-3'0'0,"1"2"0"0,-2-1 0 0,1 1 0 0,-1 1 0 0,3 0 0 0,-3 0 396 0,0 3-184 15,0 7-89-15,0 2-43 0,0 4-1 0,0 1-44 0,0 3 10 0,-4-5-9 32,-1 1-131-32,-1 1 66 0,3-4 32 0,-4 1-64 0,2-3 58 0,-1-5 15 15,4-1 130-15,-2-1-53 0,3-3-27 0,1-1 0 16,0 0 155-16,0 0-95 0,6-5-43 0,8-5 0 15,0 0 26-15,5 3-34 0,2-3 8 0,0 1-43 16,2 0 39-16,0 3-40 0,2-1 1 0,-3 0-181 16,3 2 99-1,-5 2 37-15,-2 1-489 0,-3 1 244 0,-5-1 135 0,0 2 26 0,-3 0-717 16,-7 3 391-16</inkml:trace>
  <inkml:trace contextRef="#ctx0" brushRef="#br0" timeOffset="93362.5">23953 7059 1408 0,'-9'6'0'0,"0"0"0"0,2 1 0 0,1 1 0 0,1 1 0 0,4-4 0 0,1 2 0 0,0 1 235 0,0-1-100 0,0-1-49 0,1 0-6 0,4-1-44 16,-1-2 0-16,2 1-176 47,0-3 88-47,-3-1 44 0,0 2 8 0,-2-2-59 0,0 0 47 0,1 0 24 0,-1 0 0 0,2-3 37 0,0-4-54 0,0-1 25 0,3-1-47 0,3 2 126 15,-1-2-74-15,4 1 1 0,0-1 262 0,2 3-135 16,1 1-40-16,1 1-10 0,1 1-34 0,-2 1 0 16,3-1-24-16,-1 3-206 0,-1 0 98 0,-4 0 50 0,1 5 24 15,-1 4-275 1,-1 0 140-16,-8 5 70 0,-2 0 6 0,-1 1-50 16,0 0 4-16,-13 1 41 0,-2-1 35 0,-4-4-30 15,-2-1 13-15,1-5 253 0,-2 1-124 0,0-3-61 16,2 0-32-16,4-3 419 0,3 0-204 15,3 0-60 1,1 0-63-16,4 0 169 0,5 0-118 0,0 0-54 0,0-3-27 0,9 0-63 16,6 0 35-1,3-2 10-15,1 3-71 0,1-1 31 0,-2 1 0 0,2 0-330 0,-3 2 181 0,1 0 98 16,-5 0 37-16,-2 0-800 31,-1 0 387-31,-3 0 193 0,-7 4 96 0</inkml:trace>
  <inkml:trace contextRef="#ctx0" brushRef="#br0" timeOffset="93488.16">23929 7343 965 0,'-4'0'0'0,"-2"0"0"15,1 0 0-15,1 0 0 0,3 0 0 0,0 0 347 0,1 0-155 0,0 4-70 16,0-1-62-16,0 1 0 0,1 2-24 0,4-2-188 16,3 0 94-16,-1-1 56 0,5 1 14 0,-4-2-640 15,1-2 299-15</inkml:trace>
  <inkml:trace contextRef="#ctx0" brushRef="#br0" timeOffset="93605.55">24053 7360 1078 0,'2'0'0'0,"-2"0"0"0,1 0 0 0,-1 0 0 15,3 0 0-15,-3 0 0 0,2 0 344 0,-2 1-155 0,0-1-76 0,2 3-30 0,-1-2 84 0,4 0-66 0,-2 3-33 16,2-3 1-16,-2 3-438 0,3-2 212 0,1 3 91 0,0-4-582 16</inkml:trace>
  <inkml:trace contextRef="#ctx0" brushRef="#br0" timeOffset="93720.91">24210 7377 939 0,'0'0'0'0,"0"0"0"0,0 0 0 0,0 0 0 0,0 0 0 0,0 0 0 0,0 0 152 0,0 0-58 0,2 0-117 15,-1 0 39-15,0 0-10 0,1 0 30 0,2 0 0 16,0 0 0-16</inkml:trace>
  <inkml:trace contextRef="#ctx0" brushRef="#br0" timeOffset="93826.46">24356 7377 984 0,'1'0'0'16,"2"2"0"-16,2 2 0 0,-3-4 0 0,1 6 0 0,3-6 243 0,-2 2-103 0,1 2-52 0,3-4-17 0,-2 3 315 0,0-1-176 16,2-2-86-16,1 0-45 0,-1 0-297 0,2 0 135 15</inkml:trace>
  <inkml:trace contextRef="#ctx0" brushRef="#br0" timeOffset="94323.38">24957 6768 1713 0,'-28'0'0'0,"0"2"0"0,-2 14 0 0,2 8 0 0,3 11 0 0,-5 10 0 0,12 5 0 0,5 4 0 0,8 4 499 16,5-3-231-16,7-1-116 0,13 2-49 0,9-16 182 15,8-6-125-15,4-7-62 16,2-3-82-16,3-6 21 0,3-1 8 0,-9-8-387 0,-5-4 188 31,0-4 96-31,-7-1 47 0,-1 0-584 0,-3-1 318 0,-9-11 67 0,-4-3 104 0,-2-4-614 0</inkml:trace>
  <inkml:trace contextRef="#ctx0" brushRef="#br0" timeOffset="94483.31">25178 7018 1142 0,'-6'-7'0'0,"1"3"0"0,0 1 0 0,4-1 0 0,1 1 0 0,0 1 0 0,6 1 477 0,11-1-221 0,5 1-109 16,8 1 225-16,3-2-159 0,4 2-93 0,0 0-63 15,3-1-21-15,3-1 0 0,2 0 1 0,2 0-282 16,-8 2 136-16,-2-5 72 0,-6 5 37 16,-5-2-661-16,-6 2 348 0</inkml:trace>
  <inkml:trace contextRef="#ctx0" brushRef="#br0" timeOffset="94814.19">25294 7139 1339 0,'-10'0'0'0,"0"0"0"0,3 0 0 0,2-1 0 0,2-1 0 0,3 2 0 0,0-2 0 0,8 2 122 0,7 0-43 0,1 0 0 0,4 0-37 15,0 0-6-15,-1 0 0 0,0 4 0 0,-5 3-212 16,-1 0 106-16,1 4 62 0,-9-2-142 0,2 2 93 15,-6 1 46-15,-1 0 24 0,0-1 45 0,0 2-96 16,-5-3 42-16,-5 1 206 16,-2-2-102-16,3-2-63 0,-1 0 1 0,4 0 74 15,1-4-33-15,3-3-33 0,2 0 1 0,0 0-8 16,5 0-1-16,8 0-10 16,1 0-178-16,3 0 89 0,0 0 44 0,1 0 1 31,-2 0-166-31,-2 2 95 0,-5 5 21 0,-5 3 100 0,-2 2-40 0,-2-1-32 0,0 4-26 0,-9 0 175 0,-9-1-80 0,-6-2-27 0,-3 3-7 15,1-6 219-15,-6 1-89 0,5-3-63 0,-2-6-120 16,5-1 36-16,-1 0 44 0,4-1 3 0,1-8-541 16,8-11 255-1,6-7 118-15</inkml:trace>
  <inkml:trace contextRef="#ctx0" brushRef="#br0" timeOffset="95059.75">25532 6541 1334 0,'0'-3'0'0,"-3"2"0"0,-5-2 0 0,0 3 0 0,0 0 0 0,-3 4 0 0,-3 7 0 0,0 1 172 0,-6 5-58 0,3 0-44 15,-3 2-72 1,-3 2 39-16,1-4-1 0,0 2 0 0,-5 2-70 0,6-7 30 0,1-2 0 0,4-2 134 16,3-2-47-16,1-4-23 0,7 1 9 0,5-3 92 31,0-2-63-31,5 0-30 0,18 0-1 0,2 0 41 0,6 0-40 0,2-2 0 15,4-3-37-15,1 5 6 0,0-2-1 0,1 0 9 0,-6 2-328 16,0 0 159-16,-5 0 80 0,0 0-611 16,-3 0 300-16,1 2 168 0,-10 2 28 0</inkml:trace>
  <inkml:trace contextRef="#ctx0" brushRef="#br0" timeOffset="95215.85">25573 6553 800 0,'-10'-4'0'0,"0"0"0"0,3 0 0 0,-3 1 0 0,4 2 0 0,0 1 560 0,2 0-267 0,1 9-129 16,3 8 148-16,0 5-138 0,0 2-69 0,0 7-25 16,0 3 142-16,0 2-92 0,3 4-48 15,1 2-392 1,1 2 172-16,-1 5 97 0,-1-6 33 0,0-4-729 0,1-2 378 0</inkml:trace>
  <inkml:trace contextRef="#ctx0" brushRef="#br0" timeOffset="95678.64">25948 7248 1269 0,'-2'5'0'0,"-2"0"0"0,0 2 0 0,2 3 0 0,-2 0 0 0,-2 4 0 0,0 0 0 0,1 5 304 0,-2 2-134 15,-1 1-68-15,1 1-39 0,-3 3 8 0,2-5-36 16,-3 0-179-16,4-1 89 0,-3-2 45 0,3-3 22 15,-2-1-348-15,1-5 175 0,1-5 89 0,2-2 45 0,1-2-222 0,2 0 73 32</inkml:trace>
  <inkml:trace contextRef="#ctx0" brushRef="#br0" timeOffset="95871.67">26130 7048 1576 0,'0'-1'0'0,"1"-4"0"0,2 0 0 0,6 3 0 0,2-2 0 0,5-2 185 0,5 4-75 0,7-3-29 0,2 4-8 0,6-1 261 0,1 1-149 16,4-2-75-16,5 3-166 0,-8 0 42 0,-2 0 24 16,-5 0 1-16,0 0-491 0,-5 0 258 0,1 0 137 15,-13 0-704-15</inkml:trace>
  <inkml:trace contextRef="#ctx0" brushRef="#br0" timeOffset="96231.24">26230 7149 871 0,'-14'0'0'0,"0"0"0"0,3 3 0 0,8-3 0 0,1 0 178 0,2 0-62 0,2 0-45 0,15 0 0 16,7 0 70-16,6 0-53 0,5 0-27 0,1 0-57 15,-4 0-9-15,2 0 41 0,-2 0-295 16,-4 5 140-16,-6 1 70 15,4 1 39-15,-9 4-143 0,-9 0 75 0,-6 4 37 0,-2 2 0 0,-5 0 194 0,-14 5-95 16,-5-6-34-16,-3 1-52 16,-7-2 220-16,8-3-118 0,0-3-44 0,-2 2 444 15,10-7-227-15,6 1-84 0,2-3-64 0,7-2 84 16,3 3-74-16,0-3-28 16,8 0-110-16,11 0 33 15,8 0-1-15,-1 0 33 0,4 0-332 0,-1 0 174 0,-4 7 75 16,-4-1 41-16,-2 3-268 0,-5 1 108 0,0 4 23 0,-13-2 60 0,-1 5 8 0,-1-2 0 15,-17 3 188 1,-4-2-74 0,-4-2-46-16,-2-2 9 0,-3-3 134 0,0-3-85 15,-2-3-25-15,5-3-27 0,-5 0-74 0,8 0 33 0,-1-9 54 0,6-9-10 0,7-7-473 0,2-6 224 32</inkml:trace>
  <inkml:trace contextRef="#ctx0" brushRef="#br0" timeOffset="96443.58">26531 6558 1122 0,'0'0'0'16,"0"0"0"-16,-2 0 0 0,-4 0 0 0,-4 0 0 0,-2 3 0 0,-2 7 276 0,-8 1-120 0,-4 6-61 0,-1 1-29 0,-6 3 91 0,2 2-65 16,0-5-28-16,2 2-1 0,4-4 59 0,6-2-44 15,0-1 9-15,10-4 74 0,7-3-62 0,2-1-32 0,2 1 16 0,15-4-23 16,8-1 8-16,3-1-33 0,8 0 57 0,4 0-29 15,1 0 1-15,1 0-29 0,4 0-179 0,-8 0 85 16,-2 0 48-16,-3 0 22 16,-3 0-594-16,5-1 296 0,-13 0 104 0,-5-2-537 15,-6-2 343-15</inkml:trace>
  <inkml:trace contextRef="#ctx0" brushRef="#br0" timeOffset="96589.58">26582 6575 1586 0,'-10'6'0'0,"1"0"0"0,0 2 0 0,4 3 0 0,-5 4 0 0,3 2 0 0,1 2 0 16,-2 3 291-16,3 5-128 0,-1 3-63 0,0 3-24 0,0 0 42 0,2-3-42 0,1 1 1 0,2-4-42 15,1-3-500-15,0 2 259 16,0-10 116-16</inkml:trace>
  <inkml:trace contextRef="#ctx0" brushRef="#br0" timeOffset="96739.65">26839 6759 2821 0,'27'12'0'0,"-1"9"0"0,1 9 0 0,2 9 0 0,-2 11 0 16,-10 3 0-16,-7 4 0 0,-5 5 0 0,-5 1 350 0,-5 9-149 0,-20-11-87 0,-7 5 42 0,-12 4-60 0,-3-7-30 0,-3-5 0 16,-2 0-252-16,6-23 107 15,2-8 57-15,-6-6-1050 0</inkml:trace>
  <inkml:trace contextRef="#ctx0" brushRef="#br0" timeOffset="104163.89">15892 8536 1157 0,'-19'-5'0'0,"2"2"0"0,1 1 0 0,-1 0 0 0,2-4 0 0,-4 2 0 0,6-2 0 0,1 1 153 0,4-1-58 0,2 1-29 0,4-2 99 16,1-5-55-16,1 4-41 0,6-6 1 0,14 1 103 15,4-1-67 1,4 0-35-16,6 0 10 0,0 4 106 0,-1 3-75 0,0 6-37 31,-2 1-73-31,-3 0 0 0,1 6 45 0,-6 10-190 0,-4 5 90 16,-7 6 45-16,-3 4 0 0,-6 6-116 0,-1 8 67 0,-2-3 38 0,-13 2-11 0,-4-3 9 31,-6 0 0-31,-4-2-11 0,-4 2-41 0,-2-17 226 0,-1 0-91 0,0-7-38 0,-1-6 281 0,4-7-147 16,-2-2-53-16,11-2 256 15,3 0-161-15,6-5-82 0,5-1-40 0,4 0 137 16,2 0-215-16,2 0 0 0,4 1 0 0,12 1 0 0,8-2 0 16,0 2 0-1,6 0 0-15,0 3 0 0,-2 0 0 0,0-3 0 0,2 4 0 0,-2 0-9 0,3 0-24 0,-6 0-586 31,-2 0 270-31,0 4 162 0,-4-2 50 0,1 2-516 0,2-2 298 0,-8 0 164 16,0-2 76-16,-3 0-225 0</inkml:trace>
  <inkml:trace contextRef="#ctx0" brushRef="#br0" timeOffset="104404.9">16272 8402 1805 0,'-8'0'0'0,"-2"1"0"0,3 3 0 0,3 3 0 15,-1 0 0-15,2 4 0 0,1-2 0 0,2 3 307 0,0-3-140 0,0 2-40 16,6-2-45-16,7-2 0 0,1-2-44 0,2-2-226 16,2-3 109-16,-5 0 58 0,4-3 29 15,-3-6-191-15,-1-8 111 0,-3 2 64 0,-3 1 18 0,-3-1-20 16,-3-2-49 0,-1 0 37-16,0 0 91 0,-1-1-41 0,-10 3-67 0,-1 5 217 15,-2-2-91-15,-2 4-46 0,1 2-5 0,0 3-99 0,3 1 53 16,4 2-1-16,4 0 80 0,2 4-595 15,2 4 262-15,2 1 128 0,12 1 54 0</inkml:trace>
  <inkml:trace contextRef="#ctx0" brushRef="#br0" timeOffset="104571.63">16834 8208 1856 0,'3'0'0'0,"-1"0"0"0,0 0 0 0,-1 0 0 0,1 0 0 0,-1 6 0 0,-1 6 0 0,0 1 300 0,0 5-131 15,0 4-57-15,-4 3-5 0,-4 3-35 0,-1 4 0 16,-1 0-35-16,-1 4-407 0,-1 0 214 0,1-5 91 16,-1-4 52-16,-1 0-663 0,0-6 337 0,0-4 170 15,-3-2-222-15</inkml:trace>
  <inkml:trace contextRef="#ctx0" brushRef="#br0" timeOffset="104742.94">16638 8457 894 0,'0'-19'0'0,"0"-1"0"0,0 4 0 0,0-2 0 0,0 4 0 0,7 5 0 0,10-3 385 0,3 6-173 0,3 0-88 15,9 1 199-15,0 3-147 0,5 2-70 0,1 0-17 16,1 0-26-16,0 8 0 0,3 3-16 0,-12 4-110 16,-2-1 51-16,-7 3 25 0,-4 2-1 15,-9-1-221-15,-2 6 132 0,-6-7 53 16,-3 2 31-16,-13-1-321 0,-4-3 162 0,-3-2 20 16,-2 2-177-16,-1-8 136 0,-2-1 67 0,0-3-79 15,0-3 74-15,-4 0 27 0,6 0 10 0</inkml:trace>
  <inkml:trace contextRef="#ctx0" brushRef="#br0" timeOffset="105139.91">16660 8158 828 0,'-11'-8'0'16,"3"1"0"-16,4 4 0 0,-1 2 0 0,5 1 0 0,0 0 390 0,0 4-176 0,0 7-88 0,0 3-44 0,3 3 136 0,2 1-95 0,1-2-43 16,2 4 0-16,-4 1-109 0,2-3 33 0,-4 5 10 15,0-4-64-15,-1-2 43 16,1 0 1-16,-2 2 115 0,0-6-37 0,0 4 11 15,0-3-46-15,0-5 59 0,0 1-30 0,0-2-11 16,-2 1-19-16,1 3 88 0,1-4-47 16,0 4 0-16,0 0-40 0,0 1-51 0,0 2 26 0,3 3 9 15,0-1-183-15,0 0 100 0,2 4 50 0,-2-1-140 16,-2-1 87-16,-1 5 30 0,0-7-6 0,0 1 10 16,-1 0 30-16,-8-6-56 0,-2 2 46 0,0-1 167 15,-5-8-90-15,2-2-39 0,-3-3 0 16,1 0 271-1,-1-3-143-15,3-1-41 0,3-4 276 0,2 1-177 0,3-1-87 16,2 3-93 31,-1 0-33-47,5 3 0 0,0-1 0 0,5 3 0 0,8 0 0 0,4 0 0 0,5 6 0 0,3 6 0 0,3 1 0 0,3 1 0 0,2 3 0 0,1-1 0 0,7 5 0 0,-6-4 0 16,1 5-583-16,0-2 197 0,-1-1 160 0,-2 0-418 15,3 1 294-15,-11-6 161 16,0-6 75-16,-2-2-551 0</inkml:trace>
  <inkml:trace contextRef="#ctx0" brushRef="#br0" timeOffset="105280.92">17322 8314 1599 0,'-11'-4'0'0,"5"2"0"0,1 2 0 0,0 0 0 0,2 6 0 0,0 7 336 0,-1 4-140 0,2 0-84 0,2 6 197 0,0-2-136 0,0 0-68 16,0 2-468-16,0 1 209 0,0-7 91 0,3-3 50 15,5 0-796-15,-4-6 394 0,1-6 196 0</inkml:trace>
  <inkml:trace contextRef="#ctx0" brushRef="#br0" timeOffset="105492.83">17267 8143 775 0,'-3'-19'0'0,"0"3"0"15,3 5 0-15,0-4 0 0,5 7 0 0,9 1 386 0,6 1-175 0,5 6-86 0,6-3-44 16,6 3 111-16,6 0-82 15,3 0-36-15,1 0 108 0,1 3-72 0,-5 5-36 0,6 1 36 16,-16 1-41-16,-5 1 0 0,-5 3-32 0,-7 2 86 16,-4-1-44-16,-1 6 11 15,-10-1-53-15,-1 1 120 0,0 4-60 0,-5-2-30 0,-6 4 1 0,-2 3 14 16,2-5-44-16,-1 0-1 0,-1-2-330 16,4-4 165-16,-2-1 82 0,0 2-721 0,3-8 378 15,-1-4 146-15</inkml:trace>
  <inkml:trace contextRef="#ctx0" brushRef="#br0" timeOffset="105649.97">17395 8272 1908 0,'-11'0'0'0,"2"-1"0"0,3-3 0 0,6 4 0 0,0 0 0 0,6 0 0 0,10 0 0 0,5 0 0 0,4 0 358 0,2 0-160 0,2 0-80 15,1 0-435-15,-2 0 177 16,2 0 98-16,-7 0-290 15,-3 5 185-15,-4-3 93 0,-3 3 45 0,-5 2-724 0</inkml:trace>
  <inkml:trace contextRef="#ctx0" brushRef="#br0" timeOffset="105779.36">17414 8414 1174 0,'-23'4'0'0,"7"2"0"16,3-3 0-16,2 2-1 0,7-5 0 0,4 1 150 0,0-1-57 0,12 0-27 0,4 0 198 0,7 0-104 0,2 0-66 0,3 0-29 0,0 0-10 15,2 0-18 1,-2 0 0-16,1-1 9 0,-7 1-357 0,-1 0 174 0,-3 0 87 15,-5 0-450-15,0 0 255 0,0 0 138 0,-10 0-216 0</inkml:trace>
  <inkml:trace contextRef="#ctx0" brushRef="#br0" timeOffset="105945.89">17597 8126 1153 0,'0'10'0'0,"-9"-2"0"0,3 8 0 0,-3 3 0 0,-7 8 0 0,2 6 0 0,-8 7 0 0,-2 11 540 15,-6 4-252-15,-4 9-116 0,1-6 41 0,-2-3-88 0,3-4-43 16,4-7-1-16,1-11-325 16,5-1 150-16,12-16 61 0,5-10-652 0,5-4 355 0,0-2 178 15</inkml:trace>
  <inkml:trace contextRef="#ctx0" brushRef="#br0" timeOffset="106062.71">17434 8524 1823 0,'12'0'0'0,"1"0"0"0,1 0 0 0,1 0 0 0,1 0 0 0,1 0 0 0,2 0 0 0,4 2 403 0,-2 3-188 0,0 0-88 16,1 1-46-16,-1-1-89 16,0-2 45-16,3 0 10 0,-7 1-10 0,-2-4-544 0,-2 3 273 0,-4-3 135 0</inkml:trace>
  <inkml:trace contextRef="#ctx0" brushRef="#br0" timeOffset="106196.87">17462 8598 1638 0,'-11'3'0'0,"0"-1"0"0,0 3 0 0,5 2 0 0,0 2 0 0,-1 0 0 0,5 3 0 0,2 2 0 0,0 0 200 0,0 3-82 0,7 0-40 0,1 2-158 0,2-5 54 16,0 2 32-16,1-4-1 0,-1 2-212 0,0-2 130 15,-2-7 53-15</inkml:trace>
  <inkml:trace contextRef="#ctx0" brushRef="#br0" timeOffset="106345.08">17590 8633 1160 0,'3'-1'0'0,"0"0"0"0,0-2 0 0,0 3 0 0,2 0 0 0,-3 16 0 0,1 11 415 0,-2 12-190 16,1 16-95-16,-2 20 552 0,0 15-328 0,0 14-160 0,-8 2 38 0,0-2-99 0,2-9-48 15,1 3-17-15,2-23-650 0,0-4 308 16,-2-5 155-16,-3-4 76 0</inkml:trace>
  <inkml:trace contextRef="#ctx0" brushRef="#br0" timeOffset="112233.88">18483 8518 1766 0,'-17'-3'0'0,"-1"-2"0"0,6 3 0 0,4-2 0 0,3 3 0 0,1-3 0 0,4 0 0 0,0-2 0 0,0-1 383 0,7-2-174 0,10 1-86 0,6-4-43 16,1 0 121 0,6 0-73-16,0 4-51 0,-2 1 1 0,1 3 32 0,-2 1-37 0,-2 3 0 15,1 0-38-15,-9 7 1 16,0 6 0-16,-6 8 35 0,-6 1-35 0,-3 8 0 0,-2 6 9 0,-4 0 37 15,-13-1-23-15,-4 2 0 0,-1-3-23 16,-5 1 63-16,-2-1-99 0,-1-9 0 0,2-3 0 0,0-5 0 16,3-2 0-16,-2-9 0 15,1 1 0-15,7-7-13 0,5 0 14 0,4-11-566 0,5-6 280 16,5-3 104-16,0-3 85 0,15-1-665 16,11-4 362-16,4-2 182 0</inkml:trace>
  <inkml:trace contextRef="#ctx0" brushRef="#br0" timeOffset="112403.43">18847 8355 1045 0,'0'-6'0'0,"-5"1"0"0,-2 1 0 0,-1 2 0 0,-1 2 0 0,-5 0 800 0,0 11-387 16,-2 6-188-16,2 7 424 0,0 3-307 0,0 4-152 0,1 3-69 0,6-1 25 0,5 3-146 16,2 2 0-16,2-3 0 15,13 0 0-15,8 1 0 0,5-9 0 0,4-3 0 0,2-5 0 0,2-4-36 0,1-4 23 16,1 0-786-16,-7-7 411 0,0-4 70 0,-4 0-717 15</inkml:trace>
  <inkml:trace contextRef="#ctx0" brushRef="#br0" timeOffset="112550.5">19042 8418 2559 0,'-8'-7'0'0,"3"1"0"0,-1 3 0 0,3-3 0 0,0 5 0 0,3-1 0 0,0 2 0 0,6 0 0 0,5 0 325 0,5 0-150 0,1 0-69 0,1 0-90 15,2 2 20-15,0 0 0 16,1 4 10-16,-3-2-659 0,-1 3 325 0,-3 0 162 16,-2 1 81-16</inkml:trace>
  <inkml:trace contextRef="#ctx0" brushRef="#br0" timeOffset="112685.14">19077 8579 1973 0,'-15'5'0'0,"-2"0"0"0,1 2 0 0,4-2 0 0,3-3 0 0,4 2 0 0,2-3 0 16,3 1 367-16,0 1-157 0,6-3-91 0,11 1 281 0,2-1-182 15,4 0-91-15,2 0-153 0,1 0 40 0,-1 0-9 16,-2 1 32-16,0 2-676 16,-3-1 338-16,-1 0 169 0,3 1 92 0,-7 0-377 0</inkml:trace>
  <inkml:trace contextRef="#ctx0" brushRef="#br0" timeOffset="112870.01">19430 8298 1908 0,'-7'-8'0'0,"5"6"0"0,-2-1 0 0,3 1 0 0,-1 2 0 0,0 0 0 0,2 12 911 16,0 7-442-16,0 5-216 0,0 8-109 15,0 5 102-15,2 4-246 0,0 6 0 0,-1 1 0 16,1 1 0-16,0 3 0 0,-1-1 0 16,-1 0-359-16,0 0 195 0,0-8 96 0,0-4 52 15,-3-5-950-15</inkml:trace>
  <inkml:trace contextRef="#ctx0" brushRef="#br0" timeOffset="113045.41">19743 8729 1823 0,'7'2'0'0,"0"3"0"0,-2-1 0 0,0 5 0 0,-5-1 0 0,0 5 844 0,0 2-405 15,-4 2-202-15,-9 7-136 0,-3 0-24 47,-4 0-9-47,-2 3-33 0,0-3-775 0</inkml:trace>
  <inkml:trace contextRef="#ctx0" brushRef="#br0" timeOffset="121724.66">20325 8436 1092 0,'-8'-4'0'0,"0"4"0"0,1-3 0 0,-3 1 0 0,2 2 0 0,0 2 0 0,-1 12 248 0,0 5-106 0,1 8-53 16,-3 5 227-16,2 4-144 0,2 3-68 0,2 1-34 0,5 2 116 16,0-6-75-16,0 3-28 0,13-10-10 0,6-6-13 15,4-2 1-15,2-9-25 16,1-5-128-16,3 2 73 0,-4-9 23 0,-3 0 0 0,-1-1-64 0,-3-12 49 16,0-1 23-16,-4-6-166 0,-5-1 84 15,-6-3 7-15,-1-1 34 0,-2-4-51 0,0 0 34 16,-5-4-13-16,-7 3 6 0,-2 1 126 15,-3 0-48-15,-2 0-6 0,-1 2 85 0,-5 2-55 16,2 6-28-16,-2 6 0 0,2 2 52 0,0 7-18 16,-2 1-22-16,6 3-17 0,4 0 0 0,2 10 21 15,6 3-17-15,4 3-371 0,3-1 177 0,0 0 80 16,12 0 47-16,9-4-642 16</inkml:trace>
  <inkml:trace contextRef="#ctx0" brushRef="#br0" timeOffset="121965.47">20890 8325 1685 0,'3'-5'0'16,"2"-1"0"-16,-4 3 0 0,2 0 0 0,-1 2 0 0,-2-2 271 0,0 3-117 0,-8 0-50 0,-4 7 71 0,-5 4-70 0,-2 3-34 0,-4-1 0 0,-4 4 4 62,-1-1 8-62,2-2-46 0,-1 0-1 0,-1 1-59 0,3-4 30 0,2-2-1 0,-2 3 70 0,9-4-10 0,4-3-29 0,5 1 28 0,6-3-29 0,1 3 0 32,0-2 10-32,13-1 48 0,11 0-29 0,1 1 0 0,2-2-29 0,4 1-40 0,-2 3 8 0,-2 0 32 0,-2-1 0 0,-4 2-353 31,-1 1 165-31,3 1 93 0,-11-1-803 0,-1 1 414 0,-3 1 205 0</inkml:trace>
  <inkml:trace contextRef="#ctx0" brushRef="#br0" timeOffset="122121.38">20617 8654 1886 0,'-25'0'0'0,"7"0"0"0,2 0 0 0,4 0 0 0,0 0 0 0,8 0 398 0,-1 0-171 16,5 0-101-16,0 0 434 0,13 0-262 0,6 1-131 15,4 3-65-15,5 1 65 0,0-2-167 16,1 3 0-16,1 0 0 0,-2 1 0 0,0 2 0 0,2-1 0 16,-7 0-656-16,-1 0 289 15,0-1 202-15,-3-1 101 0,1 1-1022 0</inkml:trace>
  <inkml:trace contextRef="#ctx0" brushRef="#br0" timeOffset="122278.57">21013 8497 2806 0,'-3'-2'0'0,"0"-3"0"0,0 1 0 0,1 3 0 0,2 1 0 0,0 0 0 0,0 0 0 0,0 1 0 0,0 10 274 0,3 0-109 31,2 1-70-31,0 3-272 0,5-2 106 0,-3 1 54 0,2 1-752 0,1-1 395 0,2-2 193 0,-4-2 97 0</inkml:trace>
  <inkml:trace contextRef="#ctx0" brushRef="#br0" timeOffset="122452.84">21282 8347 1132 0,'0'-7'0'0,"-1"2"0"0,1 0 0 0,-3 2 0 0,0 3 0 0,0 0 831 16,-1 19-397-16,-2 8-199 0,-1 5-99 0,-1 11 399 15,-6 8-241-15,1 0-133 0,-2 6 12 0,-3 8-173 16,-3 2 0-16,0 0 0 0,-4 8 0 0,5-12 0 16,5-10 0-16,-1-4-519 15,5-8 231-15,4-11 161 0,2-3 91 0,5-21-992 0,0-6 496 0</inkml:trace>
  <inkml:trace contextRef="#ctx0" brushRef="#br0" timeOffset="122700.05">21646 8373 1907 0,'0'-4'0'0,"0"1"0"0,0 1 0 0,0 2 0 0,0 0 0 0,-11 0 218 0,-6 6-91 0,-5 9-46 0,-3 3 167 0,-3 3-106 16,-7-1-44-16,1 1-35 0,0 0-56 16,1-3 29-16,3 2 0 0,6-8 0 15,3 2 34-15,10-7-9 0,9-3-25 0,2 0 23 0,0-3 0 31,13 1-23-31,5-1 59 0,3 2-34 0,4-3 1 0,2 0-26 16,-1 2-36-16,-1 1 0 0,4 3 45 0,-6 0-9 0,-2-3-333 16,-1 4 161-16,-2 0 76 0,-1 1 42 0,0 0-841 15,-5 1 415-15,-5-1 205 0</inkml:trace>
  <inkml:trace contextRef="#ctx0" brushRef="#br0" timeOffset="122862.96">21398 8753 2671 0,'-15'0'0'0,"3"0"0"0,6 0 0 0,0 0 0 0,6 0 0 0,0 0 0 0,0 0 0 0,5 0 358 0,8 0-161 0,7 0-81 16,3 1 52-16,-3 2-61 0,5 1-27 0,-2-1-8 15,-1 1-340-15,-1 0 152 0,3 2 76 0,0-4 47 16,-4 3-728-16,-1-2 378 16,-1 0 190-1,-2 0-751-15</inkml:trace>
  <inkml:trace contextRef="#ctx0" brushRef="#br0" timeOffset="123177.17">21916 8405 1353 0,'0'-2'0'0,"0"1"0"0,0 1 0 0,0 0 0 0,0 0 0 0,0 0 437 0,-4 0-192 16,-1 5-108-16,-2 6-51 0,1 3 95 16,-1-2-73-16,1 3-36 0,-2-1 10 15,1-1 15-15,-1 0-30 0,4-2 0 0,1-1 13 16,0-2-44-16,2 0 9 15,1-1 88-15,0-2-48 0,1-2-25 0,9 1 1 16,7-2 61-16,-2 2-34 0,4 0-9 0,0 0-43 16,3 3 25-16,-2 1-25 0,-1 4 0 0,2 0 5 0,-4 5-47 15,-2 2 12-15,-3 1-6 0,-4 2-65 16,-5 3 41-16,-2 4 38 0,-1-1-43 0,-6-2 19 0,-12 1 0 16,-4-1-7-16,-7 1 96 0,3-10-43 15,-5 1-10-15,-3-7-26 0,-2-3-53 0,-2-4 23 16,-6 0 1-16,3-4 42 0,4-1-630 0,4-14 282 15,3-7 153-15,7-7-634 16,4-9 382 0</inkml:trace>
  <inkml:trace contextRef="#ctx0" brushRef="#br0" timeOffset="123278.56">21870 8411 2249 0,'17'-8'0'0,"3"1"0"0,-1 1 0 0,6 2 0 0,-3 2 0 0,3 0 0 0,-2-1 432 0,2 2-198 0,2 1-100 0,2 0-41 0,-5 0-34 0,2 1 0 0,-4 8-24 15,3 3-1026-15</inkml:trace>
  <inkml:trace contextRef="#ctx0" brushRef="#br0" timeOffset="123433.23">22557 8761 3278 0,'0'0'0'0,"0"0"0"0,0 0 0 0,0 0 0 0,0 0 0 0,0 0 0 0,0 0 439 0,0 0-225 16,0 0-214-16,0 0 0 16,0 0-519-16,0 0 165 0</inkml:trace>
  <inkml:trace contextRef="#ctx0" brushRef="#br0" timeOffset="134373.73">23625 8245 1392 0,'-11'0'0'0,"0"-2"0"0,0-1 0 0,5 0 0 0,2 2 0 0,4-2 0 0,0 3 0 0,1 0 0 0,13 0 564 0,4 0-269 0,5 0-129 15,5 0 67-15,2 0-99 16,1 3-49-16,2 0-80 0,-2 1-9 0,-1 1 40 16,-4 1-1-16,-3 5-102 0,0 2 50 0,-3 4 36 0,-12 6-10 0,-7 6 23 15,-1 6 3-15,-13 8 0 0,-13 5 1 0,-10 10 53 16,-4-6-65-16,-4 2-1 15,-2-3 213-15,6-3-102 0,4-6-50 0,1 0 158 16,12-17-166 15,9-6-76-31,8-9 0 0,6-4 0 0,0 0 0 0,16-6 0 0,5 0 0 0,4 0 0 0,4-6 0 0,4-3 0 0,6-1 0 16,-9-4 0 0,2 4-11-16,-5-1-27 0,-1-1-650 0,-4 0 330 0,0 4 133 0,-13 2-471 15,-4 3 331-15,-3-2 165 0,-2-1 82 0,0 4-464 0</inkml:trace>
  <inkml:trace contextRef="#ctx0" brushRef="#br0" timeOffset="134545.13">23514 8550 2330 0,'-17'-3'0'0,"8"-1"0"0,4 3 0 0,3-1 0 0,2 0 0 0,0 2 0 0,7 0 0 0,12 0 455 0,8 0-210 0,4 0-105 16,2 2 298-16,4 0-202 0,4 1-149 0,-3 0-301 15,2 0 95-15,-1 1 78 0,2-2 38 0,3 3-856 0,2 2 456 0,-9-4 214 0,0 1 113 16</inkml:trace>
  <inkml:trace contextRef="#ctx0" brushRef="#br0" timeOffset="134765.68">24233 8347 2184 0,'-23'0'0'0,"-6"0"0"0,6 2 0 0,2 13 0 0,-2 5 0 0,1 3 0 0,2 9 0 0,-3 5 633 16,11-3-303-16,4 4-147 0,7 3-74 15,1-5 153-15,1 0-113 0,14 5-68 0,5-12-81 16,6-4 0-16,0-3-21 0,3-6 27 31,1 1-270-31,3 0 158 0,-6-8 67 0,0-7-635 0,-2-1 353 0,-2-1 177 16,-2 0-27-16,-1 0-697 0</inkml:trace>
  <inkml:trace contextRef="#ctx0" brushRef="#br0" timeOffset="134963.26">24400 8390 2571 0,'0'-5'0'0,"0"-2"0"0,0 2 0 0,-1 1 0 0,-2 1 0 0,3 1 0 0,0 2 0 0,0 0 294 0,0 5-130 15,0 8-57-15,0 5 316 0,1 3-195 0,4 6-96 16,-2 2-120-16,1 2-12 0,2 6 0 0,-3-5 0 16,1 1 0-16,-1 2-141 0,-2-1-25 0,3 1 100 15,-2 1-659-15,-1-7 352 0,1-3 197 0,-1-5-413 16,1-3 277-16</inkml:trace>
  <inkml:trace contextRef="#ctx0" brushRef="#br0" timeOffset="135176.9">24689 8678 2194 0,'0'0'0'16,"0"0"0"-16,0 0 0 0,0 0 0 0,0 0 0 0,0 0 0 0,0 0 333 0,0 0-148 0,0 1-19 0,0 5-65 0,0 2-33 15,0 6 8-15,0 0-122 0,0 3 41 16,0 2-1-16,0 3 41 0,-2 1-249 0,-4 1 133 15,-3 0 54-15,-5 0 30 0,4-7-385 0,-5 1 194 16,1-2 100-16,3-6-591 0,0-6 322 0</inkml:trace>
  <inkml:trace contextRef="#ctx0" brushRef="#br0" timeOffset="135448.29">24923 8414 1457 0,'0'-3'0'0,"0"-1"0"0,0 0 0 0,-4 1 0 0,4 0 0 0,0 2 0 0,0 1 768 0,0 0-367 0,0 1-175 0,4 9 434 15,7 0-313-15,0 0-275 0,1 4-72 16,2-2 0-16,-3 3 0 0,1 2 0 0,1-2-273 0,-4 0-2 16,1 1 155-16,-1-2 77 0,0 1-968 15,-3-3 504-15</inkml:trace>
  <inkml:trace contextRef="#ctx0" brushRef="#br0" timeOffset="135666.07">25193 8418 2386 0,'-3'7'0'15,"-3"0"0"-15,-2 0 0 0,1 5 0 0,-1 2 0 0,-2 6 0 0,-4 9 480 0,5 0-227 0,-5 9-109 0,2 5 379 0,-2 4-378 0,0 3-145 0,-5 9 0 16,2-2 0-16,-3 1 0 16,-2 3 0-16,0-2-230 0,-1 1-23 15,-5 8 152-15,7-14-304 0,5-7 220 0,1-5 109 47,3-7 55-47,0-8-839 0,0 0 404 0</inkml:trace>
  <inkml:trace contextRef="#ctx0" brushRef="#br0" timeOffset="135872.46">25345 8254 2855 0,'6'-4'0'0,"4"2"0"0,3 2 0 0,2 0 0 0,2 6 0 0,2 12 0 0,0 3 0 0,-1 6 0 0,0 7 565 0,-2 2-265 16,-3 13-124-16,-9 1-141 15,-1 3-35-15,-3 3 0 0,-11 0 0 0,-6-3 0 0,-9 5-41 16,2-14-102-16,-5-8 88 0,-1-2-491 16,-2-7 290-16,3-3 145 0,-2-4-421 0,8-16 255 15,4-4 102-15,4-2 71 0</inkml:trace>
  <inkml:trace contextRef="#ctx0" brushRef="#br0" timeOffset="136038.46">25764 8414 2613 0,'4'-7'0'0,"3"0"0"0,1 2 0 0,1 0 0 0,0 3 0 0,2-1 0 0,2 2 381 0,4-4-174 0,3 4-298 16,0-4 59-16,0 5 33 0,1-3-1 15,1 2-397-15,-3 1 217 16,-6 0 100-16</inkml:trace>
  <inkml:trace contextRef="#ctx0" brushRef="#br0" timeOffset="136169.6">25753 8690 2745 0,'-2'0'0'0,"2"0"0"0,0 0 0 0,0 0 0 0,0 0 0 0,2 3 0 0,10-1 500 0,6-2-233 15,7 1-117-15,6-1 119 0,2 0-269 0,5 0 0 16,-2 0-214-16,-1 0-11 0,-1 0 130 0</inkml:trace>
  <inkml:trace contextRef="#ctx0" brushRef="#br0" timeOffset="139213.28">26411 8386 1860 0,'0'4'0'0,"0"3"0"0,0 3 0 0,1 0 0 0,4 0 0 0,-1 2 231 0,6 2-98 0,-2 3-47 0,4 3 203 0,0 0-130 0,0 1-61 0,3-2-31 0,-1 3 20 0,-1-2-25 0,2 6 10 0,-5-7-230 15,0-1 97-15,-2 0 50 16,-3-1 23-16,-2-2-417 0,0 1 231 0,-2-8 100 0,-1-3-4 0,0-1-286 16,0-4 106-16,0 0 104 31,0 0-347-31</inkml:trace>
  <inkml:trace contextRef="#ctx0" brushRef="#br0" timeOffset="139515.93">26725 8378 1687 0,'0'-8'0'0,"0"2"0"0,0-1 0 0,0 2 0 0,0 0 0 0,0 2 0 0,0-1 0 0,0 1 0 0,0 1 410 0,1-1-191 0,-1 3-91 0,0 0-46 15,0 0 69-15,0 4-57 16,0 9-20-16,-2 4 46 0,-8 10-42 16,-1 5 0-16,-3 8-41 0,-4 6 132 0,-3 9-57 15,-2 1-42-15,0 3 122 0,-2 6-77 0,-3 3-39 16,-2-2-37-16,-1 8-39 0,6-14 0 0,1-6 0 15,2-8 0-15,6-5 0 0,4-10 0 0,0 1 0 110,9-17-61-110,2-6 32 0,1-4 32 0,0-5-105 0,0 0 60 0,0 0 3 0,0 0 22 0,0-3-244 0,1-3 120 0,1 0 36 0,-1-4 39 0,0 3-316 0,1-2 178 0,-2 1 83 0,1 0 42 0,2 2-515 0,-2-4 269 0,3 3 148 0</inkml:trace>
  <inkml:trace contextRef="#ctx0" brushRef="#br0" timeOffset="139881.35">27101 8411 2227 0,'-13'-4'0'0,"1"2"0"0,-1 0 0 0,-2 2 0 0,0 0 0 0,-5 4 0 0,3 13 0 0,-1 2 0 0,4 3 0 0,0 7 254 0,0 2-108 0,6 4 176 16,6-3-147-16,2 3-69 0,2-1-34 0,15 1 104 15,2-2-69-15,6 2-26 0,-1-9-9 0,5-1-78 16,-3-3-1 0,-2-2 44-16,4 0 0 0,-1 1-346 0,-7-7 168 0,0-3 89 31,-4-2-595-31,0-2 322 0,-2-6 97 0,2-1-472 0,-7 0 336 0,-2-8 164 0</inkml:trace>
  <inkml:trace contextRef="#ctx0" brushRef="#br0" timeOffset="140242.82">27246 8470 1259 0,'-6'-5'0'0,"-1"-1"0"0,2 0 0 0,3 2 0 0,2 0 0 0,0 0 0 0,4-1 0 0,11 1 529 16,1-1-251-16,5 4-121 0,1 0 81 0,3 1-101 15,-2 0-50-15,1 0-187 0,-1 2 63 0,-4 9 37 16,-1 0 0-16,-2 5-213 16,1-1 135-16,-12 4 52 0,-4-2 32 0,-1 5-89 15,0 0 33-15,-11-1 36 0,-5 1-55 0,-1-5 110 16,-1 0-108-16,-4-4 42 0,3-2 342 0,2-1-163 0,0-3-76 0,6-2 294 16,3-2-152-16,5-1-93 15,1 0-38-15,2 3-13 16,0-2-30-16,9 1-9 0,8-1 0 0,2 2-92 0,1 1 46 0,1 2 0 15,3 2 56-15,-6 2-119 0,-2 0 54 0,-2 3 28 16,-3 3-146-16,-4 0 81 0,-5 2 3 0,-2 1 106 16,0-3-77-16,-15 0 21 0,-1-3-41 0,-7-1 166 15,-1-1-63-15,-1-6-30 0,-2-3-1 16,2-4-259-16,1 0 117 0,-1 0 55 0,-2-7 22 16,8-10-262-16,3 0 142 0,9-7 71 0,4-5-680 15,3 0 363-15</inkml:trace>
  <inkml:trace contextRef="#ctx0" brushRef="#br0" timeOffset="140403.59">27647 8608 2347 0,'12'0'0'0,"1"0"0"0,-1 0 0 0,2 0 0 0,-2 0 0 0,0 0 0 0,2 0 0 0,-1-1 0 0,3 0 641 16,-2 1-306-16,3 0-149 0,-1 0-74 0,0 0-196 15,2 0 61-15,4 0 40 0,-6 0-10 0,-1 0-690 16,2 0 360-16,-2 0 180 15,2 0-373-15,1 2 285 0,-3-2 129 0</inkml:trace>
  <inkml:trace contextRef="#ctx0" brushRef="#br0" timeOffset="140571.29">28114 8490 1174 0,'0'-1'0'0,"0"-3"0"0,0-1 0 0,0 2 0 0,-2-1 189 0,2 4-76 15,0-3-39-15,0 3 734 0,0 0-392 0,3 0-191 0,8 3-95 16,3 4 376-16,0 2-236 0,7 2-244 0,-1-1-26 15,0 4 0-15,2-3 0 0,0 2 0 0,1-1-515 16,5 0 217 15,-6-3 162-31,-1 1-349 0,-1-3 260 0,-1-2 111 0,0-2 71 0,0-2-902 0,-7-1 459 0</inkml:trace>
  <inkml:trace contextRef="#ctx0" brushRef="#br0" timeOffset="140769.79">28473 8468 897 0,'0'-7'0'0,"0"-1"0"0,-2 3 0 0,2-2 0 0,0-1 0 0,0 4 288 0,0 1-126 15,0 2-63-15,0 1-31 0,0 0 526 16,0 0-270-16,0 7-148 0,0 9-70 0,0 4 426 0,0 7-247 16,-2 9-125-16,-10 7 80 0,-1 3-240 15,-7 9 0-15,-1 4 0 0,-6 4 0 0,-2 9 0 16,-3 9 0-16,4-12 0 0,0-3 0 16,7-7 0-16,5-6 0 0,3-11 0 15,3 0 0-15,7-19 0 0,3-11 0 0,0-6-670 16,0-6 184-16,0 0 225 0,3 0-615 15,4-12 425-15</inkml:trace>
  <inkml:trace contextRef="#ctx0" brushRef="#br0" timeOffset="140990.92">28785 8332 2584 0,'12'-12'0'0,"1"5"0"0,3 5 0 0,-5 2 0 0,4 0 0 0,-1 14 0 0,-1 7 0 0,-4 6 0 0,-2 7 409 0,0 2-187 0,-2 3 157 16,-3 3-171-16,-2 6-79 0,0-6-129 0,0 3 0 0,-4-1 0 15,-9 2 0-15,-4-1 0 0,-4 6 0 0,-1-10 0 16,-5 0 0 0,-3-5 0-16,0-4-390 0,-3-3 171 0,-5-2 137 0,6-9-945 15,4-5 496-15</inkml:trace>
  <inkml:trace contextRef="#ctx0" brushRef="#br0" timeOffset="141156.44">29304 9138 3931 0,'2'0'0'0,"2"1"0"0,-2 0 0 0,3 3 0 0,1-1 0 0,-1-1 0 0,-2 1 0 0,-1 0 0 0,0-2 0 15,-1 0-219-15,-1-1 32 0,0 1 119 0</inkml:trace>
  <inkml:trace contextRef="#ctx0" brushRef="#br0" timeOffset="149120.14">20204 9597 1027 0,'0'-9'0'0,"0"-1"0"0,0 1 0 0,0 1 0 0,0-4 0 0,2-2 0 0,-1 2 283 0,1 1-122 0,-1-2-63 0,1-1 43 31,0-2-52-31,-2 0-16 0,1 3 61 0,-1 1-48 0,0-1-25 0,0 3 1 0,0 4 14 31,0-1 9-31,-1 2-57 0,-6 5 9 0,-2 0-2 0,0 12 3 0,-1 11-1 0,-2 5 9 0,3 3 47 16,-1 6-28-16,4-2 0 0,2 0 0 0,2-1 1 15,2 0-20-15,0-8-36 16,2-4 27-16,7-4 0 0,2-5 0 0,3 1-62 16,3-11 26-16,3-3 0 0,2 0 36 0,1-19-136 15,1-6 59-15,2-7 31 32,-6-5-5-32,-2-2-202 0,0-5 109 0,-4-4 32 0,0-3-60 0,-3-7 40 0,-4 2 38 0,-4-1-24 0,-2 3 0 15,-1 4 36-15,0 8 8 0,0 4 76 0,-4 19-33 0,-4 11-1 16,0 6-42-16,-2 2 389 15,3 5-185-15,-1 14-74 0,3 5-50 0,2 5 344 16,3 7-177-16,0 0-74 0,0 6 120 0,0 6-100 16,0-4-79-16,1 2-77 0,6-1 0 0,-2 4 0 15,3-3 0-15,0 9 0 0,0-13 0 0,2 0-14 16,-1-4 24-16,2-1-532 0,-1-7 275 0,2 4 89 16,-3-14 82-16,-1-8-640 0,0-5 340 0,-2-7 169 15,3 0-407-15,1-7 280 0</inkml:trace>
  <inkml:trace contextRef="#ctx0" brushRef="#br0" timeOffset="149355.82">20787 9305 1359 0,'-9'-1'0'0,"1"-1"0"0,0 2 0 0,0 0 0 0,-2 0 0 0,2 0 0 0,-1 8 295 0,2 4-130 0,0 2 235 0,1 3-182 0,4 5-91 16,-2 2-36-16,4 5 19 16,0-2-37-16,2 3 0 0,8 0-37 0,2-1-87 15,2 3 53-15,1-5-9 0,1-4 44 16,1-3-344-16,-2-1 172 0,1-3 85 0,2 0-563 16,-5-9 306-16,2 0 71 0,-3-7-394 0</inkml:trace>
  <inkml:trace contextRef="#ctx0" brushRef="#br0" timeOffset="150878.85">20570 9230 1000 0,'-7'0'0'0,"2"0"0"0,0-3 0 0,1 1 0 0,-1-1 0 0,0 2 0 0,0 0 0 0,3-1 177 0,0-1-70 15,2 3-35-15,0-1 179 0,0-2-98 0,4 2-63 16,9-1-26-16,1 2 162 16,3 0-95-16,3 0-47 0,1 0 38 0,1 0-47 15,-1 0 0-15,2 0-38 0,-2 0 31 0,-1 2 1 16,0 2-23-16,-2-3-64 0,2 5 28 0,-6-2-1 15,1 1 28-15,0-2-60 0,-6 2 25 0,-1-1 0 16,-2 1 34-16,-4 2-28 0,-1 3 10 0,-1 4-8 16,0 1 54-16,-12 4-1 31,-5 8-62-15,-7 2 20-16,-2 8-4 0,-7 8 12 0,-1-1-7 0,-1 4-43 0,-1 2 5 0,1-3 38 0,0 1 8 0,-2 0 56 0,11-14-34 0,7-3 2 0,3-6-28 0,6-9 148 15,8-5-68-15,-1-2-26 0,3-9 58 16,0 0-93-16,5 0-45 0,7 0 0 15,3 0 0-15,1-2 0 0,3-1 0 0,1-1 0 16,0-1 0-16,2 0 0 16,0 3 0-16,3-3 0 0,-6 5 0 0,4 0 0 0,-3-3 0 0,-1 3 0 15,-3 0 0-15,3 0 0 0,-4 0 0 16,-4 0-115-16,-2 0 15 0,-3 0-220 0,-1 3 144 0,0-3 46 16,-4 0 52-16,-1 0-443 0,0 0 247 15,0 0 119-15,-1 0 59 0,-6-3-499 16,1-9 284-16</inkml:trace>
  <inkml:trace contextRef="#ctx0" brushRef="#br0" timeOffset="151099.14">20522 9423 1118 0,'-9'-7'0'16,"0"2"0"-16,1 1 0 0,3 2 0 0,2-1 0 0,0 0 645 0,3 3-309 0,0 0-150 0,1 0 145 0,12 5-148 0,3 6-73 0,3 2-27 15,5 2 338-15,-1 3-192 0,4 0-96 0,-1 1-48 16,1 1-32-16,1 1-35 0,-1-3-18 0,-2 0-250 16,1 0 111-16,-1 1 88 0,-2 1 43 15,2-1-539-15,-8-5 276 0,-3 2 152 16,-4-5-360-16,-2-2 223 0,-4-2 103 0,-1 0 48 16,-3-7-477-16</inkml:trace>
  <inkml:trace contextRef="#ctx0" brushRef="#br0" timeOffset="151395.07">21153 9316 1965 0,'-8'-6'0'0,"1"-2"0"0,-2 1 0 0,0 5 0 0,-2-1 0 0,-1 2 0 0,1 1 0 0,-4 0 0 0,2 11 0 0,-2 5 237 0,2 7-100 0,-3 2 187 0,7 3-148 0,3 2-71 16,1 1-34-16,5 2 137 15,0 0-87-15,0 5-33 0,2-7-10 0,14-1-36 16,1 0-7-16,2-4 1 0,2-1 0 0,4-1-178 16,-2-7 85-16,-2-2 46 0,1-4-421 0,-2-3 233 0,-1-3 64 0,1-1-554 15,-6-4 329 1,0 0 162-16,-3-7 82 0,1-5-412 15,-4-7 246-15</inkml:trace>
  <inkml:trace contextRef="#ctx0" brushRef="#br0" timeOffset="151554.5">21319 9343 1660 0,'0'-4'0'0,"-4"-1"0"0,0 5 0 0,1-2 0 0,-2 2 0 0,4 0 0 0,1 7 0 0,0 3 404 0,0 6-188 0,0 6-91 0,0 2 316 0,1 2-203 16,4 1-101-16,-1 5-118 15,1-1-9-15,-1-1 25 0,4 1 1 0,-1-1-526 16,-2 0 271-16,2-9 124 0,1 2 64 0,-2-7-687 16,0-5 297-16,1-4 208 0</inkml:trace>
  <inkml:trace contextRef="#ctx0" brushRef="#br0" timeOffset="151698.76">21449 9512 2241 0,'0'-3'0'0,"0"0"0"0,0 0 0 0,0-1 0 0,0 3 0 0,0-1 0 0,0 0 0 0,0 2 0 0,5 0 214 16,4 0-80-16,2 0 41 0,3 0-70 0,2 0-34 16,3 0-1-16,1 2-604 0,2 0 294 0,0-1 133 15,0 3 72-15,2-4-832 0</inkml:trace>
  <inkml:trace contextRef="#ctx0" brushRef="#br0" timeOffset="151845.88">21759 9422 1201 0,'0'-2'0'0,"0"-2"0"0,0 3 0 0,0 0 0 0,0-2 0 0,0 3 0 0,2 0 634 0,0 0-299 0,7 0-150 16,-2 5 126-16,6 5-128 0,-2-3-79 0,3 5-188 0,0-2 60 15,0 2 30-15,-1-1 0 0,4 0-606 0,-3-1 313 16,0-1 161-16,-3-2 81 0</inkml:trace>
  <inkml:trace contextRef="#ctx0" brushRef="#br0" timeOffset="152002.66">22037 9351 1234 0,'0'-3'0'0,"0"1"0"0,-2 1 0 0,1 1 0 0,-2 0 0 0,-1 0 0 0,-2 8 0 0,2 7 633 15,-4 9-299-15,0 3-149 0,-4 6 195 0,-1 6-163 16,-2 5-95-16,-1 2-54 0,-4 6-32 0,1 0-1 0,-5 2 1 16,3 0-399-16,3-12 195 0,3-6 102 0,4-4 51 15,-1-6-676-15,4-4 363 16</inkml:trace>
  <inkml:trace contextRef="#ctx0" brushRef="#br0" timeOffset="152202.66">22164 9332 2089 0,'19'0'0'0,"1"0"0"0,0 2 0 0,1 10 0 0,-2 5 0 0,-2 5 340 0,1 4-152 0,-2 8-67 15,-6 0 108-15,-4 5-96 0,-5 4-49 0,-1 1-24 47,-6 0-60-47,-10 6 8 0,-5-9 28 0,-8-5-1 0,0 3-546 0,-7-5 273 0,-1-2 137 0,-10 2-794 0,4-10 434 0</inkml:trace>
  <inkml:trace contextRef="#ctx0" brushRef="#br0" timeOffset="152615.03">19954 9947 862 0,'-10'-6'0'0,"4"4"0"0,-1-1 0 0,0-1 0 0,5 2 0 0,2 1 600 0,0-1-282 0,8-1-141 15,13 1-71-15,6-5 367 16,8 2-223-16,5-2-107 0,4-3-53 0,4 3 74 0,-1-3-64 0,7 2-23 16,-5 1-8-16,-6 0 0 0,-1 5-33 0,-3-1-252 15,-8 1 126-15,-1 2 72 0,-16 0 23 0,-6 0-472 16,-6 5 251-16,-2 2 127 16,-3 3-13-16,-12 0-573 15,-5 0 325-15,-3-2 157 0,-2 2 78 0,-2-4-176 0</inkml:trace>
  <inkml:trace contextRef="#ctx0" brushRef="#br0" timeOffset="152932.16">20147 9893 1431 0,'-2'0'0'16,"2"0"0"-16,0 0 0 0,-2 0 0 0,2 0 0 0,0 0 0 0,0 2 0 0,0 9 0 0,5 2 153 0,3 4-58 0,0 5 236 0,3 5-139 0,-3-1-82 16,-2 3-38-16,3-1-2 0,-1-1-1 15,-4 1-33 16,1 0 9-15,-2-6-83-16,-1-7 37 0,-2 0 0 0,0-4 37 0,0-3-73 0,-2-4 46 0,-6-4-10 0,-4 0-11 0,0-4 20 16,-5-12 1-16,3 0-204 0,-5-1 102 0,0-4 21 0,-1 0 34 0,-3 1-101 0,2 2 60 15,-1 3 18-15,-1 1-5 0,6 6 141 16,-2 4-49-16,2 4-13 0,2 0-40 0,2 5 260 47,1 10-123-47,7 5-52 0,3 3 235 0,2 5-125 0,0-1-72 0,8 5 51 0,7 0-46 0,3-7-37 0,4-2 0 0,2-4-68 0,0 1-1 0,4-9 41 15,2 0 9-15,-4-7-290 0,-1-4 141 0,-1 0 70 16,0 0 35-16,-3-8-605 16,2-9 294-16,-8-4 100 0,0 0-485 0,-4-6 329 0</inkml:trace>
  <inkml:trace contextRef="#ctx0" brushRef="#br0" timeOffset="153080.17">20322 9956 1335 0,'0'-5'0'0,"0"1"0"0,0 1 0 0,0 0 0 0,2 2 0 0,-1 1 318 0,1 0-141 0,1 1 371 15,2 9-261-15,2 1-125 0,-1 4-63 0,1 0-23 16,3 0 0-16,-2 2-31 0,0 2-9 0,2-2-403 16,-1-2 202-16,1-1 100 0,-1 3 51 15,1-5-637-15,-2-1 337 0,1-5 173 0</inkml:trace>
  <inkml:trace contextRef="#ctx0" brushRef="#br0" timeOffset="153240.84">20605 9900 1740 0,'0'-5'0'0,"0"3"0"0,-2-2 0 0,2 3 0 0,-3 1 0 0,0 0 420 0,-3 5-192 0,0 15-96 0,-2 7 252 15,-4 10-174-15,-4 9-78 0,-1 5-52 0,-2 8 326 0,-3 8-207 0,-1 7-199 16,2 4-38-16,-5 5-29 16,9-13 47-16,-1-3 28 0,3-1-834 0,2-3 430 15,-1 0 226-15</inkml:trace>
  <inkml:trace contextRef="#ctx0" brushRef="#br0" timeOffset="153813.56">20644 9895 550 0,'0'0'0'0,"0"0"0"0,0 0 0 0,0 2 0 0,0-2 0 0,0 2 0 0,0-2 166 0,0 1-66 16,0 2-31-16,0-3 183 0,0 1-113 0,0-1-51 0,0 0-25 0,0 2 197 0,0-2-111 0,1 0-47 0,1 0 201 0,0 0-133 31,4 0-67-31,1 0-33 0,0 0 82 0,5 0-49 0,2 0-38 0,-1 0-21 15,6 0-8-15,-2 0 1 0,6 0-1 0,-1 0-268 16,-3 0 130-16,-1 0 69 0,1 0 34 0,-5 0-528 16,1 0 269-16,-2 1 75 0,-5-1-515 0</inkml:trace>
  <inkml:trace contextRef="#ctx0" brushRef="#br0" timeOffset="156035.34">22688 9594 1965 0,'-1'0'0'0,"-1"-1"0"0,2-2 0 0,0-1 0 0,0 3 0 0,2-1 0 0,7 2 0 0,3 0 0 0,7 0 0 0,2 0 515 0,0 0-243 0,4 0-118 15,1 0-20-15,2 0-49 0,2 0-24 0,1 0-309 16,-4 0 138-16,-4 0 73 0,-1 0 37 0,-2 0-272 15,-4 0 154-15,3 0 87 0,-12 0 29 0</inkml:trace>
  <inkml:trace contextRef="#ctx0" brushRef="#br0" timeOffset="156183.15">22800 9827 1673 0,'-21'8'0'0,"10"-5"0"0,-1 5 0 0,4-2 0 0,4-2 0 0,0 1 0 0,4-2 313 0,0-2-139 0,15 2-69 15,4-3 469-15,5 0-269 0,5 0-125 0,-1-4-128 0,5-2-16 0,-4 0 1 16,2 0 0-16,-1 0-764 0,0 1 391 0,-1 5 181 16,-2-3 97-16</inkml:trace>
  <inkml:trace contextRef="#ctx0" brushRef="#br0" timeOffset="157110.65">23527 9476 1183 0,'-10'-19'0'0,"-2"8"0"0,5 2 0 0,6 3 0 0,1 3 0 0,0 3 0 0,3-5 0 0,7 4 410 0,4-2-177 0,4 3-102 31,-1 0 55-31,2 0-74 0,-2 3-38 0,2 4-156 0,1 4 68 0,-6 1 22 16,-2 0-1-16,1 2-168 0,-4 2 99 0,-1 2 50 0,-2 2 33 0,-5 0-51 0,-1 2 33 0,0-3-15 63,-5 0-1-63,-5 1 0 0,-1-1-45 0,-2-5 46 0,1-3 283 0,1 0-136 0,-2-4-67 0,6 3-28 15,2-7 218-15,2 1-112 0,3-4-56 0,0 0-13 0,7 3-1 0,9-2-29 0,5-1-10 0,4 0-39 16,1 3 0-16,2 4 39 0,-1 1 1 0,2 4-165 15,-6 1 78-15,-5 4 43 0,-5 2-130 0,-4 5 77 0,-8 0 5 0,-1 5 32 16,-3-3 156-16,-17-1-67 16,-3 0-44-16,-6-3 265 0,-1-2-133 0,-3 1-63 0,3-10-26 0,1-4 0 15,1-7 1-15,1 0-1 0,3 0-28 16,1 0-325-16,8-12 160 0,4-8 82 0,9-3-754 16,2-3 392-16,0-2 161 0,11-5-556 0</inkml:trace>
  <inkml:trace contextRef="#ctx0" brushRef="#br0" timeOffset="157254.57">23902 9660 1719 0,'7'0'0'0,"1"0"0"0,0 0 0 0,5 0 0 0,-6 0 0 0,3 0 0 0,0 0 0 0,3 0 604 0,0 0-284 16,1 0-132-16,2 0-80 0,0 0-157 16,0 0 43-16,3 0 1 0,1 0 42 0,0 0-264 15,1 3 128-15,-1 2 68 0,-1-1-753 16</inkml:trace>
  <inkml:trace contextRef="#ctx0" brushRef="#br0" timeOffset="157416.45">24389 9526 1508 0,'0'-8'0'0,"-3"-1"-1"0,1 4-1 0,-2 2 1 0,3 0-1 0,1 1 1 0,0 0 704 0,0 2-325 0,0 0-177 0,6 2-82 0,6 8 182 15,-2 2-133-15,5 0-66 0,-1 5-24 0,-1 0-137 0,3 0 48 0,-1 3 24 0,1-2-584 0,-1-1 304 16,2 3 161-16,-3-4 67 0,2-3-734 0,-2 1 390 0</inkml:trace>
  <inkml:trace contextRef="#ctx0" brushRef="#br0" timeOffset="157615.25">24709 9499 1647 0,'0'-11'0'0,"0"-1"0"0,0 4 0 15,0 1 0-15,-2 3 0 0,2-1 0 0,-1 5 0 0,-1 0 0 0,1 9 556 0,-2 12-260 0,-4 8-129 0,1 7-56 0,-2 5 274 0,1 7-175 16,-7 6-86-16,1 3 8 0,-2 10-40 31,-1-2-33-31,-3 7-93 0,2 1 34 16,-2-2 0-16,2-2 35 0,-1-1-419 0,8-20 206 0,0-10 106 0,5-8 53 0,0-9-618 16,3-9 312-16,1-4 79 0,1-8 108 0,0 0-443 15,0-15 272-15</inkml:trace>
  <inkml:trace contextRef="#ctx0" brushRef="#br0" timeOffset="157796.26">24770 9811 1662 0,'9'-11'0'0,"2"1"0"0,3 6 0 0,5-3 0 0,0 3 319 0,5 1-142 0,5 0-70 16,6 1 189-16,-3 2-134 0,5 0-63 0,-3 0-31 15,0 0 63-15,1 0-47 0,0 0-15 0,-6 2-9 16,-5-2-444-16,-1 0 210 15,-6 3 106-15,-2-3-627 0,-2 0 355 16,-10 0 174-16,-3 0-470 0,0 0 300 0</inkml:trace>
  <inkml:trace contextRef="#ctx0" brushRef="#br0" timeOffset="157936.76">25074 9515 1054 0,'0'0'0'0,"-2"-3"0"0,-1 3 0 0,0 0 0 0,1 0 252 16,2 7-108-16,0 9-54 0,0 8-27 0,0 5 670 15,0 9-341-15,2 5-185 0,-1 10-87 0,-1 1 242 16,0 10-165-16,0-1-82 0,0 5-552 0,-3-11 231 16,-4-3 121-16,2-3-1117 0</inkml:trace>
  <inkml:trace contextRef="#ctx0" brushRef="#br0" timeOffset="160363.24">25641 9626 2022 0,'-14'-7'0'0,"-2"3"0"0,7 1 0 0,5 3 0 0,1 0 0 0,3 0 0 0,0 4 0 0,0 4 0 0,9 1 567 16,6 2-264-16,0-2-133 0,5 3 52 0,3-1-93 15,0 0-36-15,-1 1-10 0,0 3-155 0,-1-3 54 0,-1 2 28 16,0 1-499-16,3-1 272 16,-7 3 123-16,2-2 65 0,-5 2-812 0,-4 0 413 0,0 0 143 0</inkml:trace>
  <inkml:trace contextRef="#ctx0" brushRef="#br0" timeOffset="160584.4">25974 9564 1446 0,'0'-7'0'0,"0"0"0"0,2 1 0 0,-2 6 0 0,0-2 0 0,1 2 352 0,-1 8-162 0,0 13 187 16,0 11-170-16,-9 7-85 0,-3 9-42 0,-6 9 340 0,0 2-196 15,-2 6-94-15,-5 8-46 0,1 2-71 0,-2 1 24 16,1 4 9-16,6-20-8 0,3-6-369 0,2-7 184 31,5-9 93-15,3-8-565-16,2-4 320 0,4-17 161 0,0-8-30 0,2-1-510 31,8-5 321-31,5-12 159 0</inkml:trace>
  <inkml:trace contextRef="#ctx0" brushRef="#br0" timeOffset="160737.29">26179 9745 1533 0,'-8'0'0'0,"0"-2"0"0,-4 2 0 0,2 0 0 0,-3 6 0 0,-3 9 0 0,3 4 0 0,-1 9 720 0,1-1-341 16,5 6-171-16,2 3 253 15,4 5-203-15,2-7-114 0,7 3-224 0,9-5 59 0,7-5 29 0,5 1 9 16,2-11-289-16,1-5 154 0,3-7 77 0,-1-5 40 16,0 0-782-16,0 0 335 0,-6-9 227 15</inkml:trace>
  <inkml:trace contextRef="#ctx0" brushRef="#br0" timeOffset="160883.48">26360 9874 1687 0,'-4'-5'0'0,"-2"1"0"0,2 1 0 0,2 0 0 0,2 2 0 0,0-1 0 0,0 2 310 0,7 0-137 0,5 0 29 0,5 0-83 0,3 2-41 0,1 1 9 0,-1 1-561 0,4 2 255 15,-2-3 137-15,-2-1 55 0,2 3-432 0,1-1 226 16</inkml:trace>
  <inkml:trace contextRef="#ctx0" brushRef="#br0" timeOffset="161050.29">26680 9740 817 0,'0'-9'0'0,"0"3"0"0,0-1 0 0,0 0 0 0,0 7 0 0,0-3 0 0,0 3 643 0,0 3-303 0,0 11-152 0,0 4 466 15,0 5-314-15,0 4-151 0,0 2 13 0,0 3-83 0,2 3-32 0,-1-2-9 16,-1-2-589-16,2 1 274 0,-1-1 136 0,-1-2 69 15,0 1-750-15,0-6 401 16,0-5 206-16</inkml:trace>
  <inkml:trace contextRef="#ctx0" brushRef="#br0" timeOffset="161249.54">26833 9687 1792 0,'10'-7'0'0,"3"-1"0"0,1 4 0 0,5 4 0 0,-3 0 0 0,2 1 0 0,-1 17 0 0,4 2 0 0,-1 4 593 0,1 5-269 0,-7 4-151 16,-1 1 108-16,0 1-124 16,-7 6-62-16,-4 1-31 0,0 6 9 0,-2-5-10 31,-10-1-29-31,-9-1-1 0,-4-2-82 0,-2-4 41 0,-2 1 9 16,2-14-46-16,-1-3 39 0,1-7 1 0,4-4-427 0,1-4 225 0,0-1 58 0,9-3 74 0,5 0-583 0,3-7 311 15,3-6 155-15,0-1 78 0</inkml:trace>
  <inkml:trace contextRef="#ctx0" brushRef="#br0" timeOffset="162489.81">27537 9755 2068 0,'-8'0'0'0,"2"-6"0"0,0 2 0 0,0-1 0 0,6 5 0 0,0-1 0 0,0-3 216 16,6 3-90-16,6 0-34 0,4-1 434 0,3-1-244 15,2 3-123-15,1-2-60 0,1 1-96 0,3-1 43 16,-3 2-8-16,0 0-562 0,-3 0 281 16,1 0 140-16,1 0 70 0,0 0-936 0,-4 0 481 0</inkml:trace>
  <inkml:trace contextRef="#ctx0" brushRef="#br0" timeOffset="162636.46">27624 9932 1257 0,'-23'2'0'0,"9"0"0"0,2 3 0 0,4-1 0 0,5-1 185 0,3 0-74 16,0 0-27-16,3 1 539 0,15-2-293 0,5-2-146 0,9 0-73 16,0 0 236-16,6 0-145 0,-5 0-87 0,2 0-497 15,0-2 210-15,-1 0 104 0,-2-3 53 0,7 2-849 16,-7 0 441-16</inkml:trace>
  <inkml:trace contextRef="#ctx0" brushRef="#br0" timeOffset="162893.39">28115 9827 2038 0,'-7'-2'0'0,"2"0"0"0,0 1 0 0,-1 1 0 0,0 0 0 0,4 0 0 0,2 6 0 0,0 7 408 0,0 2-186 0,1 3-93 0,10 3-47 0,1 1 414 16,3 0-235-16,4-3-112 0,1 1-60 0,4-4-32 0,0-3-57 15,4-1 0 1,-4-7-19-16,2-5-28 0,-1 0 42 0,-4-3-134 0,-1-14 88 16,-1-2 53-16,-9-8-9 0,-5-1-5 0,-3-5-19 15,-2-2 26-15,-8 0-88 0,-9-6 40 0,-4 10 7 16,-8-1 0-16,-5 6 149 0,-3 5-59 16,-2 8-21-16,-2 1-3 0,5 10 94 0,4 2-55 0,3 10-10 15,9 6-235-15,10 8 102 0,2 2 47 16,8 1 11-16,11 2-883 0,10-2 437 0,6 0 217 0</inkml:trace>
  <inkml:trace contextRef="#ctx0" brushRef="#br0" timeOffset="164035.87">29148 9766 1200 0,'-9'-14'0'0,"6"7"0"0,1 2 0 0,2-1 0 0,0 5 0 0,9 1 0 0,8 0 0 0,-1 0 561 0,4 7-262 16,0-2-119-16,0 6 154 0,2-1-147 0,-3-1-74 16,1 5-37-16,-2-2-117 0,3 5 49 15,-4 0-9-15,-2 0-349 0,-1 2 195 31,-4-1 97-31,0 0 48 0,0 2-592 0,-4-7 301 0,-1-2 149 0,-4 0-10 0,1-8-161 0,-2-3 143 16</inkml:trace>
  <inkml:trace contextRef="#ctx0" brushRef="#br0" timeOffset="164236.68">29455 9564 1265 0,'0'-11'0'0,"0"2"0"0,0 4 0 0,0 3 0 0,0 2 0 0,0 0 0 0,0 20 0 0,0 9 303 0,0 12-132 16,0 12-66-16,-8 7 406 0,-1 11-226 0,-5 3-128 15,-1 6 151-15,-2 12-135 0,0 0-66 0,-3 6-25 16,6-23-136-16,2-8 46 0,3-4 0 0,1-8 47 16,4-11-409-16,0-3 214 15,4-22 92-15,0-7-220 0,0-11 118 0,2-1 94 0,4 0-79 0,3-10-510 32,1-10 316-32,5-10 153 0</inkml:trace>
  <inkml:trace contextRef="#ctx0" brushRef="#br0" timeOffset="164408.34">29611 9847 2096 0,'-7'0'0'0,"2"0"0"0,1-1 0 0,0-3 0 0,4 4 0 0,0 0 0 0,0 0 317 0,1 0-140 0,8 0-69 0,7 0 139 0,0 0-109 0,4 0-49 15,2-1-129-15,-1 0 39 16,1-1 1-16,3-1 48 0,-7 3-594 0,-1 0 292 0,0 0 146 0,-3 0 74 15</inkml:trace>
  <inkml:trace contextRef="#ctx0" brushRef="#br0" timeOffset="164554.87">29637 10069 1464 0,'-6'0'0'0,"2"0"0"0,-2 0 0 0,4 3 0 0,0-1 0 0,2-1 0 0,0 0 633 15,2 4-298-15,7-5-148 0,5 1 43 0,4-1-96 0,6 0-39 0,-2 0-33 16,2 0-350-16,-2 0 163 0,3-1 82 0,1-2 40 16,0 0-762-16</inkml:trace>
  <inkml:trace contextRef="#ctx0" brushRef="#br0" timeOffset="164731.5">29970 9910 2524 0,'0'0'0'0,"-1"0"0"16,1 0 0-16,0-3 0 0,0 2 0 0,5 1 0 0,10-2 0 0,2 2 0 0,7-1 235 15,3-2-89-15,0 2-59 0,3-1 58 0,5 0-53 0,1 0-27 0,1-1-1 0,3 2-572 0,-6 0 268 16,-2 1 139-16,-3 0-817 16</inkml:trace>
  <inkml:trace contextRef="#ctx0" brushRef="#br0" timeOffset="165030.72">30078 10106 1553 0,'-9'0'0'0,"-1"-3"0"0,6 1 0 0,-1 0 0 0,4 2 0 0,1-3 327 0,0 2-149 0,1-1-70 16,11 1 101-16,5 1-86 16,1 0-42-16,1 0 9 0,-2 1-16 0,-1 7-1 0,-4 4-35 15,1 2-196-15,-8 2 98 0,2 5 59 16,-5-4 5-16,-2 4-174 0,0-1 104 0,-7 0 52 15,-4 3-64-15,-4-3 20 0,-3-1 33 0,-2-2-51 16,-1-3 245-16,2-4-105 0,0 0-39 0,1-2 169 16,7-5-99-16,1-3-32 0,6 0-31 0,2 0 290 15,2 0-141-15,2 0-63 0,13-1-44 0,9-7 57 16,1 0-46-16,7 4-1 0,1-1-74 0,4 0 8 16,-5 2 20-16,4 1 0 15,-1 0-264-15,-2 0 132 0,0 2 76 0,-5 0-258 0,-4 0 153 0,-3 0 30 16,-3 0 53-16,-5 0-655 15,1 0 319-15,-8 0 174 0,-4 0 82 0</inkml:trace>
  <inkml:trace contextRef="#ctx0" brushRef="#br0" timeOffset="165397.38">30016 9404 1416 0,'-1'-29'0'0,"1"8"0"0,1 6 0 0,13-2 0 0,10 0 0 0,1 7 0 0,4 4 0 0,1 3 371 0,2 3-166 0,0 0-83 15,-1 4-114-15,-6 10-9 0,-2 1 39 0,-10 5 0 16,-2 2-211-16,-10 4 105 16,-1 7 63-16,-3-6-205 0,-14 4 111 0,-5-1 54 15,-4-3 28-15,0-5-3 0,0 2-23 0,4-8 2 16,-1-3 167-16,3-4-71 0,7-1-32 0,1-3-47 31,0-1 322-31,9-4-147 0,3 0-51 0,0 0-44 0,13 0 130 0,7 0-65 0,7 0-45 0,4-2 0 16,3 1 9-16,-2 1 1 0,1 0-47 0,-1 1-14 15,-10 9 13-15,-5 2 1 0,-9 4-1 0,-6-1 37 16,-2 6-37 0,-5 2 10-16,-17-2 130 0,-10-4-69 0,-3 0-36 0,-1-4 0 15,-5-4-77-15,0 0 52 16,9-8-10-16,2-1 1 0,4 0-472 0,6-7 232 0,7-7 105 0,5-8-1086 15</inkml:trace>
  <inkml:trace contextRef="#ctx0" brushRef="#br0" timeOffset="176448.35">31617 9676 1092 0,'0'-11'0'0,"0"2"0"0,0 1 0 0,-3-1 0 0,3 6 0 0,-1-1 199 15,-1 0-84-15,-2 4-38 0,-3 0 94 0,-3 14-66 16,-7 12-33-16,0 5 9 0,-3 10 298 0,0 5-170 16,2 6-85-16,3-1 279 0,5 1-181 0,-2 4-82 15,11-9-55-15,1-2 197 0,1-1-121 0,15-4-147 16,4-7-14-16,2 2 0 0,4-13 0 0,0-3 0 31,0-4 0-31,1-3 0 0,-1-4 0 0,3 0 0 0,-9-8-320 0,2 0 144 16,-1 0 106-16,-3-4-749 0,0-7 390 0,1-2 186 15,-6-2 106-15,0-2-466 0</inkml:trace>
  <inkml:trace contextRef="#ctx0" brushRef="#br0" timeOffset="176636">31913 9743 2999 0,'-5'-15'0'0,"1"5"0"0,4 3 0 0,0 3 0 0,0 4 0 0,4 0 0 0,2 4 0 0,2 8 0 0,0 8 0 0,-1 4 0 0,-1 3 158 15,-2 6 152-15,2 1-136 0,-5 4-68 0,1-1 1 16,-1 8-30-16,-1-7-77 0,0 3 0 0,0-2-189 16,0 2 56-16,-1-5 86 0,-4 5-557 0,1-11 316 15,0-7 122-15,2-4 95 0,2-7-782 0,0-2 406 16</inkml:trace>
  <inkml:trace contextRef="#ctx0" brushRef="#br0" timeOffset="176812.23">32140 10147 1189 0,'0'0'0'0,"0"0"0"0,0 0 0 0,0 0 0 0,0 2 0 0,0 5 0 0,1 1 0 0,-1 4 772 16,2 0-367-16,-2 6-182 0,0-2-22 0,0 4-86 15,0 3-38-15,-6-3 0 0,-1 4-364 0,-2-1 172 0,0-6 73 0,1 0-563 16,-4-2 306-16,4-6 153 0,-3-1 75 16,2-5-329-16</inkml:trace>
  <inkml:trace contextRef="#ctx0" brushRef="#br0" timeOffset="176967.76">32323 9948 2400 0,'0'-8'0'0,"0"2"0"0,1-1 0 0,8 1 0 0,4 0 0 0,1 3 0 0,6 1 0 0,4-2 0 0,4 2 712 0,4-2-327 0,-1 3-179 0,5-1-299 15,0 0 65-15,0 0 33 0,1 2-1 0,3 0-809 16,-9 0 416-16,-2 0 213 0,-8 0-417 0</inkml:trace>
  <inkml:trace contextRef="#ctx0" brushRef="#br0" timeOffset="177261.84">32482 10084 1243 0,'-3'0'0'0,"-2"-6"0"0,5 4 0 0,0 1 0 0,5 0-82 15,7-1 0-15,3 2 44 0,1 0 765 0,0 0-349 16,1 0-171-16,3 3 64 0,-1 4-117 0,-3 0-58 16,2 3-20-16,-4 2-236 0,-6 4 98 0,-1-3 50 15,-5 6-218 1,-2 0 133 31,0 3 77-47,-16-3 24 0,1 2-46 0,-7-2 40 0,-3-1-12 0,-1-1 0 0,3-2 36 15,2-6-79-15,2-1-1 0,4-2-13 0,5-2 507 0,2-1-206 0,2-2-113 0,6-1 165 0,0 0-122 0,14 0-62 0,7-5-30 0,3-2 82 0,3 1-47 0,4 1-38 16,2-2-87-16,-1 3 30 16,0-1 0-16,4 3 29 0,2-3-301 0,-7 5 146 31,-3 0 77-31,-3 0-643 0,-4 0 333 0,-2 0 113 0,0 0 91 0,-7 0-444 0,-7 0 277 0</inkml:trace>
  <inkml:trace contextRef="#ctx0" brushRef="#br0" timeOffset="177615.49">32547 9387 1722 0,'0'-27'0'0,"1"3"0"0,6 10 0 0,10-1 0 0,3 10 0 0,2 3-152 0,1 2 56 0,-3 0 28 16,-5 5 155-16,2 9-55 0,-7 1-22 0,-4 5 0 31,-2 1 2-31,-2 3-20 0,-2 0 1 0,0 3-3 0,-6-6-105 0,-4 1 49 0,-5-3 0 0,0-1 76 16,-3-1 0-16,1 3-32 15,1-9 4-15,5 1 203 0,-1-4-95 0,2 1-53 0,3-5 1 0,3 3 224 0,4-3-125 0,0-2-49 16,1 1 179-16,12-2-110 15,7 3-59-15,4 0-20 0,3-1-11 0,2 2-28 0,-2 2 1 0,-1-1-60 16,-4 5 29-16,-2 1 11 16,-9-2 20-16,-5 4-89 0,-6 0 44 0,0 2 1 15,-10 2 43-15,-9-1-69 0,-3-3 28 0,-3 0-9 16,-4-3-229-16,2-1 106 0,2-3 68 0,-1 0 4 16,8-7-484-16,6 0 254 0,1 0 126 15,9-5-217-15</inkml:trace>
  <inkml:trace contextRef="#ctx0" brushRef="#br0" timeOffset="177763.4">32978 9581 2137 0,'8'5'0'16,"-2"6"0"-16,4 3 0 0,2 7 0 0,2 3 0 0,-1 5 0 0,-2 4 0 0,-2 4 204 0,-3 2-82 0,-4 5-41 0,0 4 264 0,-2-5-157 31,0-1-75-31,-5 1-36 0,-9-1-237 0,-4-2 100 0,-6 4 60 0,1-9 15 0,-7-7-608 0,1-2 317 16,-3-2 158-16</inkml:trace>
  <inkml:trace contextRef="#ctx0" brushRef="#br0" timeOffset="177920.25">33539 10507 0 0,'-44'3'0'16,"25"15"0"-16</inkml:trace>
  <inkml:trace contextRef="#ctx0" brushRef="#br0" timeOffset="189021">16297 11501 1861 0,'0'-4'0'0,"0"1"0"0,0-2 0 0,0 3 0 0,3 0 0 0,-3 2 0 0,3 0 0 0,0 4 403 0,2 11-183 0,-2 4-91 16,2 7 62-16,-2 6-77 0,0 2-28 0,-1 3-11 16,-2 1 1-16,0 1 0 0,0 0-39 0,0 3-341 15,0 0 180-15,0-5 76 0,0-4 42 0,-2-4-599 16,-3-1 278-16,2-8 170 0,-3 3 11 0,0-12-505 0</inkml:trace>
  <inkml:trace contextRef="#ctx0" brushRef="#br0" timeOffset="189234.4">16194 11745 877 0,'0'-2'0'16,"0"-2"0"-16,0 0 0 0,0 1 0 0,11-2 0 0,5 3 0 0,2-2 595 0,6 2-279 0,2 1-139 0,4 1 94 0,-1 0-121 0,1 0-56 15,-5 3-29-15,2 8-123 0,-4 0 48 0,0 2 33 16,-10 4-10-16,-3 0-153 0,-3 3 89 0,-6 1 45 16,-1 0-95-16,0 4 80 15,-8-4 24-15,-7 2-38 0,1-7-16 0,-3 2-24 16,0-4 34-16,1 0-135 0,1-6 79 0,5-6 21 16,-2 1 0-16,3-3-319 0,1 0 178 0</inkml:trace>
  <inkml:trace contextRef="#ctx0" brushRef="#br0" timeOffset="189722.79">16046 11557 839 0,'-9'-6'0'0,"1"1"0"0,2 2 0 0,-1 0 0 0,3 0 0 0,-2-1 0 0,4 2 0 0,1 1 343 31,1 1-153-31,0 0-76 0,0 0 119 0,0 0-103 0,3 3-46 0,3 4-23 0,1 2-56 0,0 2 1 16,-1 1 40-16,-1 0-55 15,0 1 22-15,-1 3 1 0,-1-1 23 0,-1 0-85 16,-1 4 52-16,-1-2-9 0,0-3 42 0,0 3-42 16,0-1-1-16,0 0 2 0,0 1 55 0,0-3-25 15,-3 2-11-15,1-2-21 0,1 1 115 0,-1 0-43 16,0 3-18-16,2-3 25 0,0-1 0 0,0 2-23 15,0-2-19-15,0-1-19 0,0 4 8 16,0-6 22-16,2 0-5 0,1-1-92 0,1-3 44 0,-1-3 17 16,0 3-100-16,-1-6 54 0,-1 1 29 0,-1-2 71 15,0 0-47-15,0 0-12 16,-9 0-6-16,-2 0 51 0,-3-3 0 0,0-3-42 16,-2 1 3-16,-2 2 67 15,0 2-21-15,1-1-4 0,3 1-13 0,1 1 133 0,3 0-70 0,2 0-19 16,-1 0 97-16,9 1-75 0,0 7-32 0,3 2 119 15,9 4-75-15,10 0-88 0,3 4-26 0,9-1 0 16,2 2 0-16,5-1 0 16,5 0 0-16,0 4 0 0,-1-3 0 0,0-1 0 15,2 1 0-15,-2 0-104 0,-2-3-118 0,3 5 129 16,-13-7-713-16,-4-1 384 0,-4-2 193 0,-2 1-578 0</inkml:trace>
  <inkml:trace contextRef="#ctx0" brushRef="#br0" timeOffset="189909.66">16727 11647 1966 0,'-3'-7'0'0,"1"3"0"0,0-2 0 0,2 4 0 0,0-1 0 0,0 3 0 0,0 0 490 16,0 7-226-16,2 4-105 0,3 5 163 0,0 1-143 15,0 0-71-15,2 1-35 0,-2 3-447 0,1-2 216 16,-1-2 92-16,0-2-761 0,-2-4 411 0,3 2 205 15,-3-4 103 1,-1 0-529-16</inkml:trace>
  <inkml:trace contextRef="#ctx0" brushRef="#br0" timeOffset="190098.38">16718 11471 985 0,'0'-17'0'0,"0"2"0"0,0-1 0 0,0 3 0 0,7-1 0 0,10 7 350 0,4 0-157 0,5 4-77 0,9 0-40 0,5 3 327 16,5 0-174-16,-1 0-100 0,2 6 30 0,-2 4-61 15,-1 1-30-15,-3 2-85 0,-1 4 36 0,-13 1-10 16,-4 2 29-16,-10 1-203 0,-4 5 101 0,-8-1 50 16,0 4 36-16,-8-3-280 0,-7 1 148 0,-7-2 73 15,-1-3-34-15,-3-4-312 0,-3 4 133 0,1-7 110 16,-2-5-116-16,-1-3 110 0,1-4 54 0,3-3-299 0,-6 0 168 16</inkml:trace>
  <inkml:trace contextRef="#ctx0" brushRef="#br0" timeOffset="190358.62">16811 11596 1369 0,'-5'-12'0'0,"2"3"0"0,1-1 0 0,2 2 0 0,0 0 0 0,7 5 0 0,7 0 226 0,8-2-94 0,4 3 121 16,4-3-98-16,-2 4-64 0,1 0-27 0,2 1 9 15,-3 0-1-15,-1 0-34 0,3 0 8 0,-10 7-551 16,-5 0 271-16,-4 4 136 16,-6 0 67-16,-5 3-585 0,0 4 314 0,-8-1 52 0,-12 1-10 0,-3 0 130 15,-1-1 65-15,-4 0 37 0,-5 1 28 0,4-6 0 16,-2 1 0-16,0-1 215 0,3-3-145 0,-2 3-63 15,8-4-18-15,6-4 606 0,4-3-308 0,6 1-64 16,6-2-106-16,0 0 331 0,8 0-210 0,14-2-101 16,6 0 101-16,3-6-101 15,3 1-50 1,2 2-123-16,-2-2 31 0,-3 2 1 0,0 2 41 0,-4-1-551 16,-1 4 276-16,-1-5 146 0,-9 4 61 0,-4 0-683 0,-6 1 345 0</inkml:trace>
  <inkml:trace contextRef="#ctx0" brushRef="#br0" timeOffset="190641.39">17096 11446 1527 0,'0'2'0'0,"-3"4"0"0,-4 3 0 0,1 6 0 0,-3 1 0 0,-2 9 0 0,-3 7 0 0,-4 6 280 0,-4 9-122 0,-5 5 11 0,1-3-71 16,-2 0-30-16,-2 1 0 15,2-6-106-15,0-6 38 16,0 2 9-16,8-15 29 0,6-9-406 0,2-5 203 0,7-7 101 0,3-4 51 0,2 0-526 0,0-6 271 31,2-11 50-31,7-1-154 0,5 0 169 0,2 0 96 0,-1 4 144 0,1 2-38 16,1 2 1-16,0 5-37 0,0 1 396 0,5-1-207 15,-3 4-90-15,3 1-50 0,-1 0 207 16,4 0-128-16,-3 0 10 0,8 1 49 0,-4 4 347 16,-1-1-229-16,1 1-116 0,-3 1-142 0,2-2-1 31,-1 1 38-31,-5 1-525 0,-4-2 258 0,-1 2 129 0,-6-3 64 0,-5-1-600 0</inkml:trace>
  <inkml:trace contextRef="#ctx0" brushRef="#br0" timeOffset="190770.62">16981 12031 946 0,'-7'4'0'0,"2"1"0"0,-2 3 0 0,4 0 0 15,1 4 0-15,2-4 227 0,0 4-94 0,0 0-48 0,0 2-15 0,0-2 100 0,4 0-67 0,2 0-33 16,1-2-410-16,0-2 188 15,2 3 104-15</inkml:trace>
  <inkml:trace contextRef="#ctx0" brushRef="#br0" timeOffset="190914.06">17165 11979 967 0,'0'0'0'0,"2"2"0"0,-2 1 0 0,2 4 0 0,-1 1 0 0,3 7 626 0,-1 3-300 15,0 8-145-15,0 4-74 0,0 5 242 0,-1 7-157 16,1 4-70-16,-1-3-48 0,-2-1-144 15,0 1 53-15,0-5 26 0,0 1-583 16,0 0 314-16,0-8 143 0</inkml:trace>
  <inkml:trace contextRef="#ctx0" brushRef="#br0" timeOffset="191283.69">17721 11710 2327 0,'-9'-8'0'0,"2"2"0"0,6 0 0 0,1 6 0 0,0 0 0 0,0 0 0 0,0 0 0 0,4 6 697 0,7 2-330 0,0 3-165 16,3 0-84-16,-3 0 95 0,5 3-206 0,-3-2-7 15,0 2 0-15,1-1-100 0,-3 0-75 0,-2 2 105 16,2 0-784-16,-5 0 430 0,-1-1 215 62,0 1-363-62,-3 0 267 0</inkml:trace>
  <inkml:trace contextRef="#ctx0" brushRef="#br0" timeOffset="191461">18034 11494 1038 0,'0'-7'0'0,"0"3"0"0,0-1 0 0,0 5 0 0,0 0 0 0,0 0 758 0,0 11-351 0,0 15-191 0,-5 10-90 0,-3 10 584 16,-4 10-338-16,-1 9-167 0,-3 14-106 0,-2 1-99 15,-2 11 0-15,0 2 0 0,-1 0 0 0,1-7 0 0,2 8 0 16,5-28-25-16,5-11-44 0,2-10 52 15,0-7 27 1,3-4-432-16,1-15 140 16,1-11 142-16,-1-3 72 31,2-5-494-31,0 0 263 0,0-11 123 0,0-8-330 0,0-10 235 0,0-3 118 0</inkml:trace>
  <inkml:trace contextRef="#ctx0" brushRef="#br0" timeOffset="191603.26">18121 11828 1596 0,'8'-12'0'0,"6"3"0"0,-2 2 0 0,5 1 0 0,1 1 0 0,3 1 0 0,1 2 0 0,5-4 743 0,-5 4-358 0,3-1-174 15,-2 2-88-15,2-2 11 0,-2 3-50 0,4-3-14 0,-7 3-628 32,-2 0 297-32,-2 0 148 0,-5 0-894 0</inkml:trace>
  <inkml:trace contextRef="#ctx0" brushRef="#br0" timeOffset="191742.61">18252 12003 1860 0,'-6'0'0'0,"-5"2"0"0,8 1 0 16,-3-3 0-16,4 2 0 0,2 2 0 0,0-1 0 0,0-1 401 0,6 1-183 0,5 0-90 0,3-2-12 0,4-1-41 16,3 0 10-16,0 0-49 0,0 0-632 15,4 0 316-15,0 0 158 0</inkml:trace>
  <inkml:trace contextRef="#ctx0" brushRef="#br0" timeOffset="192025.46">18732 11819 1523 0,'0'2'0'0,"0"-1"0"0,-3 3 0 0,-2 1 0 0,2 0 0 0,0 2 0 0,-3 2 0 0,3 2 667 0,0 5-315 15,3 1-158-15,0 1-79 0,0 3 101 0,0 1-81 0,3 0-54 0,7-5 31 16,3 1-39-16,2-3 1 15,3-4-206-15,2 0 93 0,1-8 33 0,-1-3 0 0,1 0-175 0,-1-6 109 16,-1-10 54-16,0-3 36 16,-3-4-162-16,-6-3 35 0,-2-1 57 0,-5-1-66 15,-3-2 49-15,0-1-31 0,0 4 37 32,-11 3 112-32,-4 2-43 0,-5 2 1 0,-1 4 167 0,-6 2-96 0,3 8-28 0,1 2-33 0,0 4 98 0,2 0-42 15,1 0-6-15,7 7-28 0,1 7-249 0,6 1 111 16,4 5 61-16,2 1-749 15,0 3 362-15,2-1 199 0</inkml:trace>
  <inkml:trace contextRef="#ctx0" brushRef="#br0" timeOffset="192184.47">19273 12091 2307 0,'1'1'0'0,"1"3"0"0,-1-3 0 0,1 2 0 0,-1-1 0 0,3 2-78 0,-3-1 8 0,1 2 36 0,-1 1-543 0</inkml:trace>
  <inkml:trace contextRef="#ctx0" brushRef="#br0" timeOffset="195893.68">19759 11768 1584 0,'0'-5'0'0,"0"2"0"0,0 2 0 0,0-2 0 0,0 3 0 0,0 0 0 0,0 6-1 0,0 7-3 0,1 2 332 15,4 5-137-15,-3 4-83 0,1 3 13 0,-2 4-43 32,1 2 1-32,0 6-137 0,-2 2 56 0,0-2 15 15,0 2 0-15,0-5-253 0,0 0 139 0,0-4 68 0,0 0 45 0,0-10-457 0,0-6 224 16,1-6 51-16,5-7 76 0,-1-3-359 0,6-2 199 15</inkml:trace>
  <inkml:trace contextRef="#ctx0" brushRef="#br0" timeOffset="196145.39">20161 11754 1540 0,'8'-12'0'0,"6"-1"0"0,-8 6 0 0,-1 4 0 0,-4 2 0 0,1 1 0 0,-1 0 0 0,-1 0 148 0,-1 0-55 31,-12 9-27-31,-2 6 54 0,-4-2-41 0,-3 7 9 0,-1-2-50 0,2 0-24 0,-2 1 23 0,1-3 1 16,0 0-1-16,0 2 48 0,4-2-48 0,1-3 1 31,4-1 103-31,2-3-51 16,2-2-27-16,3 4 48 0,6-4-42 0,0 0 0 0,5-5-31 0,13 3 31 0,4-2 0 0,4 1-22 0,1-1-10 0,1-3-44 16,-1 4-1-16,2-2 46 0,-2 4-1 0,1-1-305 15,-7 0 148-15,-3 2 59 16,-1-2-567-16,-5 1 282 0,-1 0 160 15,-2 1-443-15,-8 0 300 0,-1-2 146 0</inkml:trace>
  <inkml:trace contextRef="#ctx0" brushRef="#br0" timeOffset="196312.39">19974 12123 904 0,'-19'0'0'0,"7"0"0"0,2 0 0 0,1 0 0 0,6 0 297 15,1 3-129-15,1-3-56 0,1 5-42 0,3-4 404 0,11 3-219 0,2-1-108 31,4-2-55-31,1 2 215 0,0 1-139 0,2-1-65 0,0 1-299 0,1-1 116 16,-1 0 69-16,-2 2-574 0,-1-2 312 0,-3 0 155 16,0-1 78-16,-1 2-671 0,2-2 311 0</inkml:trace>
  <inkml:trace contextRef="#ctx0" brushRef="#br0" timeOffset="196563.63">20368 11897 1536 0,'0'-11'0'0,"0"0"0"0,3 3 0 0,2 2 0 0,0 0 0 0,7 3 0 0,-1 2 293 0,4 0-118 0,0 1 78 15,1 1-110-15,0 10-54 0,1 2-26 16,-1 5-90-16,3 3 41 0,-8 0-9 16,-1 2 31-16,-5 2-151 0,-3 0 76 0,-2 0 37 15,0 3 10-15,0-4-9 0,-13-3 0 0,-1-4 37 16,-4 0-20-16,-3-3 11 0,-5 0-48 0,1-9-37 0,-4-1 19 15,5-4 1-15,-1 0 27 0,6 0-229 16,-1-5 109-16,9-7 61 0,6-5 29 0,5 0-442 16,0-7 223-16,13 1 103 0,8-1 64 0,6 0-159 0</inkml:trace>
  <inkml:trace contextRef="#ctx0" brushRef="#br0" timeOffset="196738.49">20661 11846 409 0,'11'-10'0'0,"-5"5"0"0,-3 4 0 0,-1-1 0 0,-2 2 478 16,0 0-221-16,-6 10-100 0,-7 3-65 0,-2 3 245 15,-2 4-150-15,2 0-75 0,3 3 457 0,-4 2-257 16,7-1-142-16,2-2 150 0,4 2-141 0,3-1-71 16,0 2-36-16,0 3-125 0,10-6 41 0,7-2 24 15,2 0 0-15,4-3-400 16,3-5 212-16,4 2 116 0,-2-7 44 0,0-5-581 0,-1-2 243 0,-1 0 172 0,-2 0-274 16,2-6 200-16,-7-6 115 15</inkml:trace>
  <inkml:trace contextRef="#ctx0" brushRef="#br0" timeOffset="196999.68">21124 11751 1452 0,'0'-8'0'16,"0"1"0"-16,0 0 0 0,0 3 0 0,0 1 0 0,0 3 0 0,0 0 0 0,-10 3 415 0,-2 9-188 0,-4 2-87 0,-2 6-55 31,-4 1 68-31,1 1-58 0,-3 0-29 0,-4 2 62 0,3-7-50 0,1 2 0 0,4-6 29 47,1-1-35-47,7-5 0 0,-4 2-26 15,10-4 141-15,3-4-75 0,1-1-38 0,2 0 1 0,0 1-64 0,8 2 10 0,6-3 25 0,5 1-9 0,-1 2 18 16,3 1-18-16,1 1 0 0,3 1-194 0,-4 0 92 0,-1 1 51 0,2-2-239 16,-1 2 137-16,-2-1 36 0,4 2 49 0,-6 0-728 0,-4-4 362 15,2 1 179-15,-4 2 91 0</inkml:trace>
  <inkml:trace contextRef="#ctx0" brushRef="#br0" timeOffset="197155.66">20896 12085 1145 0,'-15'0'0'0,"2"0"0"0,4 0 0 0,-1 0 0 0,7 0 0 0,3 5 0 0,0-3 578 0,2 3-270 0,10 2-136 16,7 1 254-16,1 0-199 0,5-2-95 0,2 1-181 15,-2 3 43-15,4-3 0 0,-2 0 52 0,1-1-278 16,-5-1 134-16,1 2 68 15,-3-2 33-15,4-1-679 0,-3-1 342 0,-3-3 172 0</inkml:trace>
  <inkml:trace contextRef="#ctx0" brushRef="#br0" timeOffset="197477.32">21657 11598 1929 0,'0'-3'0'0,"-2"-3"0"0,-5 6-1 0,2 0 1 0,-7 0 0 0,-6 9 0 0,-5 15 0 0,0 6 531 0,-6 8-247 0,-3 9-124 0,-3 8-61 0,-1 8 97 16,7-2-84-16,6 2-38 0,8-5 0 0,6-5 139 15,9-5-88-15,0-4-35 0,9-17-78 0,10-6 21 16,-2-6-33-16,5-6-191 0,0-2 93 0,0-2 74 16,-2-5 25-16,0 0-390 15,-3-12 173-15,2-3 114 0,-3-2-5 0,1-1-109 0,-9-2 63 0,-2-1 58 31,-3 1 29-31,-3 0 55 0,0-1-25 0,0 1-10 0,-8 3 258 0,-3 2-124 0,-4 2-62 16,-3 2 272-16,0 2-145 16,-4 0-93-16,3 6 13 0,1 3 127 0,2-2-54 0,-1 2-56 15,3 0-16-15,1 0-61 0,4 2 1 0,6 7 22 16,1 2 0-16,2-1-518 16,0 3 251-16,2 0 127 0</inkml:trace>
  <inkml:trace contextRef="#ctx0" brushRef="#br0" timeOffset="197625.44">21906 12195 1867 0,'1'0'0'0,"1"0"0"0,-2 0 0 0,1 0 0 0,1 0 0 0,-2 0 0 0,2 0 838 0,-2 0-401 0,0 0-201 0,0-3-100 0,0 2-136 0,2 1 8 0</inkml:trace>
  <inkml:trace contextRef="#ctx0" brushRef="#br0" timeOffset="200416.49">23160 11860 1370 0,'-9'0'0'0,"-5"0"0"16,8 0 0-16,-2 0 0 0,7 0 0 0,1-2 0 0,0 2 0 0,13-3 285 0,9 3-129 0,8-3-60 16,6 2 179-16,1 0-120 0,5 1-59 0,2 0-21 15,-7 0-13-15,2 0-26 0,-3 2 1 0,-2 8-119 16,-4 3 60-16,1 2 38 0,-14 5-9 0,-4 2-142 15,-7 6 86-15,-6 3 42 0,-3 4 1 0,-16 10-23 16,-9-7-32-16,-6 3 35 0,-3 0-46 0,-2-2 150 16,-4 1-64-16,7-8 2 0,4-5 305 0,2-1-157 15,5-5-65-15,8-6 230 0,3-1-137 0,14-8-82 32,0-3-37-32,11-3-49 0,9 0 12 0,8 0 1 0,7 0 9 15,2-2-183-15,0-5 87 0,1-1 43 0,-1-1-177 0,0 1 110 16,1 1 64-16,-10 2 19 0,-6 0-667 0,-4 0 318 15,-2 3 114-15,-9 1-371 16,2-1 271-16,-9 0 150 0,0 1 69 0</inkml:trace>
  <inkml:trace contextRef="#ctx0" brushRef="#br0" timeOffset="200571.97">23187 12061 1888 0,'-12'-5'0'0,"2"0"0"0,4 4 0 0,4-1 0 0,2 2 0 0,4 0 0 0,14 0 0 0,7 3 0 0,5 4 189 0,5 3-67 0,1-3-48 16,0 3 123-16,0-3-80 0,1 5-40 0,2-1-445 16,5 3 211-16,-5 0 93 15,1-6 50-15,-2 3-703 0,1-2 360 0</inkml:trace>
  <inkml:trace contextRef="#ctx0" brushRef="#br0" timeOffset="200736.75">23882 11911 2108 0,'-22'0'0'15,"-4"0"0"-15,7 0 0 0,-1 10 0 0,1 4 0 0,6 2 0 0,-1 5 0 0,1 4 348 0,11 0-160 0,2 3-76 0,0 2 87 0,3 2-81 0,14-1-40 0,0 1-147 16,4-9 48-16,5 1 29 0,-1-1 0 0,2-7-554 16,0-1 291-16,2 2 155 0,-7-10 64 0,0-3-740 0</inkml:trace>
  <inkml:trace contextRef="#ctx0" brushRef="#br0" timeOffset="200978.09">24098 12022 1479 0,'2'-5'0'0,"3"2"0"0,1-1 0 0,0 2 0 0,2 2 0 0,1 0 245 0,1 0-104 16,2 9-52-16,0 0 82 31,2 8-72-31,-1-2-31 0,-2 2 0 0,0 4 11 0,-2-2-43 0,-3 6 10 0,-5 0-10 0,-1 1-73 0,0-1 37 15,-12 2 0 1,-5 2 45-16,-3-8-72 0,-7-3 32 0,1-4 0 0,-5-2-163 0,3-8 78 16,-3 1 60-1,6-5-218-15,2 0 118 0,5-11 26 0,6-7 42 0,6-6-454 16,4-8 230 0</inkml:trace>
  <inkml:trace contextRef="#ctx0" brushRef="#br0" timeOffset="201133.35">24279 11935 1128 0,'5'0'0'0,"-2"0"0"0,0 0 0 0,-2 5 0 0,0 5 0 0,-1 4 0 0,0 3 0 0,-2 5 657 0,-6 6-311 0,-2 2-154 0,0 5 412 0,1-5-288 16,5 4-139-16,3-3-71 0,1-1 71 15,0-1-71-15,1 0-25 47,12-8-410-31,4-1 183-16,2-5 91 0,3-4 46 0,2-2-333 0,3-1 198 0,-1-7 86 0,-1-1 47 0,-3 0-894 0,-3-3 412 0</inkml:trace>
  <inkml:trace contextRef="#ctx0" brushRef="#br0" timeOffset="201287.79">24582 12256 1031 0,'0'0'0'0,"0"0"0"0,0 0 0 0,0 0 0 0,0 0 0 0,0 0-1 0,0 0 428 0,0 5-186 16,0 1-108-16,0 5 120 0,0 0-109 0,0 5-54 0,-2 1-26 15,-7 6-66-15,-2-2 14 0,1 1 1 0,-5 1 23 16,0-2-143-16,-1-3 71 0,1 2 46 0,0-10-501 15,4 0 265 1,1-6 92-16</inkml:trace>
  <inkml:trace contextRef="#ctx0" brushRef="#br0" timeOffset="201565.3">24747 12172 1730 0,'0'0'0'0,"0"3"0"0,0 2 0 0,1 0 0 0,1 1 0 0,-2 6 0 0,2-2 0 0,3 3 616 0,0 1-295 15,1 3-142-15,2-1-71 0,4 4 86 0,1-8-79 16,4 5-30-16,0-5-21 0,7-7-1 0,-1-1-26 16,0-4-1-16,2 0-157 15,2-2 88-15,-5-5 30 0,-7-7-141 0,1-1 91 16,-8-1 44-16,0-3 10 0,-8 3-59 0,0-3-4 0,-2 0 37 16,-11 0-41-1,-4-1 86-15,-2 0-32 0,-4 6-22 0,-3 2 73 16,-1 4-24-16,1 2 1 0,1 4-31 0,-2 1 118 31,7 1-35-31,3 0-31 0,3 3-162 0,4 6 65 0,2 1 33 0,4 1 16 0,4-1-616 0,0 1 298 16,9-2 136-16,6-1 79 0</inkml:trace>
  <inkml:trace contextRef="#ctx0" brushRef="#br0" timeOffset="201717.42">25236 11962 1708 0,'17'-4'0'0,"2"3"0"0,6 1 0 0,-4 0 0 0,1 3 0 0,1 10 358 16,-3 5-160-16,0 5-82 0,3 7 240 0,-9 2-164 16,0 7-78-16,-8 6 288 0,-5 4-183 0,-1-1-91 0,-7 10-37 15,-15-12-164-15,-4-2 54 0,-2-3 28 0,-5-4 0 0,2-4-653 16,-9 1 349-16,8-13 161 0</inkml:trace>
  <inkml:trace contextRef="#ctx0" brushRef="#br0" timeOffset="202688.78">25761 12075 1871 0,'0'-7'0'0,"-2"0"0"0,-1-3 0 0,2 6 0 0,1 1 0 0,0-1 0 0,1 1 159 15,8-1-62-15,6 2-21 0,3 0 358 0,4-1-199 16,2 3-99-16,5 0-51 16,1 0-202-16,5 0 86 0,0 0 28 0,-3 0 1 0,-2 0-677 0,-1 0 357 0</inkml:trace>
  <inkml:trace contextRef="#ctx0" brushRef="#br0" timeOffset="202840.62">25854 12289 2587 0,'-27'7'0'0,"1"-3"0"0,0 6 0 0,13-7 0 0,4 1 0 0,5-3 0 0,4-1 413 0,0 2-190 0,6 0-84 16,14-2 32-16,8 0-68 0,5 0-34 0,4 0 1 15,3 0-132-15,5 0 58 0,-4 0 15 0,3-4 1 0,-3 3-861 0,0-3 443 16,-2 2 220-16</inkml:trace>
  <inkml:trace contextRef="#ctx0" brushRef="#br0" timeOffset="203107.27">26552 12112 2008 0,'-13'0'0'16,"0"0"0"-16,0 0 0 0,3 3 0 0,-5 11 0 0,4 4 0 0,5 6 518 0,5 0-241 0,1 3-121 0,0 5-60 0,13 3 438 0,8-7-254 16,6-2-218-16,5-3-62 0,6-4 0 0,5-4 0 15,6-6 0-15,-4-9 0 0,-1 0-65 0,-1-4 21 16,-1-13-243-16,-7-3 161 15,-2-5 90-15,-14-1 31 0,-12 0-115 0,-7-4 5 0,0-1 46 0,-21-1-13 16,-4 2 126-16,-9 2-35 0,-4 5-22 16,-8 6-1-16,-7 2 286 0,-2 10-132 0,-6 1-88 0,12 4 203 15,2 0-120-15,6 12-66 16,9 2-220 0,10 4 76-16,4 0 65 0,18-1 17 0,2 3-1149 0,16 0 540 0</inkml:trace>
  <inkml:trace contextRef="#ctx0" brushRef="#br0" timeOffset="205722.48">16287 12616 981 0,'-2'0'0'0,"-1"0"0"0,1 0 0 0,0 0 0 0,1 0 0 0,1 0 380 0,0 11-172 0,0 1-86 15,0 5-43-15,1 5 176 0,3 2-101 0,1 3-64 16,0 8-26-16,-2 2-62 0,-1 6-1 0,1-1 35 16,-3 8-309-16,0-6 150 15,0-2 79-15,0-1-469 0,-8-5 257 0,1-3 130 16,-1 0 65-16,0-12-287 0</inkml:trace>
  <inkml:trace contextRef="#ctx0" brushRef="#br0" timeOffset="205920.5">16121 12968 745 0,'-8'-11'0'0,"0"3"0"0,1-2 0 0,7 5 0 0,0-1 235 0,4 0-99 0,15 2-50 0,7 1-25 16,4-3 248-16,3 5-140 0,3-2-67 0,0 3-33 15,1 0-9-15,-1 4-24 0,4 6 9 16,-10 4-214-16,-4 0 103 0,-4 2 51 0,-8 6-152 16,-4 0 98-16,-5 2 55 0,-5 0 18 0,-1 0-36 15,-13-3-21-15,-3 1 29 16,-5-3-59-16,0 2 170 0,-1-9-75 0,1-2 0 15,0-1-56-15,4-5 66 0,4-2-7 0,-2-2-3 16,10 0-321-16,4-6 145 0,2-6 82 0</inkml:trace>
  <inkml:trace contextRef="#ctx0" brushRef="#br0" timeOffset="206573.22">16009 12722 1379 0,'-11'-6'0'16,"-2"-1"0"-16,3 4 0 0,2 2 0 0,1 0 0 0,3 1 0 0,-1 0 0 0,2 0 0 0,3 0 175 0,0 0-69 0,0 5-35 0,3 6 1 15,8-2-33-15,-2 5 7 0,5-3-8 0,0 3-42 0,-1 0 0 16,2-1 41-16,-2 3-76 16,1 2 47-16,-3-3-9 0,-1 0 38 0,-2 1-89 15,-2 0 43-15,-2 4-6 0,-2-3-5 0,-2 2 6 16,0 0 25-16,-5-2-17 0,-5 1 163 0,-1 3-68 16,-1-3-39-16,-1-3 5 0,1 2 63 0,4-2-37 15,2-3-27-15,0 3 74 16,6-4-49-16,0-2-1 0,3 3-41 0,5-6-44 0,4 4 0 0,4 1 54 15,0-5-10-15,-1 4-103 0,-2-2 52 0,0 2 25 16,-3 1-101-16,-1 3 55 16,-6-2 26-16,-1 0-6 0,-2 0 43 0,0 0-48 15,-13 3 27-15,-4-3 201 0,-2-2-99 0,-2-1-47 16,-2-4-25-16,0 1 278 0,3-2-139 0,-1-2-60 16,5 1-45-16,4-3 118 0,4 0-189 0,4 0 0 15,4 0 0-15,0 0 0 0,7 0 0 16,14 0 0-16,11 0 0 0,4 0 0 0,4 0 0 0,7 1 0 15,-3 0 0-15,4 5 0 16,1-2 0-16,3 5-4 0,-1-1-234 0,7 1 73 31,-12 0 81-31,-3 0-603 0,-2-1 325 0,-4-2 163 0,-2-1 81 0,3 0-600 0</inkml:trace>
  <inkml:trace contextRef="#ctx0" brushRef="#br0" timeOffset="206736.09">16783 12898 1700 0,'-8'-19'0'0,"-1"6"0"0,3 4 0 0,3 2 0 0,-1 2 0 0,3 4 0 0,1 1 199 0,0 0-81 0,0 1-40 0,0 11 204 15,0 2-114-15,0 1-69 0,1 2-32 16,4 2-270-16,2-2 121 0,-3 1 59 16,4 0-691-16,-4-3 363 0,0-1 182 0</inkml:trace>
  <inkml:trace contextRef="#ctx0" brushRef="#br0" timeOffset="206921.25">16750 12775 762 0,'-4'-17'0'15,"0"-3"0"-15,4 8 0 0,0 0 0 0,0 2 0 0,11 1 335 0,10 2-148 0,4 3-66 0,3 2 142 0,6 2-112 0,6 0-57 0,3 10-29 16,3 3 12-16,2 5 9 0,-8 0-49 0,-2 4 0 16,-5 2-60-16,-5 1 29 15,-7 1 0-15,-3 6-100 0,-13-6 61 0,-5 3 33 16,0-3 1-16,-11 1-236 0,-11-1 130 0,-3 4 22 0,0-9-267 15,-7-6 139-15,0-1 91 0,1-6 27 0,-3 0-269 16,6-8 167-16,3 0 79 0</inkml:trace>
  <inkml:trace contextRef="#ctx0" brushRef="#br0" timeOffset="207044.5">16864 12903 1144 0,'-4'-12'0'0,"2"5"0"0,2 1 0 0,0-1 0 0,0 4 0 0,3-1 0 0,9 4 299 0,3-2-135 0,3 2-64 0,2 0-31 16,-1 0 5-16,3 2 1 15,2 0-29-15,-5 6-330 0,1-4 161 0,-1 2 80 0,-5 1-611 16,-4 0 316-16</inkml:trace>
  <inkml:trace contextRef="#ctx0" brushRef="#br0" timeOffset="207153.53">16911 13007 997 0,'-20'4'0'0,"1"3"0"0,-1 0 0 0,10-3 0 0,5 0 0 0,2-3 0 0,3 0 0 0,0 3 330 0,7-3-138 15,6-1-82-15,10 0 5 0,0 0-39 0,2 0 0 0,1 0-39 16,2 0-346-16,-3 0 168 15,-1-1 89-15,-3-3 44 0</inkml:trace>
  <inkml:trace contextRef="#ctx0" brushRef="#br0" timeOffset="207326.55">17055 12801 1324 0,'-1'4'0'0,"-7"2"0"0,0 1 0 0,-2 5 0 0,0 3 0 0,-6 6 0 16,-1 7 0-16,-4 6 200 0,-6 9-82 0,-2 4-31 0,1-2 62 0,0 3-57 0,1-3-29 0,3-5 1 16,3-4-332-16,1-2 161 0,9-14 67 0,2-6-610 15,7-7 329-15</inkml:trace>
  <inkml:trace contextRef="#ctx0" brushRef="#br0" timeOffset="207453.19">16922 13134 1473 0,'15'-2'0'0,"5"-4"0"0,-3 3 0 0,5-2 0 0,3 2 0 0,3-1 0 0,0 1 0 0,5 1 164 16,-4 0-68 0,1 2-30-16,-5 0 49 0,3 0-39 0,-4 0 0 0,0 6-30 0,-8 0-488 0,-2 3 239 15,-8 0 119-15</inkml:trace>
  <inkml:trace contextRef="#ctx0" brushRef="#br0" timeOffset="207642.81">17001 13181 1031 0,'0'1'0'0,"0"1"0"0,0 2 0 0,0-1 0 0,0 3 0 0,-2 2 0 0,2 2 338 0,0 4-151 0,0 2-76 0,0 2-8 0,0 2-34 0,3 1 10 0,2-1-43 16,3-1-299-16,-1-1 150 0,0-2 75 0,1-4 37 16,1 1-566-16,0-5 281 0,-1-5 139 0,-1-3-141 31</inkml:trace>
  <inkml:trace contextRef="#ctx0" brushRef="#br0" timeOffset="207744.3">17147 13276 698 0,'5'-7'0'0,"3"1"-1"0,-3 2 1 0,-1 3-1 0,1 1 0 0,-2 3 1 0,-2 14-1 0,1 5 369 0,0 6-171 15,-2 4-81-15,0 4 257 0,1 2-170 16,-1 3-83-16,2 4-34 0,-1-4-73 0,1-1-1 0,-1 0 24 16,4-4-442-16,2 0 221 0,-2-2 119 0,2-11 47 15</inkml:trace>
  <inkml:trace contextRef="#ctx0" brushRef="#br0" timeOffset="207987.98">17571 13137 1697 0,'6'-14'0'0,"2"2"0"0,6 5 0 0,0-3 0 0,6 3 0 0,0 7 0 0,1 0 0 0,1 0 279 0,1 0-123 15,-1 13-60-15,3 3-22 0,-7 5 89 0,-5 1-64 16,-2 5-32-16,-7 0-86 0,-4 5 27 16,0 3 8-16,-4-3-114 0,-13-1 67 15,-6 1 32-15,-4-3 1 0,-4-3-70 0,-5 3 61 0,2-11 7 0,-2-4-14 16,0-5-263-16,1-6 111 16,6-3 77-16,-1 0 3 0,13-9-164 0,11-13 107 15,6-10 54-15</inkml:trace>
  <inkml:trace contextRef="#ctx0" brushRef="#br0" timeOffset="208153.2">17914 12939 1552 0,'0'0'0'0,"0"3"0"0,0 0 0 0,0 3 0 0,0 6 0 0,-6 2 0 0,-4 7 0 0,-4 9 813 16,0 5-388-16,-1 8-196 0,4 5 316 16,4-5-260-16,7 0-203 0,0-3-82 15,10-3-12-15,13-6-64 0,8-2 64 0,5-13 19 31,2-8-378-31,2-7 203 0,2-1 102 0,-3-1-861 0,2-11 489 0</inkml:trace>
  <inkml:trace contextRef="#ctx0" brushRef="#br0" timeOffset="208295.55">18129 13134 1623 0,'-8'-2'0'0,"-3"-5"0"0,1 3 0 0,6-1 0 0,3 3 0 0,1-2 0 0,0 2 0 0,3-2 548 0,12 4-261 0,3-3-126 0,3 2-63 0,4 1 23 0,0-1-43 0,0 1 9 0,0 0-52 15,-2 0-571-15,1 0 285 16,-5 0 143-16,1 0-358 0,-2 0 244 0</inkml:trace>
  <inkml:trace contextRef="#ctx0" brushRef="#br0" timeOffset="208454.34">18297 12911 1480 0,'0'5'0'0,"0"1"0"0,0 2 0 0,-2 4 0 0,2 5 0 0,-1 4 0 0,1 7 0 0,-2 5 579 0,-2 7-264 0,3-3-144 0,-4 4-68 16,2 0-107-16,-3-1 39 0,2-2 0 0,-2 1-499 15,0-9 245-15,1-5 127 0,2-2-348 0</inkml:trace>
  <inkml:trace contextRef="#ctx0" brushRef="#br0" timeOffset="208620.57">18469 13026 705 0,'7'0'0'0,"-4"0"0"0,1 0 0 0,3 2 0 0,1-1 0 0,1 3 707 0,2 2-327 15,-1 1-177-15,2-1-84 0,1 2 187 0,1 4-136 16,-3 3-67-16,3-3-501 31,-2 0 213-31,-2 3 109 0,-2-1-820 0</inkml:trace>
  <inkml:trace contextRef="#ctx0" brushRef="#br0" timeOffset="208788.93">18752 12934 1816 0,'0'2'0'0,"0"1"0"0,-5 5 0 0,0 4 0 0,-2 4 0 0,-1 9 0 0,-1 10 0 0,-3 12 0 0,-1 9 697 0,-2 6-330 15,0 13-158-15,2-9 28 0,-2 1-100 0,2 0-52 0,0-5-419 0,-1 6 184 16,-3 4 101-16,1-12 38 15,2-4-666-15,0-5 355 0,2-12 177 0,4-8 89 16,0-10-434-16</inkml:trace>
  <inkml:trace contextRef="#ctx0" brushRef="#br0" timeOffset="208954.84">18842 13123 2043 0,'2'-12'0'0,"1"5"0"0,4-4 0 0,4 5 0 0,2-2 0 0,7-2 304 16,1 4-139-16,4 1-65 0,8-1 65 0,-1 0-65 16,4 3-33-16,4-5 10 0,-9 6-288 0,1-2 123 15,-6 3 61-15,-5 1 31 0</inkml:trace>
  <inkml:trace contextRef="#ctx0" brushRef="#br0" timeOffset="209086.66">18967 13280 1561 0,'-14'6'0'0,"4"-3"0"0,5 3 0 0,0-4 0 0,2 1 0 0,3-1 0 0,0-2 0 0,1 2 170 0,9 0-68 0,7-2 81 0,0 0-66 0,5 0-45 0,-2 0 0 15,5 0-602-15,0 0 282 0,0-2 141 0,0-2 80 16</inkml:trace>
  <inkml:trace contextRef="#ctx0" brushRef="#br0" timeOffset="209371.49">19594 12825 1242 0,'-5'0'0'0,"-1"0"0"0,-2 0 0 0,0 8 0 0,-6 6 0 0,-2 13 159 0,-5 8-62 0,-6 15 473 16,4 7-272-16,4 8-132 0,0 5-65 0,8 0 363 0,2-5-215 16,5 3-98-16,4-21-62 0,3-5 105 15,12-10-79-15,1-8-79 0,6-8-36 16,4-2 0-16,-1-11 0 0,2-3 0 0,0-3 0 15,0-9 0-15,0-9 0 0,-1 0-253 16,-7-4 117-16,-5-3 85 0,-4 2 44 0,-7 1-269 0,-2 0 130 16,-1-1 9-16,0 8 55 15,-14 4 196-15,-2 4-74 0,-7 1-38 0,-2 5 254 0,-5 0-148 0,3 4-64 16,3 0-18-16,3 0-1 16,0 7 16-16,5 0 0 0,-1 1-462 0,8 1 210 15,2-1 125-15,7 1 46 0</inkml:trace>
  <inkml:trace contextRef="#ctx0" brushRef="#br0" timeOffset="211241.57">20764 13046 1172 0,'-3'0'0'0,"-2"0"0"0,0 0 0 0,0 0 0 0,3 0 0 0,2 3 582 16,0 6-277-16,0 8-133 0,0-3-68 0,7 3 381 16,4 3-225-16,2 1-101 0,4 1-65 0,1 0-100 15,1 0 1-15,1-1 43 0,2 3-428 16,-3-4 210-16,1-2 109 31,-2 0-268-31,-3-3 189 0,-2-1 94 0,4 1 56 0,-8-8-780 0,2-3 371 0,-5-4 186 0</inkml:trace>
  <inkml:trace contextRef="#ctx0" brushRef="#br0" timeOffset="211429.6">21088 12915 1497 0,'0'-10'0'0,"0"5"0"0,0-1 0 0,0 1 0 0,0 4 0 0,0 1 0 0,0 0 0 0,0 17 0 0,0 8 580 16,-5 11-271-16,-4 12-135 0,-4 10 200 0,-2 7-173 0,-1 5-82 0,-6 11-30 15,1 3-26-15,-1 6 0 16,-6 7-16-16,6-20-49 0,2-2 1 0,2-10 39 15,1-10-1-15,5-10-299 0,1-1 159 0,7-23 66 16,2-15 37-16,2-6-623 16,0 0 312-16,0-3 69 0,5-12-477 0,7-12 346 0</inkml:trace>
  <inkml:trace contextRef="#ctx0" brushRef="#br0" timeOffset="211580.22">21171 13140 1830 0,'1'-7'0'0,"3"-1"0"0,1 4 0 0,3-2 0 0,2-1 0 0,0 5 0 0,5 0 429 16,0-1-196-16,2 3-99 0,3 0-49 0,4 0 117 31,-3 0-88-31,3 0-39 0,-1 0-1 0,1 5-534 0,-4 3 249 0,3 0 133 0</inkml:trace>
  <inkml:trace contextRef="#ctx0" brushRef="#br0" timeOffset="211739.15">21233 13377 2064 0,'-17'1'0'0,"-2"2"0"0,9 0 0 16,3 0 0-16,3 2 0 0,3-1 0 0,1-1 333 0,0 2-138 0,8 1-84 0,9-2 109 0,5 0-94 0,0-1-45 15,7-2 1-15,0 2-243 0,0-3 94 0,-3 0 52 16,0 0 26-16,0 0-631 0,-1 0 329 0,3 0 174 31,-6-6-582-31,0 0 338 0,1-6 128 0,-1-2-115 0</inkml:trace>
  <inkml:trace contextRef="#ctx0" brushRef="#br0" timeOffset="212037.53">21779 12850 1082 0,'0'-12'0'0,"0"4"0"0,0-1 0 0,0 9 0 0,-1 0 0 0,-8 0 269 0,-5 24-120 32,-6 10-56-32,-2 12 424 0,1 9-240 0,-2 8-120 0,-2 9-51 0,5-1 322 0,3 2-196 0,5-1-97 0,6-4-49 15,6-12 51-15,0 0-40 0,16-25-35 0,3-5-32 16,3-10 7-16,1-5 0 0,2-6-238 0,-1-4 128 15,-4-1 50-15,-2-4 31 0,0-11-253 16,-1-8 141-16,-7-2 71 0,3-6-18 0,-9 4-95 0,-3-2 28 16,-1 0 47-16,0-2-19 0,-5 5 90 15,-8-1-47-15,1 9 10 0,-5 2 176 0,0 4-87 16,-3 4-45-16,-2 3 272 16,1 1-129-16,0 4-42 0,2 0-51 0,2 7 42 15,3 4-34-15,2 4 0 0,3 0 9 0,5 0-548 16,4 2 246-16,0-3 119 0,6-1 63 0,8-2-905 15,5-1 447 1</inkml:trace>
  <inkml:trace contextRef="#ctx0" brushRef="#br0" timeOffset="212176.26">21952 13297 2583 0,'0'0'0'0,"0"0"0"0,-1-1 0 0,0 0 0 0,-3-2 0 0,3 0 0 0,1 2 0 0,0-1 0 0,0-1 692 0,1 3-327 0,6 0-155 15,6 0-129-15,0 0-175 0,0 0 46 0,5 0 43 0,1 0 0 16,0 0-786-16,-1 0 410 0,1 0 209 0,-2 0-398 16</inkml:trace>
  <inkml:trace contextRef="#ctx0" brushRef="#br0" timeOffset="212387.97">22206 13181 1821 0,'0'-5'0'0,"-3"0"0"0,3-1 0 0,0 3 0 0,0-1 0 0,8-2 0 0,2 5 231 0,7 0-97 0,-2 1-48 0,7 0 402 0,1 0-226 16,4 8-103-16,-2 5-66 0,-1 2 70 0,0 4-64 16,-5 3-31-16,-3 2 1 0,-4 3-83 0,-8 1 21 15,-4 0 0-15,-2 3-79 0,-14 3 55 0,-9-5 26 16,-5 4-60-16,-1-9 39 16,-5-4 25-16,1 0-1 0,-1-8-466 0,-1 2 225 15,9-11 57-15,7-3 76 0,4 0-494 16,7-13 277-16,10-10 138 0,0-7-497 0</inkml:trace>
  <inkml:trace contextRef="#ctx0" brushRef="#br0" timeOffset="212539.68">22467 13128 2096 0,'3'-3'0'0,"-1"0"0"0,2-1 0 0,-2 2 0 0,1 2 0 0,-3 0 0 0,0 14 0 0,-6 3 0 0,-2 7 830 0,0 4-396 0,0 3-190 0,2 0 83 15,5 4-327-15,1 0 0 0,0 3 0 16,7-3 0-16,11 4 0 0,4-12 0 0,8-4 0 15,5-5 0-15,4-7-294 0,3-7 162 0,1-1-988 16,-5-3 563-16</inkml:trace>
  <inkml:trace contextRef="#ctx0" brushRef="#br0" timeOffset="214605.11">23861 13041 2177 0,'0'0'0'0,"0"0"0"0,0 0 0 0,4 0 0 0,1 0 0 0,10 0 0 0,4-2 0 0,6-3 0 0,11 2 155 0,7 0-58 0,2 0-24 16,2 0 0-16,7 3-25 0,-13 0-11 0,-1 0-76 15,-7 7 39-15,-7 7-1 16,-5 6 39-16,-8 6-46 0,-13 6 18 0,-4 6 0 16,-19 8 28-16,-11 0-46 0,-4 5-6 0,-2 5 7 15,0-10 237-15,2 0-102 0,2-5-56 0,2-3 299 16,7-3-167-16,-2 2-73 0,14-13-52 0,5-3-42 15,7-9-37-15,3-2 0 0,1-3 0 0,14 1 0 0,6-7 0 16,6-1 0-16,4 0 0 0,0-1 0 0,6-7 0 16,3-4 0-16,-7-2-79 15,0 1-87-15,-4 2 50 0,-4 1-534 16,-4 4 294-16,-2-3 149 0,-11 6 90 0,-4 1-444 16,-1 1 262-16,-3 1 130 0,-3 0 66 0,-8 0-185 0</inkml:trace>
  <inkml:trace contextRef="#ctx0" brushRef="#br0" timeOffset="-214722.97">23935 13337 1444 0,'-13'0'0'0,"4"0"0"0,0-1 0 0,2-1 0 0,7-1 0 0,0 3 0 0,2 0 312 0,13 0-138 16,6 0 487-16,7 0-302 0,3-1-165 0,4 1-79 15,3 0-146-15,-3 0 34 0,2 0 1 0,6 0 43 16,-8 6-699-16,1 1 345 0,1-2 173 0,-3 5 85 15,1-5-383-15</inkml:trace>
  <inkml:trace contextRef="#ctx0" brushRef="#br0" timeOffset="-214511.28">24704 13029 1617 0,'-13'-3'0'0,"-4"2"0"0,1 1 0 0,0 3 0 0,-3 12 0 0,-5 5 0 0,7 7 636 0,1 6-300 0,3 6-150 16,2 4-75-16,5 6 286 0,6-6-185 0,0 3-88 0,8-2-25 0,8-3-31 15,6-5-1-15,5 3-244 0,0-10 101 16,0-7 57-16,2 0 27 0,-1-5-655 0,0-3 346 0,2 1 178 16,-9-8 75-16,1-4-878 0</inkml:trace>
  <inkml:trace contextRef="#ctx0" brushRef="#br0" timeOffset="-214278.23">24859 13300 1506 0,'-9'-12'0'0,"2"4"0"0,4-3 0 0,3 7 0 0,0 0 0 0,2 2 527 0,11 2-246 0,1 0-122 0,7 0 75 31,0 4-104-31,0 5-47 0,1 5-23 0,-1 0-20 0,0 2-4 0,1 2 9 0,-5 0-8 16,-5 2-241-16,-4 4 120 0,-6-1 60 0,-2 2-103 15,0 1 91 1,-8-2 31-16,-11-1 0 0,-7-3-75 0,-3-3 12 0,-5 0 35 0,-5-5-92 0,4-8 55 16,3-4-10-16,3 0 24 0,1 0-198 31,7-10 109-31,1-8 46 0,15-7 35 0,5-7-360 0,5-6 194 0</inkml:trace>
  <inkml:trace contextRef="#ctx0" brushRef="#br0" timeOffset="-214109.11">25113 13147 1607 0,'4'0'0'0,"2"0"0"0,-2 0 0 0,-3 4 0 0,1 4 0 0,-2 4 0 0,0 5 0 0,0 3 0 0,-12 6 827 0,4 1-396 15,0 5-197-15,0 1 317 0,5-1-270 0,0 5-281 0,3-6 0 16,0-2 0-16,10 0 0 0,6-5 0 0,5 0-211 0,6 0 91 0,0-9 74 16,1-4 41-16,1-5-847 0,-3 0 444 0,2-5 156 15</inkml:trace>
  <inkml:trace contextRef="#ctx0" brushRef="#br0" timeOffset="-213972.16">25466 13443 1328 0,'0'0'0'0,"0"0"0"16,0 0 0-16,0 0 0 0,0 0 0 0,0 0 0 0,0 1 580 0,0 7-271 0,-4 4-128 16,-3 5 117-16,-2 2-131 0,-2 3-65 0,-3 6-34 15,2 2-304-15,-5 2 145 0,3-5 59 0,-1 0 34 16,-1-2-276-16,4-3 155 0,-1-3 87 0,5-8-702 15</inkml:trace>
  <inkml:trace contextRef="#ctx0" brushRef="#br0" timeOffset="-213646.51">25922 13001 1609 0,'-4'-9'0'0,"-1"0"0"0,0 6 0 0,-3 3 0 0,-2 3 0 0,-5 18 125 0,-4 9-46 0,-4 13-12 16,-3 10 543-16,3 6-288 0,1 6-143 31,2 5-71-31,6-1 236 0,3 4-145 0,11-21-87 0,0-7 14 0,13-8-75 0,5-12-51 0,3-7 0 0,5-2 0 0,-5-15-27 16,2-1 20-16,-1-2 1 0,-2-13-253 0,-1-4 147 31,-1-4 82-31,-7 4-112 0,-3-7 83 0,-3 4-35 0,-2-7 46 0,-3 5-132 15,0-3 64-15,-5 6 44 0,-6 1 16 0,-3 3 21 16,-3 2-1-16,0 1-8 0,-3 7 172 0,1 5-82 0,1-1-40 0,1 3-1 16,3 0 70-16,-1 0-39 31,5 6-25-15,6 5-72-16,1 1 25 0,3 0 32 0,0 2 0 0,1-3-601 0,9-3 288 0</inkml:trace>
  <inkml:trace contextRef="#ctx0" brushRef="#br0" timeOffset="-213495.27">26099 13369 2368 0,'0'-6'0'0,"-3"1"0"0,3 1 0 0,0-2 0 0,0 4 0 0,0-1 0 0,6 3 0 0,4 0 0 0,5 0 667 0,1 0-306 0,2 0-167 0,1 0-438 16,3 0 140-16,0 0 70 0,1 0 35 0,5 0-395 0,-6 3 211 15,0-2 109-15,-2 0-936 0</inkml:trace>
  <inkml:trace contextRef="#ctx0" brushRef="#br0" timeOffset="-213307.39">26379 13271 1448 0,'0'-8'0'0,"1"-1"0"0,5 0 0 0,0 3 0 0,4 1 0 0,3 0 0 0,4-1 0 0,-1 5 0 0,1 1 526 0,2 0-245 0,0 0-123 0,-4 8-60 0,3 3 215 0,-5 4-142 15,-6 1-68-15,-3 5-2 0,-2 0-32 0,-2 4 0 16,-8 1-24-16,-7-2-84 0,-6 1 38 15,-2 1-1-15,-2-4-83 0,-6 1 60 0,-1 0 40 0,3-6-9 16,-1-5-500-16,4-3 257 0,4-5 60 0,6-4 86 16,0 0-557-16,13-9 310 0</inkml:trace>
  <inkml:trace contextRef="#ctx0" brushRef="#br0" timeOffset="-213119.32">26705 13176 1095 0,'1'0'0'0,"2"0"0"0,1 0 0 0,-3 0 0 0,-1 3 0 0,0 6 377 0,0 0-171 0,-9 7-75 0,-6 5 736 16,2 1-415-16,-1 5-208 0,1 4 315 16,4-2-559-16,-1 6 0 0,7-7 0 0,3 1 0 0,0-2 0 15,7-1 0-15,9-6 0 16,4 1 0-16,3-9 0 0,2-6 0 0,1-2-252 16,1-4-57-16,-2 0 173 0,-1-4 95 15,-6-7-860-15,-1-3 433 0,-6 0 216 0,-1-3-502 0</inkml:trace>
  <inkml:trace contextRef="#ctx0" brushRef="#br0" timeOffset="-212963.09">26964 13058 1705 0,'6'-9'0'0,"2"3"0"0,4 2 0 0,5 0 0 0,-1 4 0 0,1 5 0 0,-2 10 440 0,0 7-202 0,0 7-100 0,-1 11-43 0,-7-2 640 0,-6 7-349 15,-1 4-192-15,-3 4-194 0,-19 8 0 0,-5 5 0 16,-5-9 0-16,-5 1 0 15,-6-2 0-15,-3 2 0 0,-4-3-880 0,-12 10 369 0</inkml:trace>
  <inkml:trace contextRef="#ctx0" brushRef="#br0" timeOffset="-208437.25">27394 13319 1775 0,'0'-5'0'16,"0"-3"0"-16,0 2 0 0,0-2 0 0,0 2 0 0,0 0 250 0,3 2-106 0,3 0-52 0,-1 1 131 0,1-1-83 0,2 0-55 0,3 2 0 15,-2 1-76-15,1-1 0 0,3 2 30 0,2-2 9 32,-3 2-436-32,2 0 214 0,1 0 106 0,-3 0-857 0</inkml:trace>
  <inkml:trace contextRef="#ctx0" brushRef="#br0" timeOffset="-208273.8">27362 13481 2208 0,'-15'0'0'16,"1"0"0"-16,1 0 0 0,7 0 0 0,3 0 0 0,1 0 0 0,2 0 0 0,0 0 505 0,5 0-224 0,10 3-126 0,1-3-57 16,6 0 430-16,-1 0-372 0,2 0-156 0,0 0 0 15,-2 0 0-15,1 0 0 0,1-3 0 0,-2 3-307 16,-2-2 21-16,3 0 172 0,-5 1-937 0,-4 1 457 0</inkml:trace>
  <inkml:trace contextRef="#ctx0" brushRef="#br0" timeOffset="-207294.32">27889 13278 912 0,'-15'-9'0'0,"5"1"0"0,2 3 0 0,5 3 0 0,-3-1 0 0,6 0 0 0,0 3 83 0,6 0-45 15,7 0 1-15,0 0-1 0,6 6 131 0,1 1-70 16,-1 1-30-16,2 3-32 0,-1 4 2 0,-5-3-1 16,3 3 10-16,-6 0-77 0,-3 2 33 0,-1 1 1 15,-5 2 3-15,-1 2 10 0,-2-1 20 0,-6 3 1 16,-13 1-21-16,-8-1-7 0,-2 0 19 0,-5 0-43 15,-2-6-11-15,-1-4 30 0,0-2 13 0,4-7-132 16,1-5 61 0,3 0 34-16,13 0-3 0,8-12-278 0,8-8 143 0,0-3 59 15,14-5-289-15,10 0 165 0,7 0 96 0</inkml:trace>
  <inkml:trace contextRef="#ctx0" brushRef="#br0" timeOffset="-207097.74">28098 13221 953 0,'0'-9'0'0,"0"2"0"16,0-1 0-16,0 4 0 0,-6 0 0 0,0 4 0 0,1 0 0 0,-4 0 350 0,0 11-157 0,-4 6-76 0,3 5-30 16,-1 0 89-16,2 5-68 0,0 2-35 0,4 2 140 15,-1 1-88-15,3 1-33 0,3-6-10 0,0 2-42 16,0-4 1-16,5 1 1 0,7-4-209 0,4 4 113 16,4-10 42-16,2 0 25 15,4-4-437-15,-2-6 198 0,1 0 123 0,6-1 6 16,-4-5-230-16,2 0 97 0,-2 0 96 0,2-11-261 15</inkml:trace>
  <inkml:trace contextRef="#ctx0" brushRef="#br0" timeOffset="-206858.15">28529 12951 1261 0,'-17'-12'0'0,"7"9"0"0,-4 1 0 0,4 2 0 0,-2 0 0 0,-5 5 0 0,1 12 0 0,2 5 0 0,-3 8 291 0,0 8-126 16,-2 5-63-16,3 5 54 0,-2 8-49 0,3 2-39 16,4-2 0-16,-1 2 114 0,5-2-73 0,1-7-34 15,3 3 63-15,3-16-54 0,1-7 0 0,10-4-45 16,0-2-159-16,6-5 79 0,3-1 50 0,-2-10-10 16,0 0-296-16,1-4 167 0,1-3 46 0,2 0-424 15,4 0 210-15,-5-10 138 0,2-2-149 0,-1-4 136 16,0-1 67-16</inkml:trace>
  <inkml:trace contextRef="#ctx0" brushRef="#br0" timeOffset="-206410.94">28800 12944 935 0,'0'-5'0'0,"-3"2"0"0,-2 0 0 0,0-2 0 0,-2 4 0 0,0 1 0 0,-5 0 139 0,4 3-51 16,-8 14-24-16,-1 7 234 0,0 9-130 0,-6 9-55 15,2 2 55-15,-1 9-65 0,0 3-32 0,2 6 0 16,2-1 160-16,3 4-87 0,9-12-58 0,4-9 1 15,2-6 84-15,2-6-67 16,10-4-32-16,5-3-55 0,0-11 21 0,3-6 1 16,2-2 0-16,-2-5-150 0,1-1 75 0,3 0 47 15,-5-1-100-15,-1-12 64 0,-3-4 31 0,0-1 1 16,3-3-255-16,-8-3 87 16,-4 4 76-16,-3-3-16 0,-2 1-18 0,-1 3 27 15,0-5 17-15,-2 8 69 0,-8 0 1 0,-3 6-34 0,-3-1 0 0,-1 5 71 16,-2 0-45-16,0 4 22 15,-1 0 22-15,1 2-23 0,0 0 1 0,1 2-12 16,0 3 28-16,2 1-23 0,6 0-16 0,1 3 24 16,4-3-99-16,-1-1 41 15,5 2-3-15,1-2-340 0,0 0 178 0,7-1 79 16,6-3 47-16,4-1-323 0</inkml:trace>
  <inkml:trace contextRef="#ctx0" brushRef="#br0" timeOffset="-206243.15">28882 13307 1489 0,'-1'0'0'15,"-5"-5"0"-15,3 3 0 0,0-2 0 0,3 3 0 0,0-1 0 0,0 1 0 0,0-2 325 0,0 3-149 0,7 0-68 0,7 0-35 0,1 0 199 16,4 0-116-16,2 0-49 0,0 0-331 0,0 0 132 0,0 0 65 16,3 0 33-16,-3 0-516 0,6 0 284 0,-6 0 128 15,-1 0-487-15,0 0 222 16,-1 0 162-16</inkml:trace>
  <inkml:trace contextRef="#ctx0" brushRef="#br0" timeOffset="-206020.77">29200 13173 1157 0,'0'-11'0'0,"-4"5"0"0,1 1 0 0,2 1 0 0,-1 3 0 0,2-2 0 0,0 0 0 0,0 3 383 0,3 0-171 0,6 0-87 0,5 0-44 16,4 7 123-16,1 2-73 0,-2 2-51 0,1 1 97 15,0 2-69-15,-1 0-34 0,-4 2-1 0,4 2-64 16,-5 0-9-16,-2 3 39 0,-3-1-145 0,-2 0 73 15,-4 1 36-15,-1 3 9 0,0-2-138 0,-13 1 82 16,-6 0-1-16,-2-4 33 16,-2 1-163-16,-4 1 60 0,-2-9 23 0,4 1-56 15,-3-5 37-15,4-2 38 0,1-4 0 0,1-2-225 16,7 0 135-16,5-9 62 0,6-11-327 0,4 0 194 16</inkml:trace>
  <inkml:trace contextRef="#ctx0" brushRef="#br0" timeOffset="-205823.15">29431 13138 786 0,'1'-1'0'0,"-1"-2"0"0,0 2 0 0,0 0 0 0,0 1 0 0,0 0 503 0,0 0-231 0,-4 14-117 0,-1-1-58 0,-2 7 483 0,2 2-275 16,1 4-133-16,2-2 107 0,1 3-120 0,1 1-61 16,0 3-19-16,1-5 64 0,8 0-52 0,3-2-27 15,5-2-245-15,1-2 109 31,1 2 66-31,1-8 17 0,-1-6-479 0,1-2 253 0,1-6 127 0,-4 0 63 0,3 0-699 0,-7 0 348 16,-1 0 169-16,1-11-333 0,-4-2 251 0</inkml:trace>
  <inkml:trace contextRef="#ctx0" brushRef="#br0" timeOffset="-205638.37">29655 13052 943 0,'0'-9'0'0,"0"-1"0"0,1 3 0 0,1 3 0 15,6 4 0-15,-2 0 466 0,4 0-214 0,0 11-97 0,2 7-63 0,-2 6 344 16,3 5-198-16,-7 5-100 0,3 2-50 16,-4 7 94-16,-4-2-76 0,-1 1-34 0,0 5-164 15,-12 2 65-15,-5 5 43 0,-1-10-10 0,-1 2-369 16,-5-4 201-16,1-2 101 0,-4-3-293 0,-2 5 115 16,5-8 119-16,-2-7 59 0</inkml:trace>
  <inkml:trace contextRef="#ctx0" brushRef="#br0" timeOffset="-203492.29">30206 13069 487 0,'-12'-11'0'0,"1"8"0"0,2 0 0 0,-1 2 0 0,-2 1 0 0,0 0 0 0,-2 7 227 0,1 10-99 0,-1 8-44 0,0 7-1 16,3 7 171-16,-2 5-108 0,2 7-43 0,4-1 153 15,4 3-108-15,3-3-54 16,0 0-28-16,2-4 60 0,8 2-34 0,3-11-9 78,6-8-147-78,1 0 52 0,3-7 25 0,-1-4 0 0,3 0-86 0,-3-10 50 0,0-2 32 16,1-3-1-16,-3-3-364 0,0 0 144 0,0 0 111 0,-4-4-495 0,-5-11 279 0</inkml:trace>
  <inkml:trace contextRef="#ctx0" brushRef="#br0" timeOffset="-203219.55">30445 13110 1185 0,'0'0'0'0,"0"0"0"0,0 0 0 0,-2 1 0 0,-3 9 0 0,1 2 84 0,-5 5-10 0,4 4-33 0,-6 4 0 0,-1 4 83 0,-1 5-41 31,-6 4 10-31,3-4-22 0,-1 2-30 0,-1-4 0 0,0-5-1 0,0-1 12 0,4-9-11 0,3-5 0 15,5-5 115-15,1-4-58 16,4-3-28-16,-2 0 9 0,3 0 5 0,0 0-1 16,9 0-42-16,6-3 0 0,5 0 92 0,4-1-36 47,0 2-10-47,3-1 53 0,1 2-50 0,2-2 1 0,-1 1-50 0,3 1-84 0,-5 1 36 0,0 0 1 0,0 0-264 0,-6 0 155 15,2 0 78-15,3 0 27 0,-10 0-526 0,-3 0 238 16,-1 0 139-16,-4 0 24 0,-4 0-155 0,2 0 114 15,-4 0 73-15,-2-3-310 0</inkml:trace>
  <inkml:trace contextRef="#ctx0" brushRef="#br0" timeOffset="-203041.07">30513 13169 2027 0,'-10'0'0'0,"4"0"0"0,2 0 0 0,0 7 0 0,1 6 0 0,1 3 0 0,2 4 0 0,0 6 0 0,0 3 0 0,0 5 285 0,0 4-123 0,0 5-50 15,0-3 38-15,0 1-55 0,-1 0-27 0,-1-4 0 16,-2 6-246-16,3-11 104 0,-1-4 57 0,1-4-190 16,-1-4 124-16,2-5 62 0,-3-1 41 0,3-11-640 15,0-3 240-15,0 0 180 16</inkml:trace>
  <inkml:trace contextRef="#ctx0" brushRef="#br0" timeOffset="-202889.2">30584 13352 1376 0,'2'-13'0'0,"0"2"0"0,4 2 0 0,4 2 0 16,2 1 0-16,2 2 0 0,1 2 445 0,0 2-202 0,4 0-101 0,-2 0-50 0,5 0 218 0,-1 2-139 15,-2 5-66-15,3-2-335 0,-1 1 136 0,-2 2 67 16,5-2 44-16,-6-1-281 16,-2-1 153-16,1-1 75 0,-4-3-695 0</inkml:trace>
  <inkml:trace contextRef="#ctx0" brushRef="#br0" timeOffset="-202550.16">31173 12963 1597 0,'-9'-7'0'0,"-2"0"0"0,4 7 0 0,-4 0 0 0,2 0 0 0,-3 14 0 0,-5 8 185 0,-2 8-62 0,-1 4-46 0,-2 7 305 15,2 6-170-15,-4 7-85 16,-1 6 66-16,-1 6-66 0,7-6-48 0,2-2 0 0,7 0 150 15,3-9-94-15,4-6-47 0,3 4 10 16,0-19 43-16,11-4-82 16,4-4-59-16,1-6 0 0,3-3 0 0,1-1 0 0,0-10 0 0,-1 0 0 15,2 0-24-15,-1-11 25 0,-4-6-85 0,3-3 51 16,-6-1 29-16,0-3-35 0,-6 2-143 0,-3-2 55 16,1 1 58-16,-4-2-16 0,-1 7 8 15,0 2 16-15,-9 1 25 0,1 3 110 0,-6 2-52 16,-1-1-34-16,2 7 58 0,-1 0-29 31,-2 3 0-31,1 1-18 0,5 0-49 0,-4 0 17 0,4 0 22 0,3 0 27 0,1 6-360 0,3 2 156 16,3-2 81-16,0 1 19 0,0-2-519 0,5-2 283 15,4 0 142-15</inkml:trace>
  <inkml:trace contextRef="#ctx0" brushRef="#br0" timeOffset="-202364.15">31248 13146 1398 0,'2'-14'0'0,"2"5"0"0,3 0 0 0,0 6 0 0,5 3 0 0,-1 0 526 0,1 11-243 0,2 7-121 16,-2 7 544-16,-3 7-338 0,-1 5-163 0,-4 5-83 15,1 1 39-15,-5 3-161 0,0 7 0 0,0-4 0 16,-14 2 0-16,-4 2 0 0,-3 0 0 16,-7-2 0-16,0 9 0 0,-3-12 0 0,4-4-468 15,0-5 118-15,0-5 196 0,3-5 38 16,-2 0-1113-16</inkml:trace>
  <inkml:trace contextRef="#ctx0" brushRef="#br0" timeOffset="-198774.87">31526 13387 776 0,'-15'0'0'16,"0"2"0"-16,-3 2 0 0,10-1 0 0,-2 2 0 0,6-2 0 0,1 1 316 0,3-1-138 0,0 2-59 0,0-2 202 15,5 0-140-15,8 1-70 0,3-1 64 0,3 1-67 16,2-2-23-16,0 0-11 0,1 1-26 15,-2-3-7-15,0 4-1 0,-1-1 1 0,2 0-199 0,-5-1 94 63,0 4 52-63,-5-3-476 0,4 0 259 0,-5 2 130 0,1 1 4 0,-2 0-482 0,-5-2 267 0</inkml:trace>
  <inkml:trace contextRef="#ctx0" brushRef="#br0" timeOffset="-198611.24">31483 13733 979 0,'-10'2'0'0,"-5"3"0"0,8 2 0 0,2-2 0 0,3 2 198 0,2-2-79 0,0-2-39 0,0 3 10 15,7-3 387-15,10 0-218 0,0 1-110 0,7-3 150 0,-1 2-130 0,4 0-53 0,-2-3-44 0,-2 1-239 16,0 1 103-16,0 1 52 0,-4-1-444 16,2 0 258-16,-5 1 115 0,-1-1 61 15,-5 1-556-15,0-3 244 0,-5 5 154 0,3-1 25 16,-5-3-91-16</inkml:trace>
  <inkml:trace contextRef="#ctx0" brushRef="#br0" timeOffset="-198424.39">31729 13655 2403 0,'-8'-2'0'0,"-3"-2"0"16,3 1 0-16,5-2 0 0,2 5 0 0,1-2 0 0,0 2 0 0,0-3 0 0,8 3 358 0,7 0-158 0,2 0-80 0,0 0 4 15,3 0-41-15,1 0 9 0,1 0-51 0,-2 0-165 16,-1 3 82-16,1-1 41 0,-2 3-518 0,0-2 290 0,-3 1 130 16,-3 1 69-16,1-3-705 0,-5 3 358 0,0-2 114 15,-1-1-238-15</inkml:trace>
  <inkml:trace contextRef="#ctx0" brushRef="#br0" timeOffset="-198108.27">31941 13505 1385 0,'0'-11'0'0,"-3"5"0"0,2-1 0 0,1 2 0 0,0-2 0 0,0 2 0 0,3 2 0 0,11 1 0 0,1 1 443 0,3-2-201 0,3 3-91 0,0 0-60 16,1 0 76-16,-1 4-64 0,-1 4-30 0,2 4-68 15,1 2 11-15,-8 3 25 0,-1 2-1 0,-7 3-234 16,-1 3 118-16,-4 0 57 16,-2 7-195-16,-4-6 122 0,-8 2 23 0,-8-2 47 31,-4-4-116-31,-3-1 61 0,0 2-27 0,-4-6 40 0,4-6 200 0,1-1-84 0,1-2-48 0,3-4 422 15,2 1-202-15,6-5-110 16,7 0-23-16,4 0 174 0,3 0-95 0,0 0-54 0,2 0 36 0,9 0-55 16,8 0-29-16,4 0 1 15,2 0 25-15,2 0-16 0,0 0-10 0,0 0-49 16,-2 0-179-16,1 0 89 0,-1 0 56 0,2 0-480 0,-4 0 229 0,-1 0 143 31,-3 0 13-31,-1 0-276 0,-5 0 143 0,6 0 91 0,-9 0-438 0,0 0 275 16</inkml:trace>
  <inkml:trace contextRef="#ctx0" brushRef="#br0" timeOffset="-197891.93">32290 13585 1232 0,'0'-9'0'0,"0"1"0"0,3 1 0 0,5-2 0 0,3 7 0 0,3-1 0 0,0 3 330 0,5 0-145 31,1 3-72-31,2 6 114 0,-2 3-98 0,0 2-44 0,-2 1-1 0,-3 3-138 0,-5 0 47 0,-1 5 11 15,-7-1-39-15,-2-2 38 0,0 4 0 0,-13-1 37 16,-2-4-91-16,-5 5 56 0,-4-7-11 0,-2-4 47 16,-2-3-170-16,-1-2 75 15,5-5-7-15,-4 1-215 0,10-4 115 0,3 0 70 0,3-7 15 16,7-7-276 0,4-3 145-16,1-1 89 0,7-6-107 0,13 0 93 0</inkml:trace>
  <inkml:trace contextRef="#ctx0" brushRef="#br0" timeOffset="-197689.21">32542 13534 1354 0,'2'-8'0'0,"-2"4"0"0,0 0 0 0,0 1 0 0,0 1 0 0,0 2 0 0,-5 0 235 16,-2 0-97-16,-3 9-49 0,0 6 190 0,-2 2-124 15,1 5-57-15,1 2-29 0,3 1 229 0,-3 3-128 16,5 0-55-16,3-2 48 16,2-1-61-1,0-1-30 48,5 1-1-63,9-3-279 0,4 0 135 0,2-3 50 0,3-5-478 0,1-4 270 0,3-2 135 0,-2-1 17 0,4-2-317 0,-5-5 113 0,-2 0 123 0</inkml:trace>
  <inkml:trace contextRef="#ctx0" brushRef="#br0" timeOffset="-197482.41">32890 13230 1396 0,'-25'0'0'0,"3"0"0"0,2 0 0 0,3 10 0 0,-2 6 0 0,2 4 0 0,-5 8 0 0,5 4 380 0,2 7-170 0,3 4-86 0,0 5-43 16,6 3 117-16,0 5-70 0,5-8-49 0,1-3 96 15,0 2-68-15,3-6-34 16,7-5-1 0,4 1-134-16,5-13 45 0,1-4 28 0,1-8-420 0,3 0 224 15,-1-7 111-15,2 0 66 0,-6-5-589 0,0 0 248 16,-1-2 161-16,-2-7 49 0,-3-2-124 0,1-4 103 0</inkml:trace>
  <inkml:trace contextRef="#ctx0" brushRef="#br0" timeOffset="-197165.55">33130 13289 1432 0,'-13'-9'0'0,"0"0"0"0,-3 7 0 0,-3 2 0 0,5 0 0 0,-4 17 0 0,-3 9 0 16,-2 5 211-16,-1 6-86 0,-3 5-34 0,5 2 225 0,3 0-139 15,5 4-69-15,2 1-35 0,2 4 132 0,10-7-88 16,0-5-39-16,3-4 21 16,7-3-30-16,8-5 0 0,1 0-21 0,4-13-75 15,2-5 33-15,-2-5 0 0,-1-1-229 0,0-5 130 16,2 0 76-16,-4 0 22 0,-4-11-309 0,-2-2 154 16,-4-4 36-16,-2 2 51 0,-1-4-104 0,-6 2 69 15,-1 0 30-15,-1-1 77 0,-9-2-47 0,-7 5-1 16,-1-4-9-16,-2 8 135 0,-3 0-62 0,-2 4-32 15,1 1 243-15,1 2-128 0,-6 1-39 0,7 1-39 16,3 2 206-16,2 0-108 0,4 0-22 0,2 0-38 16,4 5-237-16,7 2 98 15,0-1 63-15,1 1-636 0,15-3 310 0,3 0 162 16</inkml:trace>
  <inkml:trace contextRef="#ctx0" brushRef="#br0" timeOffset="-196997.06">33119 13600 1754 0,'-19'-7'0'0,"5"2"0"0,5 4 0 0,3-1 0 15,2 1 0-15,4 1 0 0,0 0 551 0,0 0-256 0,2 0-128 16,10 0-55-16,1 0 145 0,7 1-110 0,3 2-54 0,-1 3-481 0,1-3 212 16,3 1 118-16,-4 0 43 0,-1 0-332 15,-1-1 193-15,-4 2 96 0,-2 0-718 0</inkml:trace>
  <inkml:trace contextRef="#ctx0" brushRef="#br0" timeOffset="-196791.61">33232 13513 934 0,'-6'-8'0'0,"4"3"0"0,2-1 0 0,0 0 0 0,2 6 0 0,7-3 0 0,3 3 362 0,2 0-162 16,3 0-81-16,1 8-30 0,0 4 227 0,0 1-139 15,0 3-69-15,-2 2-33 0,-3 6 0 0,1 0-27 16,-9 2-9-16,-3 3-116 0,-2-1 59 0,-3 3 27 15,-13-2-25-15,-4 7 36 0,-5-10-9 0,-2-2 28 16,-4-2-104-16,-2-5 52 16,3-2-8-16,-4-1-30 0,5-8-300 0,6-6 138 15,4 0 97-15,6-1-348 0,7-16 213 0,6-2 97 16</inkml:trace>
  <inkml:trace contextRef="#ctx0" brushRef="#br0" timeOffset="-196604.54">33450 13502 1570 0,'-9'0'0'16,"-2"0"0"-16,-1 1 0 0,2 4 0 0,-4 2 0 0,-1 4 0 0,2 0 231 0,1 6-96 0,-3 2-49 15,8 2 191-15,0 3-119 0,3 4-50 0,4-6 185 16,2 2-127-16,12 0-64 0,6-5-32 0,5 0-137 16,4 0 62-16,-4-9 17 15,5-2 0-15,-1-3-426 0,0-5 226 0,-2 0 114 0,3 0-602 0,-8 0 292 16,-5 0 185-16,-7-8 23 0</inkml:trace>
  <inkml:trace contextRef="#ctx0" brushRef="#br0" timeOffset="-196442.22">33502 13419 1500 0,'0'-1'0'0,"1"-3"0"0,2 3 0 0,3 1 0 0,6 0 0 0,-1 8 0 16,3 11 192-16,1 2-81 0,-2 9-37 0,-3 4 248 0,1 7-142 0,-4 5-62 15,-7 5-101-15,0 4 21 0,-7 3 1 0,-13 0-1 16,-6 2-385-16,-2 1 203 0,-3-10 86 0,0-3-281 16</inkml:trace>
  <inkml:trace contextRef="#ctx0" brushRef="#br0" timeOffset="-188426.25">29412 14236 1341 0,'-13'-12'0'0,"3"3"0"0,1 6 0 0,0 0 0 0,0 2 0 0,0 1 0 0,2 0 0 0,-3 6 0 0,2 4 0 0,-3 5 151 0,-2 3-47 0,3 4-37 15,3 0 129-15,-3 7-78 0,5-2-39 0,-2 5-1 16,1 4 53-16,5-4-51 0,1 0-1 0,0 1 47 31,0 0-44-31,6-1 0 0,3 5-33 0,5-11 24 16,2 0-34-16,2-4 1 0,1-2-56 0,1-1 28 15,4-2 10-15,-4-5 18 0,0-4-135 0,2 0 67 0,-3-4 33 0,0-1 1 16,4-2-302-16,-4-1 153 16,-2 0 48-16,2-7-401 0,0-3 215 0,4-6 111 0,-5 0 70 0,2-5-166 15,0 1 113-15</inkml:trace>
  <inkml:trace contextRef="#ctx0" brushRef="#br0" timeOffset="-188025.07">29714 14219 1444 0,'-10'-10'0'0,"1"2"0"0,5 2 0 0,0 2 0 0,4 3 0 0,0-1 0 0,0 1 0 0,9 1 312 0,9 0-137 16,1 0-67-16,5 0-8 0,3 3-21 0,-1 2-9 15,-2 2-31-15,1 3-125 0,-3-3 63 0,-2 3 31 0,2 2 10 16,-8 0-171-16,-3-2 96 0,-2 6 47 15,-7-1-134-15,-2 0 81 0,0 4 13 16,-8-2 28-16,-9 0 59 0,-3 0-48 0,-5-1-42 16,-2 1 165-16,-2 1-71 0,3-6-25 0,3 0 21 15,6-5 265-15,0 0-118 0,3 2-74 0,8-6 1 16,6 0 18 0,0 2-45-16,6-4 0 0,13 0-115 0,4 2 45 0,6-1-10 46,0 0 35-46,0 3-175 0,1 0 87 0,-4 4 44 0,1 0-201 0,-8 0 93 0,-2 1 62 0,-5 1-5 0,-7 4-4 0,-3-2-8 32,-2 1-4-32,-2 0 10 0,-13-1 182 0,-7 0-81 0,-2 0-33 0,-5-2 124 0,0-1-75 0,-1-5-24 0,5 1 0 0,-4-3-144 15,5-2 55-15,2-1 27 16,0 0-461-16,6 0 234 0,8-1 116 0,1-8 45 0,7 0-211 0</inkml:trace>
  <inkml:trace contextRef="#ctx0" brushRef="#br0" timeOffset="-187858.95">30230 14548 1389 0,'1'0'0'0,"0"0"0"0,0 0 0 0,1 4 0 0,0-1 0 0,-1 3 0 0,2 1 237 0,-3 1-103 0,0 3-48 0,0 2 107 0,0 3-77 0,-9 2-38 16,0 5-195-16,-3-1 73 0,-2-3 42 0,2 1-1 15,-1-1-448-15,-3-2 235 16,4-7 113-16,-1-1-227 0,-1-4 157 0</inkml:trace>
  <inkml:trace contextRef="#ctx0" brushRef="#br0" timeOffset="-187529.45">30471 14221 2023 0,'15'-20'0'16,"5"2"0"-16,-2 10 0 0,3 1 0 0,2 5 0 0,-2-3 0 0,0 4 0 0,1 0 0 0,-5 1 0 0,-6 0 224 0,1 7-92 0,-1 5-47 0,-5 1-183 0,-2 5 79 15,-4 2 23-15,0 0-232 16,-7 3 133-16,-8 2 67 0,-3-1 34 0,-3 2-54 16,-1-4 38-16,0-2 1 0,-2-1-35 0,2-2 15 15,2-3-29-15,1 1-4 0,6-6 295 16,4-3-122-16,4 0-69 0,5-3-29 0,0-1 164 0,1-2-78 16,16 0-9-16,4 0-24 0,4 0 15 15,6 0-42-15,-2 0 0 0,4 0-56 16,-7 0 23-16,0 8 0 0,-5 1 33 0,-6 5-189 15,-6 2 74-15,-3 5 58 0,-6-2-17 0,-4 1 0 16,-13 0 1-16,-6-1 33 0,-4 0 34 0,-2-5-1 16,-2-2-47-16,2-4-155 15,-3-1 78-15,5-2 41 0,-6-1 0 0,13-4-467 0,1 0 239 0,4-4 120 16,8-11 60-16</inkml:trace>
  <inkml:trace contextRef="#ctx0" brushRef="#br0" timeOffset="-187345.15">30920 14150 1486 0,'19'-11'0'0,"2"8"0"0,0 3 0 0,8 0 0 0,-7 14 0 0,0 6 438 0,-2 5-199 0,-3 4-100 0,-3 2-50 15,1 5 244-15,-8 1-152 16,-2 0-71-16,-5 3-225 0,0 3 76 0,-15 2 40 16,-4 3 9-16,-4-7-323 0,-4-4 177 0,-5-1 87 15,-3-2-198 16,0-7 133-31,-4 7 70 0,8-14 29 0</inkml:trace>
  <inkml:trace contextRef="#ctx0" brushRef="#br0" timeOffset="-187211.18">31439 14720 2287 0,'-22'-11'0'0,"6"6"0"0,7 5 0 0,2 0 0 0,3 0 0 0,-1 7 0 0,-8 2-607 0,3 4 290 0</inkml:trace>
  <inkml:trace contextRef="#ctx0" brushRef="#br0" timeOffset="-167344">15716 14572 1705 0,'-9'-7'0'0,"4"3"0"0,2 1 0 0,1 0 0 0,2 3 0 0,0 0 0 0,0 0 0 0,8 0 0 0,4 3 168 0,4 0-65 0,6 1 269 16,1-1-168-16,5-1-73 0,-2 0-52 0,4-2 65 16,-3 0-53-16,4 0-27 0,-1 0 0 0,4 0-198 15,-9 0 81-15,1 3 45 16,-4-3 1-16,-2 0-431 0,-4 1 239 0,-1-1 119 0,-7 2-371 16,-5-1 145 30,-3 2 139-46</inkml:trace>
  <inkml:trace contextRef="#ctx0" brushRef="#br0" timeOffset="-167226.45">15948 14572 1161 0,'0'0'0'0,"-3"0"0"0,-2 0 0 0,2 4 0 0,-2 2 0 0,1 1 128 0,-5 6-36 0,1 4-10 0,-2 7 432 0,-5 7-238 0,-3 6-120 0,-5 9-59 0,-6 6 84 16,1 0-77-16,-2 0-33 0,0-2 0 0,2-2-193 15,4-5 80-15,0 0 49 0,8-14-560 0,5-10 296 16,5-3 147-16,6-11-336 15,0-5 229-15</inkml:trace>
  <inkml:trace contextRef="#ctx0" brushRef="#br0" timeOffset="-167068.62">15948 14920 1150 0,'2'2'0'0,"-1"1"0"0,3 0 0 0,-3 2 398 0,0 5-180 0,1 3-91 15,-1 6-35-15,-1 3 669 0,0 6-361 0,0 4-182 16,0 2-90-16,0 2 6 0,0 6-39 0,0-7-34 15,0-2-512-15,0-5 244 16,0-2 123-16,0-5-781 0,2-1 438 0,-1-12 217 16,4-5 108-16,-2-3-373 0</inkml:trace>
  <inkml:trace contextRef="#ctx0" brushRef="#br0" timeOffset="-166922.64">16071 15008 1288 0,'6'-6'0'0,"-3"1"0"0,0 4 0 0,3 0 0 0,-4 1 0 0,3 0 0 0,0 0 0 0,2 8 644 0,-4 3-303 0,1 4-152 0,-1 3 88 0,0 1-120 16,3 3-50-16,-6-2-380 16,3-2 156-16,2 0 77 0,-4 0 38 0,2-3-633 0,-1 0 346 15,1-6 158-15,-1-3 85 0</inkml:trace>
  <inkml:trace contextRef="#ctx0" brushRef="#br0" timeOffset="-166730.08">16230 14662 1495 0,'3'-10'0'15,"0"-1"0"-15,3 4 0 0,1 0 0 0,3 3 0 0,5-1 0 0,3 1 0 0,4-1 657 0,5 4-315 0,4 0-152 0,2-2 272 0,4 1-213 16,0 1-105-16,4 0-312 0,-7-3 99 16,-1 3 53-16,-2-3 27 0,-4 2-643 0,-4 0 334 0,-3 2 178 31,-11 0 74-31,-7 0-736 0,-2 6 302 0</inkml:trace>
  <inkml:trace contextRef="#ctx0" brushRef="#br0" timeOffset="-166426.27">16305 14768 891 0,'-8'2'0'0,"2"3"0"0,-2 0 0 0,3 2 0 0,2 1 0 0,3 1 0 0,0-1 581 0,0 3-272 0,0 3-126 0,0-3-18 15,0 2-63-15,2-2-33 16,3 1 1-16,2-2-455 0,-2 1 220 0,1-3 97 0,-3-2 53 0,2 0-550 15,-3-3 272-15,1-3 135 16,-2 0-27-16,2 0 78 0,-3-3 35 0,0-9 30 16,0-2 4-16,0-2 1 0,2 1-10 0,1 0 322 0,2-1-157 0,1 2-77 15,3 3-40-15,6-1 426 16,0-1-226-16,3 4-38 0,7 1-77 0,-1 2 274 16,3 1-161-16,4 3-80 0,7-1 113 0,-2 3-101 15,2 0-47-15,-1 0 0 0,-1 7-19 0,-2 0-27 16,-1 3 8-16,-11-1-83 0,-4-1 38 0,-4 2-1 15,-8 0 37-15,-2 0-183 16,-3 2 102-16,-1-3 35 0,-13 6 1 0,-7-4-288 0,-3 1 153 0,-3 1 34 16,-2 1-446-16,1-5 264 0,-1 0 126 0,1-2 64 15</inkml:trace>
  <inkml:trace contextRef="#ctx0" brushRef="#br0" timeOffset="-166287.27">16432 14675 1403 0,'0'-4'0'0,"0"-2"0"0,0 2 0 0,0 0 0 0,0 1 0 0,0 1 0 0,2 2 327 0,3 0-145 0,-2 2-72 0,1 6-36 0,3 4 11 0,-2 0-9 15,-1 4-39-15,4-2 0 0,-4 0-462 0,3 4 231 0,-2-4 125 16,0-1-608-16</inkml:trace>
  <inkml:trace contextRef="#ctx0" brushRef="#br0" timeOffset="-166002.96">16537 14667 1203 0,'3'-5'0'0,"2"2"0"0,0 1 0 0,-1 0 0 0,2 1 0 0,0 1 0 0,-1 0 217 0,2 3-80 0,-1 7-54 0,0 2 36 0,-2 5-40 0,0 2-1 0,-3 3-40 0,1 2-159 0,-2-2 74 0,0 2 43 0,0 2-1 0,-5-1-173 31,-7-2 108-15,-1 1 63-16,-4-4-110 0,1-5 71 0,-2-1 36 0,0-6 81 0,0-4-32 0,0 2-51 15,5-6-49-15,2 0 470 0,0 0-196 0,5 0-102 0,3-2-24 0,-2-2 182 16,5 0-120-16,0-2-55 0,6 2-29 0,10-3 65 16,-1 2-37-16,5 2-10 0,1-2-107 15,2 1 31-15,1-2 0 0,0 3-315 0,0-3 182 0,-4 4 77 16,-1-1 44-16,-2 0-569 0,-3 2 256 0,-3-2 151 16,3 3 5-16,-9 0-147 0,-4 0 135 0,-1 0 69 15,0 0 33-15</inkml:trace>
  <inkml:trace contextRef="#ctx0" brushRef="#br0" timeOffset="-165725.78">16492 14928 811 0,'0'2'0'0,"-1"0"0"0,-1 2 0 0,-1 0 0 0,1-1 0 0,-1 4 0 0,1 1 174 32,1 1-58-32,-1 3-45 0,2 4 201 0,-2 0-117 0,1 2-59 0,-2 2-35 0,-3 4-15 0,0-2-9 0,-1 1-1 0,-1-3-44 15,-1 0 44-15,0-1 1 0,1 1 10 0,0-8 110 16,1-1-60-16,2-4-30 15,3-1 0-15,-1-2 48 0,3 4-30 0,0-8-9 0,3 5 100 0,5-3-70 16,7 3-34-16,-1-3 67 0,7 4-42 16,-3-2-34-16,2 2-1 0,-2-2-127 0,3 2 51 15,-2 3 25-15,0 0 10 0,-5-1-365 16,2-1 190-16,-5 2 96 0,1-2 24 0,-3 3-284 16,-2-3 111-16,-4 0 99 0,-2 0-508 0,1-4 289 15,-2 0 144 16</inkml:trace>
  <inkml:trace contextRef="#ctx0" brushRef="#br0" timeOffset="-165586.16">16632 15103 1500 0,'0'0'0'0,"0"0"0"0,0 0 0 0,0 1 0 0,0 2 0 0,0 3 0 0,-2 2 0 0,-1 4 0 0,-2 6 504 0,-2 3-234 0,-2 8-106 16,-1 2-69-16,-4 2-51 0,2 5-7 0,-5-4 0 15,-1 2 1-15,-5-1-350 16,2-9 170-16,0-3 90 0,-4-7-227 0,-2-2 159 0,1-6 78 0,-2-1-602 15,3-7 312-15,5 0 126 16,1-11 84-16</inkml:trace>
  <inkml:trace contextRef="#ctx0" brushRef="#br0" timeOffset="-165449.92">16221 15259 1519 0,'0'-9'0'0,"0"0"0"0,0 2 0 0,0 1 0 0,7 1 0 0,4-2 0 0,5 4 173 0,6 0-68 0,6 2-34 0,6-1 297 15,6-1-165-15,6 0-74 0,-1-3-51 0,2 1-246 16,2-5 103-16,-3 2 50 31,7-3 36-31,-14 1-642 0,-1-3 326 0,-5 1 163 0</inkml:trace>
  <inkml:trace contextRef="#ctx0" brushRef="#br0" timeOffset="-165127.55">17126 14638 1247 0,'4'-8'0'0,"-1"2"0"0,3 0 0 0,1 2 0 0,-1 1 0 0,0-1 0 0,-1 1 0 0,2 3 0 0,-2 0 181 16,0 0-73-16,0 7-35 0,-4 2 8 0,1 5-254 16,-2 2 105-16,0 2 52 0,-6 3-277 0,-7-1 160 15,-2 4 87-15,-1-3-158 0,-4 0 100 0,0 1 52 0,0-4 24 0,0 0-62 16,0 0 18-16,3-5 8 16,2-2 28-16,0 1 178 0,3-7-89 0,2-1-44 46,3 1-10-46,4-5 356 0,3 0-183 0,0 0-51 0,2 0 185 0,10-5-120 0,5-1-66 0,3-1 10 0,2-1-47 0,1 0-23 0,0 2 0 0,2-2-22 16,-2 1-2-16,-3 2 1 0,-1 1-1 0,-1 1-111 16,0 1 56-16,-3-1 36 15,-3 0-8-15,-1 2-263 0,-4 1 109 0,-3 0 81 16,-1 0-348-16,0 0 165 0,-3 0 84 0,0 0-113 16,0 0 120-16,-3 0 60 15,-6 1 30-15,-1 3-110 0,-2-2 92 0</inkml:trace>
  <inkml:trace contextRef="#ctx0" brushRef="#br0" timeOffset="-164898.93">17118 14870 758 0,'0'2'0'15,"-2"-2"0"-15,0 3 0 0,-1 0 0 0,2-1 0 0,-1 1 0 0,2 1 92 0,0-1-27 0,-2-1-1 0,-1 5 20 0,3-1-8 0,-2 2-40 32,0 4 0-32,-3-1-37 0,-1 3 1 0,-4 2 45 0,0 2-9 0,-3 1-101 0,-4 0 50 0,1 0 26 0,-2-1-1 0,-4 0 35 15,5-4-40-15,1-2 230 0,3 0-103 0,2-6-49 16,2-1-15-16,2 2 159 0,7-6-99 0,0-1-46 15,4 0-23-15,12 0 73 0,6 0-47 0,3-2-16 16,3-5-8-16,0 0 42 0,3 0-34 0,0-1 1 16,-1 2-117-16,3-1 50 15,-7 3-8-15,-1-3-317 0,-3 3 179 0,-5-1 89 16,5 1 40-16,-11 4-611 0,-2-3 269 0,-6 3 162 16,-1 0 71-16</inkml:trace>
  <inkml:trace contextRef="#ctx0" brushRef="#br0" timeOffset="-164752.17">16974 15175 1326 0,'-12'15'0'0,"2"-1"0"0,-1 9 0 0,-1-2 0 0,-1 6 0 0,2-6 0 0,1 3 0 0,1-3 0 0,4-1 67 0,2-2-1 0,3 1-20 0,0-11-530 15,0-2 230-15</inkml:trace>
  <inkml:trace contextRef="#ctx0" brushRef="#br0" timeOffset="-164478.02">17054 15248 972 0,'0'11'0'0,"0"-1"0"0,0 3 0 0,0 1 0 0,0 6 0 0,0-2 479 16,0 5-213-16,6-1-119 0,4-1-55 0,3-1 299 16,3-2-178-16,4-1-88 0,2 1-115 0,-1-7 26 15,2-4 0-15,2-3-370 0,-1-4 185 0,1 0 101 16,-6-3 38-16,0-9-512 0,-7-5 267 0,-1 1 134 15,-5-5 67-15,-2 3-392 0,-4-2 209 0,0-2 101 16,-8 0 50 0,-5 1-68-16,1 2 60 0,-4-1 19 0,2 5 82 0,0 3-43 15,3 0 19-15,-1 4 299 0,0 3-177 0,2-2-79 16,4 5-27-16,-2 2 455 16,3 0-233-16,1 0-46 0,2 6-81 0,1 5 187 0,1 0-128 0,0 3-58 15,0 0-29-15,0 1-145 0,1-1 57 0,5 1 39 16,1-4-480-16,2-1 250 0,0 0 125 0</inkml:trace>
  <inkml:trace contextRef="#ctx0" brushRef="#br0" timeOffset="-164330.9">17420 15241 951 0,'0'0'0'0,"0"0"0"0,0 0 0 0,0 0 0 0,0 0 0 0,0 0 493 0,1 0-229 0,3 0-114 0,-1 0-56 0,2 4 157 16,-2 1-112-16,3 0-51 0,-2 2-439 0,3-4 194 15,-1 2 105-15,-1 1 40 0,2-3-650 16,-1 0 321-16</inkml:trace>
  <inkml:trace contextRef="#ctx0" brushRef="#br0" timeOffset="-164176.41">17640 14713 1635 0,'0'-5'0'0,"4"0"0"0,0 4 0 0,1-3 0 0,0 2 0 0,0 2 0 0,-2 0 0 0,2 0 0 0,0 7 129 16,-3 1-37-16,3 3-32 0,-3 4-443 0,-1 2 195 15,-1-1 97-15,0 3-504 0</inkml:trace>
  <inkml:trace contextRef="#ctx0" brushRef="#br0" timeOffset="-163653.58">17632 15186 921 0,'-3'1'0'0,"-6"2"0"0,5-1 0 0,1-2 0 15,0 1 0-15,2-1 268 0,-1 0-117 0,2 0-48 0,0 0-38 0,0 0 48 16,0-1-39-16,0-1 0 0,2-4-90 15,1 2 36-15,0 1-10 0,0 1 26 0,-1-3-175 0,2 4 88 16,-1 0 43-16,-1-1-126 16,-1-1 80-16,1 2 44 0,-1 1-21 0,1 0-80 0,0 0 34 15,-1 0 33-15,-1 0-24 0,2 0 114 16,-2 0-44-16,0 0 0 0,3 0 70 0,-3 0-50 16,1 0-13-16,1 0 186 31,0 0-86-31,-2 0-53 0,1 0-1 15,1 0 70-15,0 0-39 0,-2 0-28 16,2 0 4-16,0 0-60 0,-1 0 34 0,2 0 9 0,-3 0-9 0,2 0-9 0,0-1 10 0,-1 1-1 0,1-3 0 16,1 3 16-16,2-3-16 0,-3 2 0 0,6-1-60 0,-1 1 27 15,0 0-11-15,1-4-79 0,3 4 48 0,0 0 29 16,0-1-9-16,1 2-158 0,1 0 85 0,-1 0 34 0,-2 10 28 16,-2 2-86-16,-4 5 38 0,2 2 29 15,-4 5-12-15,-1-2 4 0,-1 8 22 0,0-5 183 0,0 4-89 16,-3-1-43-16,-3-1-10 0,3-5 260 0,-1-2-135 31,3-5-47-31,0 1-39 0,1-6 208 0,0 0-100 16,0-7-60-16,6-3-28 0,6 0 30 0,3-8-29 0,5-9 0 0,3-4-204 15,-2-5 83-15,3-3 46 0,1-7 22 16,0-3-207-16,1-3 115 0,0-9 66 0,-4 3-958 0</inkml:trace>
  <inkml:trace contextRef="#ctx0" brushRef="#br0" timeOffset="-163168.06">18151 14837 1497 0,'0'0'0'0,"0"-4"0"0,0 0 0 0,1 0 0 0,4 1 0 0,3 0 0 0,1-1 380 15,4-2-162-15,2 4-96 0,1-1-43 0,5-1 260 16,3 2-152-16,-2-1-76 0,1 1-28 0,-3 2-312 16,-2 0 133-16,-3 0 66 0,-5 5-409 15,-6 6 238-15,-2 5 127 0,-2 2-77 16,-9 2 93-16,-10 4-50 0,-3 0 56 0,-8 3-49 15,0-3 36-15,-2 1 1 0,1-4 28 0,-1 0 330 0,3-1-164 16,1-3-93-16,8-4 371 0,4-6-182 16,5-2-114-16,5-2 91 0,6-3-84 0,0 0-32 15,5 0-9-15,16-3-79 0,4-8 1 0,5 0 36 16,-1-1 0-16,4-1-428 0,-6 3 209 0,-4 1 110 16,1 2 55-16,-6 0-546 0,-2 4 273 0,-1-2 69 15,-7 4-21-15,-5-1 103 0,-3 2 52 16,0 0 149-16,0 0-48 0,-9 2-34 15,-5 4 9-15,1-2 149 0,1 4-87 0,-2-3-43 16,3 4 0-16,-3 0 443 0,5-2-167 0,-1 2-142 16,1 1 32-16,3 4 248 0,-2-2-192 0,2 4-88 15,1 0 200-15,1 2-153 0,4 0-75 16,0 3 164-16,0-1-208 0,0 5-69 0,0-4 0 0,13-1 0 16,2 1 0-16,3-1 0 15,5-4 0-15,7 1 0 0,3-6 0 0,6-5 0 31,9-6 0-31,4 0 0 0,4-3 0 0,9-12 0 0,-9-5 0 0,-1-4 0 0,-3 0-45 0,-6-1 0 32,-4-2-415-32,0-1 203 0,-17 3 114 0,-6-1-190 0,-4 0 148 0,-7-2 75 0,0-5 27 0,-8 5-182 15,0 1 114-15,-8 0 58 0</inkml:trace>
  <inkml:trace contextRef="#ctx0" brushRef="#br0" timeOffset="-163051.61">19067 15057 2284 0,'2'0'0'0,"-1"-2"0"0,1-2 0 0,3 0 0 0,0-2 0 0,-2 1 0 0,2-4 0 0,-2 0 256 0,1-1-115 15,-4 2-53-15</inkml:trace>
  <inkml:trace contextRef="#ctx0" brushRef="#br0" timeOffset="-161515.68">2566 7645 828 0,'-4'-5'0'0,"1"0"0"0,2-1 0 0,0 0 0 0,-1-1 0 0,0 2 0 0,1-4 303 0,1 1-138 16,-3-1-64-1,2 1-33-15,-1 1 24 0,0 0-28 0,-2-3 9 0,2 5-37 0,-7 0 137 16,3 3-69-16,-1 0-33 0,-6 2 46 0,0 0-31 15,0 7-9-15,-4 7 18 16,-2 7-29-16,2 2 0 16,-1 2-31-16,2 6 147 31,5-3-78-31,2-3-34 0,6 0 1 0,3-2 52 0,0-1-43 0,0-1 9 0,12-6-53 16,7-3 54-1,2-7-27-15,3-5 1 0,3 0-96 0,0 0 30 0,-1-12 0 0,-1-8-129 0,-1-1 84 0,-5-2 41 16,-1-2 9-16,-6-2-137 0,-4 2 60 0,-3 2 45 0,-4-2-11 0,-1 4 15 0,0-3-5 15,-12 6 19-15,-3 3-38 0,-6 4 86 32,0 1-27-32,-4 5-31 0,0-1 106 0,2 6-47 0,-3 0-13 0,4 7 105 0,-1 9-53 0,3 0-34 15,0 3 4-15,7 3 139 0,6-2-68 0,2 4-44 16,5-3-7-16,0-2-35 0,3 3-32 0,7-6 0 16,7-3 0-16,5-4 0 0,7-2 0 0,1-3 0 15,7-4 0-15,-2 0 0 16,-2-4 0-16,-1-7-185 0,-2-5 47 0,-2-2 74 0,1-4 11 15,-12 0-82-15,-6 0 37 16,-2-1 37-16,-7 0-17 0,-2-1 184 0,0 2-85 0,-11 1-24 16,-9 5-1-16,-3 1 182 0,-2 4-97 0,-4 7-51 15,-3 2 102-15,0 2-39 0,2 6-44 0,1 8 80 16,1 4-129-16,4 3 0 0,0 6 0 0,8-1 0 47,7 1 0-47,2 2 0 0,7-2 0 0,0 2 0 0,1-5 0 0,14-1 0 0,8-3 0 0,3-5 0 0,4-2 0 0,3-3 0 31,0-8 0-31,1-2 0 0,-3 0 0 0,-2-3 0 0,-3-9 0 0,0-5-71 0,-9 0 17 16,-4-3-89-16,-6-1 54 0,-1-1 27 0,-4-2-1 0,-2-3 116 15,0 3-40-15,-8-2-25 0,-3 2 0 0,-6-1 80 16,-2 4-53-16,-7 0-18 16,3 8 161-16,-3 5-73 0,-3 8-46 0,2 0 39 0,1 0-78 15,-5 9 0 1,12 8 0-16,-1 3 0 0,7 1 0 0,4 3 0 0,3-1 0 0,4 1 0 31,2-3 0-15,0 0 0-16,13-3 0 0,0 0 0 0,6-4 0 0,0 1 0 0,1-5-14 0,2-3-202 0,-3-3 104 0,1-2-160 0,-4-2 119 0,0 2 48 15,-7-2 39-15,1 0-210 0,-7 0 119 0,-1-2 61 16,-2-1 31-16,0-3-302 16,0 2 170-16,-10 1 81 0</inkml:trace>
  <inkml:trace contextRef="#ctx0" brushRef="#br0" timeOffset="-160706.31">3761 7524 1141 0,'0'-13'0'0,"-4"3"0"0,2-1 0 0,1 2 0 0,-1-1 0 0,-2-1-1 0,2 1-1 0,2 5 272 0,-4 1-118 0,-1 2-58 15,0 2 325-15,-2 0-192 16,-5 3-85-16,4 12-58 0,-4 3 232 0,1 5-139 16,-1 3-70-16,-1 3 200 0,7 1-139 0,2-2-66 15,1 1-33-15,3-4 54 0,0-1-87 0,0 0-36 16,3-5 0-16,7-2 0 0,6-8 0 0,2-2 0 16,1-6 0-16,4-1 0 0,-1 0 0 0,-1-13 0 15,1-5-262-15,-3-4 131 0,-4-2 31 0,2-2-137 31,-7-2 82-31,-4-1 64 0,-3 0 7 0,-2 1 106 0,-1-2-29 0,0 0-10 16,-6 6-20-16,-7 2 197 0,-4 6-99 16,-2 6-48-1,-2 6 98-15,-3 2-74 0,3 2-1 0,0 14-26 0,2 8 233 0,2 2-115 0,3 6-17 0,4 1 78 16,7 1-189-16,3-2 0 0,0-2 0 16,2-2 0-16,5-3 0 0,6 0 0 15,6-9 0-15,1-4 0 0,3-8 0 0,0-2 0 16,4 0 0-16,-1-12 0 0,-5-6 0 0,-1-5 0 0,-4-4-185 0,0-2 82 15,-5-4 21-15,-1-2 19 0,-6 6 5 16,-2 1 1-16,-2 0-13 0,0 5 218 16,-6-1-93-16,-6 2-49 0,-3 8 10 0,0 5 141 15,-3 4-73-15,-1 5-46 0,0 0 44 0,-1 4-50 16,4 10-32-16,0 5 0 0,5 0 0 0,0 5 0 16,0 1 0-16,6-1 0 0,4 0 0 0,1-2 0 15,0 0 0-15,0-2 0 0,1 1 0 16,11-9 0-16,1-1 0 0,1-5-22 15,5-5-105-15,0-1 64 0,1 0-248 0,0-7 133 16,-2-10 71-16,-2-3 32 0,-2-1-5 0,-3-4-1 16,0-3 35-16,-6 1 91 0,-3 1-40 0,-2 3-1 15,0-1-41-15,0 4 295 0,-9 0-156 0,-6 7-65 16,0 8-37-16,-4 4 440 0,0 1-215 0,-1 2-214 0,0 14-11 16,4 3 0-1,3 5 0-15,1-1 0 0,7 6 0 0,-1 1 0 0,5-1 0 0,1-3 0 16,0-1 0-16,7-4 0 0,5-3 0 15,4-3-137-15,2 1-201 0,0-9 118 0,1-6 106 0,-2-1-981 16</inkml:trace>
  <inkml:trace contextRef="#ctx0" brushRef="#br0" timeOffset="-159721.21">2541 6157 1135 0,'-17'-5'0'0,"2"-1"0"16,0 5 0-16,-4-1 0 0,4 2 0 0,-2 0 0 0,0 7 208 0,0 7-86 0,1 6-43 0,-1 3 182 0,6-1-117 15,0 5-55-15,4 0 73 0,5 0-64 16,2 2-31-16,0-1 9 0,0-6 15 0,12-4-27 16,4-4-1-16,4-7-27 0,5-4-20 15,-2-1 29-15,0-2-9 0,1-2-68 0,1-13 34 16,-5-1 1-16,0-3-54 0,0-3 53 0,-8-1-9 16,0 2 32-16,-5-2-50 15,-2 1 14-15,-3-2-1 0,0 2 4 0,-2 1 85 0,-5 4-38 16,-10 1 0-16,-5 0-36 0,-4 5 61 15,-4 3-19-15,1 6-3 0,-5 2 114 0,2 0-64 16,3 13-19-16,-2 5 127 0,1 4-73 0,9 5-51 16,4-1 1-16,7 3 1 0,2 0-13 0,6-4-65 15,0 3 0-15,2-5 0 0,13-6 0 0,5-3 0 16,5-2 0-16,0-3 0 0,0-6 0 0,3-3 0 16,-1 0 0-16,0-7-11 0,-2-5-19 0,0-5-130 15,-7 0 81-15,-3-2 41 0,-3-3-8 16,-4 2 73-16,-5-3-17 0,1-1-51 15,-4 3 22-15,0 1 192 0,-7 2-91 0,-6 1-44 16,-3 2-15-16,-3 2 48 0,-1 7-71 0,0 6 0 16,-4 0 0-16,1 0 0 0,2 17 0 0,1 0 0 15,3 3 0-15,5 3 0 0,5 4 0 0,1-1 0 16,6 2 0-16,0-1 0 0,0-3 0 0,8-4 0 16,10-5 0-16,3 0 0 0,4-8 0 0,6-2 0 15,-6-5-111-15,4 0 6 16,-6-5-117-16,0-7 94 0,-3-4 45 0,-2 0 2 0,-7-1 9 0,-6-3 36 15,-3 0 0-15,-2 2 138 32,0-1-69-32,-7 0-44 0,-8 2 10 0,-1 0 179 0,-5 5-107 0,0 0-37 15,-1 2-31-15,-4 0 208 0,4 8-105 0,1 1-14 0,3 1-36 16,3 0-56-16,3 0 0 0,-1 8 0 0,8 2 0 0,3 2 0 16,2 2 0-16,0 1-8 0,0 0-76 15,6 0 40-15,7-2 28 0,-3-2-366 16,5 0 183-16,0-2 61 0,1-1 49 0,0-3-548 15,0 0 300-15</inkml:trace>
  <inkml:trace contextRef="#ctx0" brushRef="#br0" timeOffset="-154339.28">19840 14846 856 0,'-6'-6'0'0,"1"0"0"0,0 2 0 0,2 0 0 0,-2 0 0 0,2-2 0 0,0 2 163 16,-2 1-62-16,4 3-31 0,0-2 0 0,-1 0 50 15,-1 1-31-15,3-2-10 0,-3 3 31 0,-1 0-36 16,0 0 0-16,-1 8-35 0,-4 5 79 0,1 5-45 15,-1 5 1-15,-2 4 192 16,0 8-113 15,0 2-58-31,-2 5-18 0,6-1 240 16,0 2-138-16,2 2-71 0,4-1-35 0,1 0 135 0,0 4-75 0,5-12-52 0,7-1 50 0,5-5-131 0,1-3 0 0,3-7 0 16,3 4 0-16,-5-10 0 0,4-2 0 0,-1-2 0 15,-2-3 0-15,-1 0 0 0,2-1 0 0,-5-6-258 16,0 0 1-16,-4 0 138 0,0 0-2 15,-1-2-273-15,3-2 151 0,-4-5 107 0,1-3-466 0,3-1 281 0,-2-3 141 0</inkml:trace>
  <inkml:trace contextRef="#ctx0" brushRef="#br0" timeOffset="-154144.6">20203 14928 1561 0,'0'-3'0'0,"0"-6"0"0,-6 6 0 0,4-3 0 0,-1 3 0 0,3 0 0 0,0 3 583 0,0 0-277 0,0 7-136 16,2 10-68-16,2 1 342 0,2 5-209 0,-1 6-99 0,0 1-58 0,-1 4 1 31,0 1-42-31,0 4 10 0,-3-3-317 0,3 2 153 0,-1 0 78 0,-2 1-543 0,-1 0 310 0,0 3 164 16,0-10 68-16,0-5-739 16,0-4 370-16</inkml:trace>
  <inkml:trace contextRef="#ctx0" brushRef="#br0" timeOffset="-153970.21">20519 15259 1862 0,'5'0'0'0,"1"0"0"0,-2 0 0 0,3 0 0 0,-4 3 0 0,0 10 371 16,-1 0-166-16,-2 7 145 0,0 2-162 0,0 5-76 0,-7 2-38 16,-5 2 22-16,0 1-30 0,-4 2 9 0,2-6-39 15,-3-1-264-15,3-7 132 0,-2-3 67 0,1 2 42 16,1-11-591-16,3-5 305 0,4-3 154 0,3-1-655 15,4-15 362-15</inkml:trace>
  <inkml:trace contextRef="#ctx0" brushRef="#br0" timeOffset="-153662.68">20769 15088 1615 0,'1'3'0'0,"-1"0"0"0,0 0 0 0,0 2 0 0,0 2 0 0,0 4 334 0,0 3-140 0,0 3-82 15,0 2-38-15,0 3 459 0,0 2-247 0,0 0-125 16,0 1-52-16,7-3-9 0,6-4-31 0,3 0-1 16,4-7-299-16,2-8 134 0,4 1 77 0,-2-4-197 15,1-4 127-15,-2-10 64 0,-3-6 31 0,-4-1-38 16,-2-4-39-16,-8 0 38 0,-4 0 1 0,-2 0 77 16,0 1-33-16,-14 2-78 0,-1-3 8 0,-5 9 291 15,-2 1-125-15,-2 5-43 0,-5 3 193 0,2 5-98 16,-1-2-22-16,5 4 44 0,5 0-123 0,4 0-58 15,5 0 0-15,-1 4 0 0,8 4-6 16,2 0-4-16,0 1 23 0,5 2-170 0,8-1 97 16,2-1 58-16,1 0-2 0,4-2-675 0,-1-1 285 15,3-3 179-15,-1 0-538 0,3-2 349 16,-4 2 188-16</inkml:trace>
  <inkml:trace contextRef="#ctx0" brushRef="#br0" timeOffset="-153440.02">21415 14863 1519 0,'12'-5'-1'0,"4"4"-1"0,1 1 1 0,3 0-1 0,-1 1 1 0,3 11 623 0,0 5-294 0,2 1-136 0,-4 6-83 16,1 1 195-16,-3 5-134 0,2 1-66 0,-3 4 178 16,-3 6-114-16,-8-6-70 0,-5 2-118 15,-1 1 28-15,-1-2 1 0,-16 3 28 31,-3 2-237-31,-8-8 113 0,-3-1 62 0,-2-2 30 0,-3-4-389 0,3-2 194 0,-4 1 116 0,10-13-47 16,3 0-213-16,4-4 118 0,7-5 88 0,2-3-427 0,1 0 249 16</inkml:trace>
  <inkml:trace contextRef="#ctx0" brushRef="#br0" timeOffset="-152631.39">22352 14897 1030 0,'-18'0'0'15,"-3"2"0"-15,-3 6 0 0,-2 10 0 0,2 9 210 0,-2 9-86 0,-2 8-43 16,4 7 0-16,4 4 295 0,1 8-159 16,13-7-95-16,3-2 185 0,3-4-134 0,5-3-68 0,9-6-152 62,6 1 51-62,1-14-8 0,3-4 42 0,4-5-461 0,2-2 230 0,1-5 116 0,5-4 67 0,-5-8-311 0,1 0 118 0</inkml:trace>
  <inkml:trace contextRef="#ctx0" brushRef="#br0" timeOffset="-152343.52">22740 14843 1725 0,'-16'0'0'0,"-4"3"0"0,-1 12 0 0,-5 7 0 0,2 11 0 0,-3 9 0 0,2 12 0 0,1 7 481 0,7 4-221 15,0 10-102-15,14-12-64 0,3-5 212 0,1-4-134 0,12-6-67 16,9-9-43-16,3-1 10 0,0-18-34 0,4-3 0 15,0-5-247-15,1-7 123 0,-4-3 62 0,5-2-307 16,-10-2 180-16,-1-11 95 0,-7-5 46 0,-2-3-147 16,-5-3 36-16,-3-5 49 15,-3 3-42-15,0-1 307 0,-11 0-128 0,-5 0-51 0,-3 1-26 16,-2 0 132-16,-1 5-63 0,-2 7-44 16,-1 1 316-16,-2 3-159 0,4 5-25 0,-4-2-34 15,4 7-41-15,7 0 0 0,-1 1-32 0,6 10-301 16,4 6 151-16,1 3 84 0,6 3 28 0,2 1-833 15,13-2 380-15,5 2 215 0</inkml:trace>
  <inkml:trace contextRef="#ctx0" brushRef="#br0" timeOffset="-152173.08">23149 15438 2349 0,'0'0'-4'15,"0"3"1"-15,0-3-1 0,-4 4 1 0,0 1 0 0,0 3 1 0,-4 2 0 0,0 4 323 0,-6 2-142 0,0 5-72 0,-1-2 78 0,-4 5-65 0,2-4-47 16,1 0 1-16,1 0-411 0,4-5 187 0,-1-2 94 0,5-2-739 16,4-3 406-16,3-7 206 15,0-1 103-15</inkml:trace>
  <inkml:trace contextRef="#ctx0" brushRef="#br0" timeOffset="-151895.04">23388 15190 1724 0,'2'0'0'0,"-1"0"0"0,-1 0 0 0,0 0 0 0,0 3 0 0,0 5 162 16,0 4-61-16,0 2-33 0,0 4 752 0,0 2-383 16,2 2-204-16,2-1-98 0,5 3 116 15,3-2-251-15,4-5 0 0,5 0 0 0,1-7 0 0,4-8 0 32,1-2 0-32,1 0-134 0,0-9 1 0,-2-9 94 0,-7-4-74 15,-5-2 75-15,-5 0 37 0,-5-3 1 0,-4-4-164 16,0 6 77-16,-12 2-32 0,-6 1 42 0,-9-1 212 15,0 7-85-15,-8 0-54 0,3 7 199 0,0 5-94 16,1 1-59-16,3 2 11 0,3 1-1 0,3 0 7 0,7 0-5 16,8 6-498-16,4 1 225 0,3 3 115 0,0-2 54 15,9 2-348-15,11-3 190 16,4-3 57-16,2-1 58 0,4-3-556 0,0 0 306 16</inkml:trace>
  <inkml:trace contextRef="#ctx0" brushRef="#br0" timeOffset="-151717.1">23963 14890 1851 0,'26'-3'0'0,"2"0"0"0,2 3-2 0,5 0 1 0,-6 12-1 0,-1 5 1 0,0 3 0 0,-3 8-1 0,-3 1 652 0,0 6-299 16,-5 1-163-16,-5 0 174 0,-5 5-164 0,-6 0-82 0,-1 3-40 16,-2 3-99-16,-16-5 25 0,-3 0 0 0,-5-4 32 15,-5 2-148-15,-2-5 75 0,-4 2 46 0,2-11-519 16,4-4 274-16,3-5 137 0,1-2 68 15,0-1-92-15,8-7-682 0</inkml:trace>
  <inkml:trace contextRef="#ctx0" brushRef="#br0" timeOffset="-151097.39">24855 15475 960 0,'0'0'0'16,"0"0"0"-16,-1-2 0 0,1 1 0 0,0 1 0 0,0 0 0 0,-2 0 0 0,0 3 0 0,-3 5 147 0,0 6-59 0,-1 0-25 0,-2 3-50 15,-4 0 1-15,-1 4 33 0,-1-3-170 0,-3 0 79 0,-1 0 40 0,3-1 0 16,0-4-131-1,-3 0 84-15,6-3 34 0,1-6 0 0</inkml:trace>
  <inkml:trace contextRef="#ctx0" brushRef="#br0" timeOffset="-150867.64">25250 14994 1021 0,'-18'2'0'16,"-4"6"0"-16,2 6 0 0,-3 6 0 0,0 8 189 0,-3 8-76 15,4 3-38-15,-2 7 9 0,9-1 348 0,8-1-198 0,6 3-98 0,1-4 92 0,8-1-95 16,12 0-39 0,9-10-33-16,4-6-345 0,4-1 161 0,5-4 80 0,-1-3-633 0,8 1 347 15,-10-8 169-15,3-5 87 0</inkml:trace>
  <inkml:trace contextRef="#ctx0" brushRef="#br0" timeOffset="-150626.25">25615 14972 1660 0,'0'-5'0'0,"-2"3"0"0,2 2 0 0,0 1 0 0,0 15 0 0,0 5 311 0,0 5-142 15,0 6-65-15,0 4-34 0,0 3 91 0,2 5-62 94,-1 8-21-94,4-5-9 0,-2 3-184 0,0-4 76 0,2-1 39 0,-1-3-522 0,2 4 284 0,-3-15 131 0</inkml:trace>
  <inkml:trace contextRef="#ctx0" brushRef="#br0" timeOffset="-150332.56">26005 15312 1261 0,'0'0'0'0,"0"0"0"0,0-1 0 0,0 1 0 0,0 0 0 0,0 0 0 0,0 0 0 0,0 9 462 0,0 3-213 16,-1 3-107-16,-7 3 13 0,0 1-64 0,-1 1-27 15,-2 2-90-15,0-1 31 16,-1-1 1-16,-2 4 38 31,1-8-313-31,1-4 152 0,2-1 76 0,0-2 39 0,5-3-588 0,-1-3 287 0</inkml:trace>
  <inkml:trace contextRef="#ctx0" brushRef="#br0" timeOffset="-150002.77">26288 15031 1521 0,'6'1'0'0,"0"-1"0"0,-1 2 0 0,1 1 0 0,-2 1 0 0,1 0 0 0,-3 2 112 15,-2 6-29 1,0 2-8-16,0 0 282 0,0 4-159 0,-3 5-81 0,-8-1-40 31,2 3-62-31,-2-3 22 0,3-3 0 0,-1-2 0 0,1-3-77 0,1-3 39 0,3 2 9 0,-1-6-4 16,3-5 0-16,2-1 33 0,0-1 106 0,0 0-54 16,0 0-16-16,7 0-10 0,4 0 31 0,4 0-30 15,-1 0-17-15,5 0-15 0,1 0 54 0,0 0-10 16,2 0-39-16,0 3 0 0,0 8-67 0,-2 1 33 15,2 4 9-15,-4 0-106 0,-2 2 66 16,-5 3 32-16,-4-1 0 0,-5 2-95 16,-1 3 46-16,-1-6 29 0,-8 1-27 0,-10 0 23 15,-7-4-13 1,-3 1 1-16,-5-2-33 0,1-5 28 0,-1-4-14 0,-2-3 36 0,4-3-335 0,-1 0 159 16,0 0 60-16,9-12-496 0,5-8 295 0,3-12 147 15</inkml:trace>
  <inkml:trace contextRef="#ctx0" brushRef="#br0" timeOffset="-149873.64">26333 15116 1581 0,'6'0'0'0,"-3"0"0"0,3-1 0 0,2-1 0 0,-1 0 0 0,6 0 247 0,-2 1-110 0,2 1-50 16,2 0 138-16,2 0-94 0,2 0-47 0,5 0-14 16,-4 1-301-16,3 3 134 0,1-1 67 0,-1 1 31 15</inkml:trace>
  <inkml:trace contextRef="#ctx0" brushRef="#br0" timeOffset="-149702.84">26965 15041 1619 0,'16'0'0'0,"-1"0"0"0,3 0 0 0,4 0 0 0,-6 3 0 0,0 10 0 0,-3 3 377 0,-3 8-170 16,0 4 536-16,-2 5-343 0,-5 6-187 0,0 5-88 0,-3 6 122 15,-3 0-247-15,-7 4 0 0,-4 1 0 0,-2-7 0 16,-1-3-49-16,-4-2 4 0,0-3 40 0,-5-3-261 0,-7 5 160 15,2-12 65-15,-2 0-692 0,1-4 376 16,-2-1 52-16,1-1-554 0</inkml:trace>
  <inkml:trace contextRef="#ctx0" brushRef="#br0" timeOffset="-149544.52">27303 15947 2139 0,'0'0'0'0,"0"0"0"0,-3 0 0 0,0 0 0 0,0 0 0 0,-2-2 0 0,1 1-389 0,0-3 177 0</inkml:trace>
  <inkml:trace contextRef="#ctx0" brushRef="#br0" timeOffset="-136274.96">2817 6916 929 0,'0'0'0'15,"0"0"0"-15,0 0 0 0,0 0 0 0,0 0 0 0,0 0 0 0,0 0 0 0,0 0 117 0,0 0-30 0,-1 0-9 0,1-2 38 0,0-1-38 0,0 3-1 16,0 0-39-16,-2 0 165 16,2-2-87-16,0 2-39 0,0 0 107 0,-2 0-73 15,2 0-37-15,0 0 83 0,0 0-65 16,0 0-27-16,0 0 0 0,0 2 17 0,0 5-45 0,0 3 11 0,0-2-11 15,0 1-3-15,0-1 3 0,2 3 1 16,4-5 0-16,-1 6-47 31,0-6 19-31,0 0-1 0,1 0-49 0,0-2 39 0,-1-2 9 0,-1-1 10 0,2-1-72 0,-2 0 37 16,0 0 3-16,-2 0-26 0,-1-4 21 0,1-5-1 16,-2 1 14-16,0-1-5 0,0-1 4 0,-2-1 9 15,-4 2-8-15,1 0 40 0,-2 3 0 0,0 2-33 16,0 0 102-16,-1 2-48 0,1 0-16 0,-2 2 54 15,3 0-33-15,-1 4-1 0,3 6-26 0,-1 1 25 16,2 0 16-16,2 3-45 0,1-2 18 0,0-2-65 16,0 2 5-16,0-1 47 0,1-1 13 0,2 0-56 15,5-5-7-15,-4 0 47 16,3 0-146-16,-1-3 66 0,0 2 28 0,-4-4-3 0,3 0-35 16,-2 0 32-16,2 0 1 0,-1-3-4 15,-3-3-13-15,0-1 35 0,-1 2-16 0,0-5 45 0,0 3-4 16,0 0-28-16,0 3-4 0,0 0 67 15,-2 0-25-15,-3 2-1 16,0 0 103-16,0 2-61 0,2 0-18 0,1 0 78 0,0 0-47 0,0 8-30 16,1-4 22-16,1 3-83 15,0 0 59-15,0-3-21 0,0 2-28 0,1-2-27 0,5 0 1 16,2-3 29-16,2-1 5 0,-3 0-118 16,3 0 56-16,-2 0 35 15,1-1-34-15,-2-7 31 0,-1 1-4 0,0-2-1 0,-1 1 13 0,-2 0 5 0,0 1-23 16,-1-1 145-16,-2 1-61 0,0 3-29 15,0-2 5-15,0 3 26 16,-2 1-21-16,-4-2 2 0,-1 2-5 0,2 2-11 16,-2 0 2-16,2 0-21 15,-1 0 0-15,0 3 0 0,3 5 0 0,3-5 0 0,0 4 0 0,0-2 0 16,0-1 0-16,0 1-144 0,0-2 45 0,0-2 39 16,3 1 27-1,3-2-170-15,2 0 90 0,-3 0 21 0,1 0 34 0,0-2-6 0,-1-2 0 0,0-3 26 16,-2 2 42-16,-2 1-10 0,2-1-32 0,-2 2 251 15,-1 3-124-15,0-2-52 0,0 2-34 0,-5 0 311 16,-2 0-155-16,1 2-44 0,-1 6-49 0,0-1-54 16,2-1-12-16,-1 1 0 15,0-2 0-15,5 1 0 0,1-1-71 0,0-2 17 16,0-3-856-16,0 0 421 0,7 0 234 0</inkml:trace>
  <inkml:trace contextRef="#ctx0" brushRef="#br0" timeOffset="-131367.48">2497 6982 892 0,'-1'-3'0'0,"-2"1"0"16,-2-5 0-16,2 4 0 0,2 1 0 0,-1-1 107 0,0-3-36 0,-1 3 1 0,-2-2-27 0,3 0 88 0,0 2-49 0,-1-1-23 47,0 2 60-47,2-3-42 0,-3 4 9 0,0-3-52 0,0 2 1 0,0 2-1 0,-1 0 1 0,-3 0 196 0,1 2-90 0,1 10-57 0,-2-3-25 0,2 4 40 15,2-1-32-15,1 4 0 0,-3-2-23 63,6 1 127-63,0-1-68 0,0-1-34 0,0-2 38 0,1 1-36 0,8-3 9 0,-2-1-85 0,6-4 1 0,-1-2 38 0,2-1 1 0,-1-1-78 0,3 0 48 0,-6 0-9 0,2-6 38 0,-1-6-116 16,-2 0 44-16,-2 0 40 0,-1-3-65 15,-5-2 38-15,2 1-5 0,-3-1 0 0,0 2-23 0,-4-4 11 0,-7 5 3 0,-1 0 33 16,-3 1-11-16,-1 5 6 15,-1 1-10-15,-3 0 49 16,4 6 1-16,-3 1-38 0,5 0-1 0,-2 4 127 16,5 7-58-16,-2 1-22 0,6 5 26 0,4-2-20 31,1 4 1-31,2-2-12 0,0 1 64 0,0 2-19 0,5-5-7 0,6-2-77 16,0-1 1-16,4-3 47 0,2-1-9 0,-1-4-153 0,0-4 69 0,1 0 33 0,-1 0 0 0,0-1-116 15,-3-5 70-15,-1-6 18 0,-3 1 11 0,-3-2-14 16,-2-1 37-16,-2-1-26 0,-2 1 53 15,0-1-26-15,0 5-10 0,-6-1 78 0,-4 0-36 16,-4 2 7-16,0 2-41 0,-4 0 49 16,2 3 2-16,-3 3-24 0,1 1-15 0,2 0 77 15,0 5-34-15,2 2 15 16,1 7-48-16,4 1 115 0,2 2-53 0,4 0-20 0,3 2 25 16,0 2-11-16,0-3-48 0,1-2-18 0,11 0 0 0,2-3 0 15,-1 2 0-15,4-8 0 16,-1-2 0-16,2 0 0 0,-1-5 0 0,-1 0-55 0,-1 0 1 15,-2 0 18-15,-2-5-37 0,-2-4 26 0,-1-4 0 0,-5 2 13 16,1-4 40-16,-4 3-44 16,0-2 23-16,0 1 46 0,-6 2-22 0,-5-2-3 15,1 1-25-15,-3 4 36 0,-2 1 0 0,1 0-12 16,0 5-11-16,-2 0 19 0,0-1-17 0,1 3 9 16,4 0 47-16,1 7-24 0,1 4 1 0,1 1-25 15,3 2 59-15,4 1-28 16,1 1 1-16,0-2-32 0,0 1 6 0,4-3 6 15,6 1-2-15,0-2-112 0,2-4 54 0,1-2 29 0,0-3 0 0,1-2-166 16,-2 0 86-16,0 0 34 16,-1-2-20-16,-4-5 20 62,-3-4 0-62,0 2 5 0,1-4 110 0,-5 2-47 0,0-1 1 0,0 1 56 0,-5 2-46 0,-3 2-21 0,-1-1 15 0,0 5 136 0,0-1-78 0,0 1-14 16,3 0-27-16,2 3-140 0,-2-2 75 0,6 0 23 0,0 2-1026 0</inkml:trace>
  <inkml:trace contextRef="#ctx0" brushRef="#br0" timeOffset="-114555.75">3281 6870 213 0,'-4'-2'0'0,"1"-1"0"0,0 2 0 0,0-2 0 0,0 1 0 0,2 0 206 0,-5-2-83 0,5 0-34 16,-1 1 65-16,1 2-57 0,-1-3-30 0,0 0 41 15,2 3-35-15,-1-1 10 0,1-3-45 0,-1 4 146 78,1 0-73-78,0-1-37 0,-1 0 1 0,1 1 109 0,-2-1-78 0,1 2-34 16,1 0 1-16,-2 0 43 0,-2 0-38 0,2 7 9 0,-2 2 18 0,1 4-33 0,2 1 0 0,-2 1 75 0,3 2-54 0,-2-1-18 0,2 1-9 0,0-4-5 0,0 2-23 0,2-4 0 0,3-1 1 0,7-1-53 0,-2-4 21 31,5-5 1-31,-3 0 30 0,2 0-150 0,3-3 85 0,-2-10 28 0,-1-3-163 0,-4 0 79 16,1-3 50-16,-4-1-42 0,1-3 37 0,-5 3 1 0,-2-1 0 16,-1 1 41-16,0 2-21 0,-7 0-23 15,-3 2 13-15,-5 5 125 0,2 1-56 0,-2 5-25 16,-1 3 1-16,-1 2 138 0,0 0-76 15,2 12-19-15,3 4 59 0,0 2-38 16,5 5-28-16,0 0 41 0,2 3-21 0,5-3 2 16,0-2-38-16,0 1-7 15,5-5 7-15,6 0 1 0,0 2 9 0,1-10-86 0,5 0 38 16,-3-4 0-16,0-1 38 0,-1-2-144 0,2-2 60 0,-1 0 32 16,-5 0-70-16,2-7 39 15,-4-4 27-15,-1-2-18 0,0-4-11 0,-3-1 43 16,-1 0-15-16,-2-2-1 0,0 0 12 0,0 1-6 15,-5-1-1-15,-2 4-23 0,-2 1 27 0,-2 2 0 16,2 0 1-16,-4 8 32 0,-1-2-32 0,4 4 0 16,-5 3 116-16,2 0-55 0,3 15-24 0,-5-1 112 15,4 3-59-15,2 6-36 0,6-2 15 0,-1 2 37 16,3 0-29-16,1 2-1 0,0-4-66 0,0-4 0 16,1-3 0-16,8 1 0 15,3-3 0-15,-2 0 0 0,3-7 0 0,-3-2 0 16,1-3 0-16,2 0 0 0,-3 0-20 0,2-2-1 0,-4-9-108 15,1-1 66-15,-3-5 14 0,-3 1-32 16,-2-1 25-16,1-3-5 0,-2 1 18 0,0 1 46 16,0 0-35-16,-6 1 7 0,-1 2-9 0,-4 0 32 15,-1 3-26-15,2 2 2 0,-5 5 93 0,3 1-44 16,1 3-15-16,-5 1 127 0,8 0-64 0,-6 8-37 16,7 5-8-16,-1 1 117 0,3 3-58 0,1 4-32 31,4-6-31-31,0 4-22 0,0-4 0 0,0 1 0 0,3-3 0 0,4 1 0 0,4-6 0 15,-2-1 0-15,3-1 0 0,-2-5 0 0,1 1 0 0,3-2 0 16,-6 0 0-16,4 0-6 16,-5-9-18-16,2 0-78 0,-3-5 38 0,0-2 26 15,-4 2-4-15,-1-4-5 0,2 2-15 0,-3-4 39 16,0 4-21-16,-4-2 50 16,-4 2-33-16,-3 3 0 0,1 1 55 0,-3 2-26 0,1 4 8 0,-2-1 99 15,-1 5-59-15,4 2-30 16,-1 0 18-16,1 9 99 0,1 2-56 0,0 4-56 15,5 2-25-15,4-1 0 0,1 0 0 0,0 0 0 32,0 1 0-32,0-3 0 0,4-3 0 0,6 0 0 0,-1-3 0 0,1-3 0 0,2 1 0 0,-2-5 0 15,0-1 0-15,3 0-33 0,-4-1 7 0,0-8-155 16,2 0 79-16,-4-4 21 0,-3-1 28 0,-1 0-20 16,-1-4 1-16,-2 2 32 15,0-2-8-15,0 4 90 0,-3-3-40 0,-4 4 0 0,-6-1 24 0,2 4-22 16,-1-1-8-16,-3 4 174 15,1 2-92-15,1 5-28 0,-1 0-29 0,2 0 172 0,1 2-86 0,2 8-89 16,1 3-18-16,4 3 0 16,3 0 0-16,1-1 0 0,0 2 0 0,0-2 0 15,1-3 0-15,6 0 0 0,3-3 0 0,-1-1 0 16,4 1 0-16,-3-6 0 0,3-3-33 0,0 0-12 16,-3 0 27-16,3 0-177 0,-4-3 83 0,0-6 20 15,-4 1 31-15,-2-1 16 16,1-1 6-16,-2-1 1 0,-2-4-10 0,0 6 124 0,0-2-57 15,-9-1-29-15,0 0 134 0,-2 3-66 16,-2-4-45-16,3 6 55 0,-5 0-39 0,7 2 4 16,-4 3 0-16,1-3 56 0,3 2-40 0,5 3-2 15,-3 0 0-15,3 5-63 0,3 5 0 0,0 1 47 16,0-1-10-16,0 2-50 16,7 1-1-16,1-1 38 0,6-2-113 0,-6-1 53 0,4-2 27 15,-1 1-84-15,-1-4 53 0,-2 0 13 0,2-2 1 16,-3 2-135-16,0-4 79 0,-2 0 20 15,-3 0-1-15,0 0 14 0,-2-2-1 0,0-5 18 16,0 2 10-16,0-3-156 0,-2 1 79 0,-2 2 38 16,1 1-645-16</inkml:trace>
  <inkml:trace contextRef="#ctx0" brushRef="#br0" timeOffset="-109064.56">7509 15611 785 0,'-3'-6'0'0,"0"0"0"15,1 4 0-15,-3-1 0 0,2-3 0 0,0 4 0 0,1-2 0 0,-1 1 0 0,0-1 215 0,2 1-88 0,-4 1-44 0,1-1 10 0,0 2 150 16,1-2-102-16,-1 3-51 0,-1 0 154 0,-3 0-103 16,3 3-41-16,-4 6 61 0,3 7-62 15,-3 4-30-15,2 6 1 0,2 6 124 0,-2 6-68 16,4-1-49-16,1 3 0 0,2 1 8 16,0 0 0-16,0 1-46 0,5 1 9 0,6-8-86 15,4-5 38-15,2-2 1 16,1-4-110-16,0-4 74 0,2 3 46 0,-3-12-101 0,1-2 62 0,-1-1-4 15,-3-2 28-15,1-3-333 0,2-1 158 0,-6-2 50 16,1 0 52-16,1 0-388 0,0 0 214 16,0-9 106-16,4-2 44 0</inkml:trace>
  <inkml:trace contextRef="#ctx0" brushRef="#br0" timeOffset="-108859.5">7738 15801 1542 0,'-7'-6'0'16,"-1"2"0"-16,1-1 0 0,3 2 0 0,1-3 232 0,3 4-102 0,0 0-46 0,4-1-1 15,14-2 546-15,3 2-296 0,9-3-138 16,3 2-84-16,4 0 13 0,0 0-43 0,2 1-1 16,3-2-510-16,6 1 243 0,-8 1 107 0,1-1-634 0,-3 1 375 15,-2-1 189-15,-5 2 93 0,0-2-447 16,-14 4 234-16</inkml:trace>
  <inkml:trace contextRef="#ctx0" brushRef="#br0" timeOffset="-108518.98">7897 15836 835 0,'-35'4'0'16,"9"4"0"-16,6 1 0 0,4-1 0 0,7-1 246 0,5-2-104 0,0-3-43 0,4 1-36 0,8-2 348 15,10 2-186-15,6-3-95 0,5 0-34 16,3 0-21-16,-1 0-9 0,0 0-308 0,0 0 140 0,0 0 69 15,-6 0 35-15,2 0-333 16,-8 4 172-16,-4 1 91 0,-3 1 44 0,-4 2-53 0,-6 3-23 0,-2 6 37 16,-3-3-54-16,-16 1 381 15,-6 2-162-15,-3 2-70 0,0-4 544 0,3-1-288 16,2-4-114-16,4-2 294 0,6-1-216 0,1-2-108 16,4-1-43-16,8-1-146 0,0-1 41 0,2-2 0 15,16 2 42-15,1 1-272 0,3 1 145 0,3-1 58 16,-2 3 34-16,-1 1-151 0,-2 2 92 0,-7 0 47 15,3 5-254-15,-12 0 129 0,-2 3-12 0,-2 2 313 16,-3-2-115-16,-16 2-45 0,-3 5-9 0,-4-7 216 16,-7 2-114-16,-2-2-60 15,-1-5-1-15,-2 1-144 0,-3-3 72 0,10-9-2 0,-2-1 85 16,5-4-283-16,7-16 144 0,5-11 51 16,0-8-701-16,12-11 356 0</inkml:trace>
  <inkml:trace contextRef="#ctx0" brushRef="#br0" timeOffset="-108264.5">7967 15366 1317 0,'3'-19'0'15,"-2"9"0"-15,1 2 0 0,0 2 0 0,-2 6 0 0,0 0 0 0,0 0 0 0,-4 0 220 0,-4 14-91 0,-4 4-47 0,1 2 1 0,-6 3-127 0,-2 3 50 0,0-1-9 31,-4 1 40-31,-1-2-97 0,1 1 48 0,-2 1 77 0,4-9-28 0,0 0-1 16,6-6 0-16,0-1 247 0,6-4-123 0,-1 1-52 0,10-7-40 0,0 0 120 0,1 0-76 0,17-2-37 0,7-3 0 0,4-7 2 0,5 4-9 16,4-3-31-16,0 1 0 0,1 2-176 15,0 0 88-15,4-1 54 0,-8 3-197 0,-3 3 116 0,-1-3 57 16,-3 6-621-16,-2-2 311 0,-3 0 98 0,-9 2 103 16,-7 0-372-16,-4 0 232 0</inkml:trace>
  <inkml:trace contextRef="#ctx0" brushRef="#br0" timeOffset="-108124.87">7996 15299 841 0,'-9'-3'0'0,"2"1"0"0,2 2 0 0,0 0 0 0,1 6 0 0,1 10 567 0,3 2-269 0,0 7-131 16,0 6-65-16,0 5 279 0,4 3-172 0,4 9-76 0,-1-3-307 16,0 2 106-16,0 0 52 0,1 1-286 15,-1 0 169-15,2 8 94 0</inkml:trace>
  <inkml:trace contextRef="#ctx0" brushRef="#br0" timeOffset="-107944.39">8375 15969 2514 0,'0'1'0'0,"-1"4"0"0,-3 1 0 0,0 5 0 0,-1 2 0 0,-4 5 0 0,0 3 0 0,-2 5 0 0,0-1 290 0,-2 2-127 0,1 1-219 0,0-1 55 0,2-6 14 0,-1 0 1 0,3-7-223 0,3-1 123 16,-1-5 62-16,0-1 39 0,3-7-678 0,3-1 350 16</inkml:trace>
  <inkml:trace contextRef="#ctx0" brushRef="#br0" timeOffset="-107779.3">8589 15729 1686 0,'12'-12'0'0,"5"4"0"0,3 1 0 16,4-1 0-16,2 1 0 0,-1 0 0 0,6 1 350 0,-1 1-157 0,6-5 231 0,7 3-184 0,-5 1-107 16,1 1-48-16,-1 1-399 0,0 4 174 0,3-3 98 0,-12 3 35 0,-2 0-314 15,-7 0 179-15,-6 3 90 16,-7 9-814-16</inkml:trace>
  <inkml:trace contextRef="#ctx0" brushRef="#br0" timeOffset="-107463.02">8744 15859 1455 0,'-21'3'0'0,"4"3"0"16,2 0 0-16,3-1 0 0,10-2 0 0,2-2 0 0,0 2 0 0,11-1 162 31,7 0-63-31,4-2 107 0,-1 0-89 0,4 0-40 0,0 0 0 0,1 1-248 0,-5 1 104 0,2 3 60 0,-6 0 18 0,-2 1-240 0,-5 1 132 16,-1 2 67-16,-7 3 9 0,0 3 38 15,-2-1-78-15,-6 3 35 16,-12 2 217-16,-4-4-96 0,1 4-64 0,-3-2 397 15,4-5-208-15,3 0-101 0,4-6-26 0,1 2 132 0,8-4-94 16,1 1-38-16,3-3-33 0,2-2-151 0,9 0 64 16,8 0 31-16,4 0-129 0,2 2 89 15,-1 0 32-15,-3 4 0 0,1-2-283 0,-5 4 159 0,-1 4 21 16,-4 2-29-16,-11 2 58 0,-1 2 26 16,-1 2-21-16,-16 1 267 0,-5 4-135 0,-7-4-43 15,-2-1-26-15,-1 0 133 0,-4-4-59 16,1-4-39-16,-1 0-83 0,6-10 56 15,-1-2 9-15,7-2 51 0,4-22-566 0,2-8 248 0,2-9 119 0</inkml:trace>
  <inkml:trace contextRef="#ctx0" brushRef="#br0" timeOffset="-107197.12">8785 15273 1300 0,'2'-25'0'0,"4"9"0"0,-3 2 0 0,-2 12 0 0,1 2 0 0,-2 0 0 0,0 9 0 0,-10 7 430 16,-5 5-188-16,-2-1-107 0,0 6-49 0,-5 0-5 15,-1-1-1-15,0 2-43 0,-7 2-63 0,3-6 26 16,3 0 1-16,-2-4 35 0,5-2-36 0,3-6 37 16,0 2 8-1,10-8 146-15,6-3-78 16,2-2-38-16,1 0 0 0,20 0 39 0,7-2-30 0,6-3-9 0,7-3-39 0,5-1-1 16,0 3 2-16,5-1-1 0,-1 3-284 0,-3-1 138 15,-2 2 73-15,0 1-552 0,-6 0 294 0,5 0 125 16,-15 2 81-16,-8 0-269 0,-4 0 160 0,-8 0 82 15,-9 0 39-15,0 0-382 0</inkml:trace>
  <inkml:trace contextRef="#ctx0" brushRef="#br0" timeOffset="-107059.18">8858 15305 1417 0,'-14'-2'0'0,"5"-1"0"0,1 2 0 0,4 1 0 0,-4 1 0 0,6 15 0 0,1 2 0 0,1 6 0 0,0 6 541 0,0 2-253 0,0 6-117 0,0 1 28 0,0 2-81 0,0 0-41 0,0-2 1 0,1 1-483 0,1 0 230 0,2-11 101 0,2-3-646 0,1-4 378 0,2-6 189 0</inkml:trace>
  <inkml:trace contextRef="#ctx0" brushRef="#br0" timeOffset="-106914.77">9302 15341 3205 0,'20'8'0'0,"2"6"0"0,0 9 0 0,-5 8 0 0,2 10 0 0,-4 9 0 0,-2 5 0 0,-4 8 0 0,-4-5 0 0,-5 4 309 0,0 3-136 0,0-1-68 0,-11 5-110 16,-3-13 16-16,-5-3 1 0,-3-2-557 0,-5-5 290 15,-1-1 146-15,-5 2 82 0,8-16-426 0,-3-6 245 16</inkml:trace>
  <inkml:trace contextRef="#ctx0" brushRef="#br0" timeOffset="-106569.59">9909 16206 2394 0,'-10'0'0'0,"1"0"0"0,-2 3 0 0,5 7 0 0,1 3 0 0,-1 4 0 0,-5 3 0 0,-1 6 0 0,-5 8 0 0,-1 0-425 16</inkml:trace>
  <inkml:trace contextRef="#ctx0" brushRef="#br0" timeOffset="-102628.2">10574 15686 412 0,'-3'-10'0'15,"1"3"0"-15,0-1 0 0,1 1 0 0,-2-1 0 0,0-1 305 0,1 1-126 0,1 2-75 0,-1-1-34 0,0 2 149 16,1-1-91-16,-1 0-45 16,-4 2 78-16,5 0-66 0,-4 4-30 0,2 0 123 0,-2 0-76 15,-4 3-38-15,-1 8 9 0,0 9 79 0,-1 7-62 0,-3 4-32 16,1 6 0-16,-1 8 110 0,3 5-61 0,3-6-45 31,1 5 0-31,5-5-3 0,2 1-32 0,0-2-1 0,8 3-110 0,9-13 51 16,5-4 30-16,3-2-125 0,4-8 77 0,1-2 39 15,4-1 10-15,-6-10-421 0,-1-2 207 16,-3-4 61-16,-1 0 66 0,-5 0-390 0,1-7 207 0,-4-4 118 16,-8-6 53-16,1-1-346 15</inkml:trace>
  <inkml:trace contextRef="#ctx0" brushRef="#br0" timeOffset="-102476.84">10767 15676 761 0,'0'-10'0'0,"0"2"0"0,-2 2 0 0,1 0 0 0,1 6 0 0,0 0 485 0,0 6-224 0,0 11 396 0,0 7-309 16,1 3-148-16,4 3-85 0,2 4 91 0,-3 2-84 16,1 3-43-16,1-1 0 0,1 5-150 0,-3-4 49 15,2-2 29-15,2 2 1 0,-5-3-548 0,3-4 288 16,0 5 153-16,-1-11-748 0</inkml:trace>
  <inkml:trace contextRef="#ctx0" brushRef="#br0" timeOffset="-102309.7">11055 16024 1415 0,'2'0'0'0,"0"0"0"0,-1 0 0 0,-1 0 0 0,2 0 0 0,-2 5 0 0,0 7 0 0,0 3 531 0,-3 4-252 0,-5 0-121 0,-2 3-61 0,-2 0-10 0,-2 2-16 0,0-2-10 0,2 0-339 16,-4-3 156-16,3-4 80 0,3-5-593 0,-5 1 324 0,8-6 160 0</inkml:trace>
  <inkml:trace contextRef="#ctx0" brushRef="#br0" timeOffset="-102155.02">11220 15874 1576 0,'11'-8'0'0,"4"1"0"0,2 5 0 0,3-4 0 0,0 3 0 0,7 0 0 0,-3 0 398 0,1-1-181 0,3 3-90 16,0 0 327-16,2-2-209 0,4 3-95 0,-4-2-61 0,-2 0-337 15,1 0 142-15,-2 0 71 0,-2 1-760 16,2 0 418-16,-11-2 199 0</inkml:trace>
  <inkml:trace contextRef="#ctx0" brushRef="#br0" timeOffset="-101851.58">11302 16017 1155 0,'-15'0'0'0,"4"0"0"0,4 0 0 0,2 0 0 0,5 0 0 0,0-1 399 15,12 0-181-15,8 1-91 0,4-3 90 0,3 3-81 16,1 0-55-16,1 0 1 0,1 0-163 0,-2 0 58 16,-2 8 30-16,1 1-434 0,-5-2 222 0,-5 4 114 0,-5 5 57 15,-4 0-254-15,-6 4 134 0,-2 3 62 0,-6 0 38 16,-18 2 179-16,-5 0-81 0,-4 0-40 0,-5 0 227 15,-2-1-143-15,6-3-58 16,1-6-33-16,3-1 674 0,5-4-269 0,7-3-184 16,2-2 216-16,10-5-203 15,6 0-98-15,0 0-48 0,15 0-12 0,7-5-37 0,6-2 10 16,2 0-10-16,3 1-336 0,-1 1 168 0,3 2 85 16,-3-3-511-1,5 4 283-15,-10 0 146 0,1 2-7 0,-5 0-243 0,-3 0 167 0,-4 0 88 0,-3 3-322 16,-6 4 209-16,-7 1 100 0</inkml:trace>
  <inkml:trace contextRef="#ctx0" brushRef="#br0" timeOffset="-101490.93">11305 15344 1301 0,'-14'-19'0'0,"4"6"0"0,5 4 0 0,4 0 0 0,1 3 0 0,1 3 75 0,10 0-39 0,4 3 1 0,3 0-36 0,2 0 9 0,-1 0 26 15,0 11 1-15,-3 1-279 0,0 6 136 0,-6 0 69 0,4 4-218 0,-9-1 125 0,-2 3 62 16,-3 0 30-16,0 1 157 0,0-2-64 16,-7 1-35-16,-5-4 152 0,1-3-96 0,2-2-52 31,-3-4 1-31,2-3 519 0,3 3-253 0,-1-6-102 0,3-5-76 0,5 3 198 31,0-2-138-31,0 1-68 0,5 0 25 0,5 3-52 0,5-4 0 0,0 7-41 0,-1 2-179 0,3 1 89 0,-3 5 54 16,0-3-98-16,-5 7 67 0,-2-3 34 0,-6 3-1 15,-1 1-96-15,0 3 11 0,-9-6 45 16,-8 0-48-16,-4-3 35 0,-4-2 0 16,-2-2-18-16,-4-1-212 0,4-4 126 0,2-5 59 0,4-1 29 15,-1 0-367-15,2-7 189 0,10-10 108 0</inkml:trace>
  <inkml:trace contextRef="#ctx0" brushRef="#br0" timeOffset="-101336.89">11795 15457 1812 0,'33'1'0'0,"-8"8"0"0,5 6 0 0,-2 5 0 0,-2 2 0 0,-2 8 0 0,0 7 416 0,-12 0-194 16,0 8-92-16,-4 4-47 0,-5 6 448 0,-3 5-248 15,0 11-113-15,-5-13-38 0,-13 5-47 16,-3-4-24-16,-6-2-55 0,-2-1-371 0,-8 3 182 15,1-14 106-15,-3 2-805 16,-3-2 456-16</inkml:trace>
  <inkml:trace contextRef="#ctx0" brushRef="#br0" timeOffset="-100229.85">12498 16337 1274 0,'2'0'0'0,"-1"0"0"0,-1 0 0 0,3 0 0 0,-2 0 0 0,-1 2 244 0,1 0-108 0,1 0-50 0,-2-1-25 0,1 1 340 0,-1 3-182 16,2-3-83-16,-2 3-54 0,0 2-12 0,0 3 0 31,-2 5-34-31,-9 7-477 0,-9 11 247 0</inkml:trace>
  <inkml:trace contextRef="#ctx0" brushRef="#br0" timeOffset="-98209.95">13363 15674 913 0,'-14'-1'0'0,"-3"-2"0"0,-1 2 0 0,3 1 0 0,1 0 0 0,0 10 75 15,-3 5 0-15,0 3-38 0,-3 8 284 0,5 4-146 16,0 6-69-16,3 5 199 0,2 4-134 0,1 2-67 0,6 2-24 16,3-8 157-16,2-5-100 0,17-4-50 62,3-4-24-62,4-6-51 0,9 1 10 0,-1-12 15 0,-1-3-143 0,1-1 72 0,2-3 36 0,-3-4-563 0,4 3 305 0,-10-3 88 0,-2 0 90 0</inkml:trace>
  <inkml:trace contextRef="#ctx0" brushRef="#br0" timeOffset="-97970.12">13540 15874 1365 0,'0'-12'0'0,"0"1"0"0,0 2 0 0,0 4 0 0,0 1 0 0,5 2 0 0,6 0 0 0,3 2 466 0,3 0-205 0,1 4-117 16,0 5-16-16,1 6-45 0,0 2 0 0,-1 2-115 16,-2 4 44-16,-7 1-10 0,0 1 35 0,-9 2-140 15,0-2 70-15,0 5 45 0,-12-5-10 0,-5-2 17 16,-6-2 18-16,-4-1 0 0,-7-6 0 0,-2 4-147 16,3-11 60-16,-1-5-3 15,3-2-261-15,3 0 140 0,3-5 79 0,3-10-173 16,14-6 122-16,7-9 47 0,1-1 31 15,8-3-367-15</inkml:trace>
  <inkml:trace contextRef="#ctx0" brushRef="#br0" timeOffset="-97822.55">13756 15744 1075 0,'0'0'0'0,"0"0"0"0,0 0 0 0,0 6 0 0,-2 2 347 0,-2 2-155 0,-5 5-69 0,2 2-47 16,-2 3 573-16,1 5-307 0,2 2-152 0,-2 0-76 15,5 5 129-15,3-5-107 16,0 2-50-16,4-4-276 0,13-1 113 15,3-2 58-15,3 2-629 0,2-7 338 0,2-3 173 16,0-4 88-16,2-3-383 0,-2-4 224 0</inkml:trace>
  <inkml:trace contextRef="#ctx0" brushRef="#br0" timeOffset="-97644.14">14106 16015 2431 0,'0'0'0'0,"0"-3"0"0,0 1 0 0,0 0 0 0,0 0 0 0,-2 1 0 0,2 1 0 0,-3 0 0 0,1 7 0 0,-2 5 325 0,-2 4-135 0,0 0-50 16,-1 3-52-16,-5 5-25 0,1-1 0 0,-3 0-257 15,-1 2 125-15,-1-4 48 0,0 0 30 0,-2 0-235 16,0-2 131-16,0-2 67 0,-1-2 41 0,5-6-666 16,3-4 224-16</inkml:trace>
  <inkml:trace contextRef="#ctx0" brushRef="#br0" timeOffset="-97344.66">14339 15945 1601 0,'0'7'0'0,"0"-1"0"0,0 2 0 0,0 2 0 0,-5 2 0 0,-2 2 600 16,3 0-274-16,-1 1-149 0,2 1-70 0,3 0 121 0,0-2-95 0,0 0-49 15,6-1-14-15,7-5-102 0,4-4 34 16,2-1 0-16,4-3-335 0,2 0 193 15,-2-7 84-15,-1-6-286 47,-2-6 189-31,-1 2 94-16,-8-2-30 0,0-2 15 0,-7 1-19 0,-4 0 28 0,0 0 1 0,-10 1 270 0,-8 0-120 0,-2 0-71 0,-3 6-20 0,-3 2 123 0,-2 3-57 0,-1 4-45 0,1 0 345 0,-3 3-116 0,6 1-109 0,3 0-54 47,4 1-22-47,5 8-1 0,5-1-23 0,-1 2-438 0,9 1 215 0,0 0 111 0,10-1 56 0,8-1-751 15,2-3 343-15</inkml:trace>
  <inkml:trace contextRef="#ctx0" brushRef="#br0" timeOffset="-97197.68">14771 15729 2547 0,'8'-2'0'0,"2"-1"0"0,2 3 0 15,1 0 0-15,-1 1 0 0,5 12 0 0,-2 5 0 0,5 3 312 0,-2 6-142 0,-2 2 448 16,1 3-334-16,-3 1-284 0,1 6 0 0,-7 5 0 15,-6-3 0-15,-2 1 0 0,0 3 0 0,-14-1-77 16,-11 1-175-16,-8 9 153 16,-5-8 63-16,-8 2-1061 0</inkml:trace>
  <inkml:trace contextRef="#ctx0" brushRef="#br0" timeOffset="-94115.14">15509 16326 1728 0,'0'-7'0'0,"0"3"0"0,-4-1 0 0,1 3 0 0,2-2 0 0,-4 2 0 0,4 1 167 0,-2 1-65 0,-1 0 90 156,1 0-77-156,-2 7-39 0,0 2 9 0,-2 3-221 0,-2 3 86 0,-1 2 44 0,1 0 0 0,-3 4-454 0,-3 1 259 0</inkml:trace>
  <inkml:trace contextRef="#ctx0" brushRef="#br0" timeOffset="-93841.87">15967 15920 1208 0,'-11'0'0'0,"-3"0"0"0,1 5 0 0,-4 3 0 0,3 3 0 0,0 7 0 0,2 7 0 0,-2 3 349 0,4 4-155 0,2 7-70 0,4-3 302 0,4-1-195 0,0-3-97 0,4 4-59 15,7-7 0-15,6 8-29 0,-1-11-9 0,3 0-345 0,1-4 173 16,-1 0 86-16,2-5 43 0,1 3-210 0,-3-10 122 15,1-3 65-15,0-5 12 0</inkml:trace>
  <inkml:trace contextRef="#ctx0" brushRef="#br0" timeOffset="-93504.75">16200 16034 1742 0,'-7'-10'0'0,"0"2"0"0,6 4 0 0,1 0 0 0,0 1 0 0,1 1 0 0,15 1 0 0,1-1 395 0,7 2-179 15,2 0-90-15,5 0-35 0,-3 0-205 0,2 0 76 0,-1 0 37 0,1 0 0 0,-4 3-145 0,1 6 101 0,-11-1 36 0,-5 4-373 0,-7 5 191 0,-4 2 94 0,0 1 39 0,-15 5-5 16,-7-2 45-16,0 1-58 0,-3-4 364 16,3 1-182-16,1-3-71 0,2 0-46 15,5-6 448-15</inkml:trace>
  <inkml:trace contextRef="#ctx0" brushRef="#br0" timeOffset="-93406.22">16331 16260 2408 0,'-4'9'114'0,"2"-4"4"0,2 2 45 0,0 2-53 0,8-6-42 0,7 2-3 0,1-2 0 0,3 1-28 0,-2 3-121 0,3 3 69 0,-6-1 22 0,-2 1 0 0,-2 1-32 0,-7 4 31 0,-1 0-1 0,-2 5 42 0,-2-4 16 0,-14 2 1 16,-4-2-76-16,-5 1 29 0,-3-3-26 0,-3 2 30 0,3-7-6 0,0 0-169 0,4-4 85 0,3-5 41 0,4 0-641 0,3 0 313 0,11-9 149 0,3-9 85 0</inkml:trace>
  <inkml:trace contextRef="#ctx0" brushRef="#br0" timeOffset="-93261.59">16662 16319 1529 0,'7'3'0'0,"1"1"0"0,0 2 0 0,-2 3 0 0,-1 1 0 0,-2 2 0 0,0 1 0 0,-3 3 532 0,0 0-248 0,-8 0-123 0,-1 1 12 0,-3 1-59 0,-1-3-43 0,-2-2 0 0,2-3-415 0,-2-1 190 0,2-4 96 0,-1 2-275 0,2-5 180 0,4-2 95 0,1 0 47 0</inkml:trace>
  <inkml:trace contextRef="#ctx0" brushRef="#br0" timeOffset="-93041.41">16872 16063 1653 0,'13'-14'0'0,"3"3"0"0,4 2 0 0,-2 3 0 0,0 3 0 0,-2 0 0 0,1 3 0 0,-3 0 0 0,3 0 365 0,-8 5-169 0,-1 4-80 0,-3 1-91 0,-2 4 12 109,-3 1 0-93,0 3-69-16,0 0 28 0,-11 0 1 0,-3 3 39 0,0-4-26 0,0-2 2 0,0 3 33 0,4-5-8 0,2-2 119 0,0-1-60 0,2-2-30 0,3 0 50 0,3-3-44 0,0-1 0 0,0-4-36 0,8 2-16 0,7-2 17 0,3 0 9 0,3 0-164 0,1 0 77 0,-1 0 39 0,0 0 0 0,-1 1-30 0,-2 5 32 0,-5 2-9 0,-5 2 8 0,-5 2-1 0,-3 3-26 0,0-1 1 0,-6 7 60 0,-12-6 0 0,-4 3-50 0,-2 1 14 0,-4-3-14 0,-2-1 17 0,-2 0 8 16,4-5-391-16,3-3 184 0,3-5 92 15,2-2 46-15,4 0-309 0,4-9 157 16</inkml:trace>
  <inkml:trace contextRef="#ctx0" brushRef="#br0" timeOffset="-92859.62">17266 15947 912 0,'28'0'0'0,"6"-2"0"0,-4 2 0 0,2 0 0 0,1 9 364 0,1 6-163 0,-2 2-83 0,4 5 562 0,-12 2-327 0,0 5-157 0,-7 2-80 0,-5 1 339 0,-5 4-209 0,-6 2-95 0,-1 0-12 0,-17-3-139 0,-10 4 0 0,-7-3 0 0,-8 5 0 0,0-10 0 0,-6 0-19 0,-2-1 23 0,-3-3-312 0,0-3 173 0,-5 2 95 0,16-11-1178 0</inkml:trace>
  <inkml:trace contextRef="#ctx0" brushRef="#br0" timeOffset="-92121.83">18885 15966 2265 0,'-20'-8'0'0,"1"7"0"0,-1 1 0 0,-4 5 0 0,0 14 0 0,1 8 0 0,0 6 0 0,1 5 0 0,2 2 323 15,4 6-143-15,4 4 325 0,10-5-239 0,2-3-115 0,6-1-57 0,15-6-98 16,4-3 1-16,6 1 48 16,3-14-8-16,2-2-255 0,3-7 128 0,0-5 63 0,3-4 31 15,3-1-813-15,-10 0 380 0</inkml:trace>
  <inkml:trace contextRef="#ctx0" brushRef="#br0" timeOffset="-91935.71">19268 15962 2109 0,'0'-8'0'0,"0"1"0"0,0 5 0 0,0 1 0 0,0 1 0 0,1 0 342 0,4 10-157 0,0 8-74 0,0 3 462 0,0 6-268 0,2 2-134 0,-2 4-57 0,-1 1-93 0,1 0-21 15,-2 2 0-15,0 3-210 0,1 2 64 16,0 4 100-16,-3-5 37 0,-1-4-701 16,0 3 372-16,0-5 186 0,0-3-817 0</inkml:trace>
  <inkml:trace contextRef="#ctx0" brushRef="#br0" timeOffset="-91739.43">19586 16358 1933 0,'12'-14'0'0,"-2"6"-1"0,-1 3 1 0,0 3 0 0,-3 0 0 0,1 2 0 0,-2 0 0 0,-2 7 399 0,-2 8-181 0,-1 3-91 0,0 2 351 16,-8 4-220-16,-6 3-102 15,-1-3-64-15,-4 0-34 0,2-2-21 16,-3 0 0-16,1-3-355 47,-5 2 187-47,3-8 79 0,2-1 44 0,2-5-695 0,0-3 355 0,6-4 188 0,1 0-12 0</inkml:trace>
  <inkml:trace contextRef="#ctx0" brushRef="#br0" timeOffset="-91489.29">19919 16044 2645 0,'0'3'0'0,"0"1"0"0,0 1 0 0,0 3 0 0,0 5 0 0,0 2 0 0,0 6 0 0,-6 2 430 16,1 6-196-16,2 1-99 0,3 4 316 0,0-6-415 15,0 1-36-15,6-4 0 0,7-4 0 0,7-7 0 31,5 1 0-31,1-13 0 0,4-2-316 0,0-12 78 0,2-10 137 0,-2-6-322 0,-2-4 172 16,-12 3 127-16,-8-5-10 0,-2 0 50 0,-6 1 23 0,0 3 0 16,-9-4 238-16,-9 6-102 0,-3 5-56 0,-9 5-27 31,-1 4 386-31,-4 5-207 0,-2 1-101 0,3 6-47 0,5 2 348 0,5 0-171 16,-1 10-67-16,10 2-250 15,-1 1 86-15,10 3 29 0,6 1-321 0,0 0 179 0,9 0 91 0,11-4 44 16,6 3-1003-16</inkml:trace>
  <inkml:trace contextRef="#ctx0" brushRef="#br0" timeOffset="-91307.33">20457 15933 954 0,'14'0'0'0,"0"0"0"0,-3 0 0 0,7 0 0 0,0 7 0 0,0 7 948 0,2 4-447 0,-2 3-236 0,0 6-115 15,0 2 736-15,0 4-659 31,-2 1-227-31,-2 3 0 0,-8-3 0 0,-4-1 0 0,-2 3 0 0,0-2 0 0,-13-2 0 0,-7 4 0 16,-6-4 0-16,-7-1-67 16,-6 0 1-1,-6 8 50-15,-7 1-1261 0</inkml:trace>
  <inkml:trace contextRef="#ctx0" brushRef="#br0" timeOffset="-90892.63">21237 16341 1517 0,'0'0'0'16,"0"2"0"-16,-6-1 0 0,-1 7 0 0,0 3 0 0,-3 4 66 0,-1 4-30 0,-4 4 1 0,0 2-1 15,-3 6 44-15,2-1 0 0,-2 1-35 0,3-7-135 16,4-2 63-16,2-5 32 0,1-4-441 0,6-2 232 16,2-5 123-16</inkml:trace>
  <inkml:trace contextRef="#ctx0" brushRef="#br0" timeOffset="-90686.27">21850 15836 1592 0,'-16'0'0'0,"4"1"0"0,-5 13 0 0,-2 12 0 0,-5 12 0 0,-7 10 0 0,-6 18 250 0,1 0-112 0,1 7-50 16,2 4 411-16,12 0-232 0,6-9-115 15,8 2-48-15,7-22 60 0,10-7-64 0,15-4-31 0,2-4-1 16,8-7-619-16,6 1 303 16,1-14 138-16,0-6-396 0</inkml:trace>
  <inkml:trace contextRef="#ctx0" brushRef="#br0" timeOffset="-85911.01">22421 15940 995 0,'-16'-24'0'0,"-3"7"0"0,-3 6 0 0,0 11 0 0,-4 0 0 0,-4 18 268 0,-4 10-115 0,-2 8-58 0,-6 14-19 32,8 2 243-32,-1 7-141 0,4 5-70 0,5 4 92 0,4 0-81 0,3 3-31 0,14-21-10 0,5-7 0 15,0-8-40-15,12-9 0 0,9-10-61 0,4-2 40 16,2-10-9-16,4-4 29 0,0 0-210 0,3-9 105 16,-3-9 52-16,4-4 37 15,-10-1-249-15,-5-1 119 0,-3-3 18 0,-6 3 23 0,1-7 2 16,-10 9 5-16,-2-3 75 15,0 4-1-15,-12-1-72 0,-4 2 23 0,-6 1 197 0,-1 5-89 16,-2 5-35-16,-5 3-28 0,-1 6 120 0,-2 0-64 16,2 0-3-16,5 12-27 15,4 3 24-15,5-1 1 0,6 6 0 0,5-3-857 16,4 3 370-16,2-2 204 0,13-3 71 0</inkml:trace>
  <inkml:trace contextRef="#ctx0" brushRef="#br0" timeOffset="-85751.77">22442 16438 1525 0,'0'0'0'0,"0"0"0"0,0 0 0 0,0 2 0 0,0 1 0 0,0-1 0 0,0 4 168 0,0 1-65 0,-1 0-33 15,-4 4 265-15,-3 0-148 0,0 2-66 0,-3 2-46 16,2-2-155-16,-1 0 58 16,0 0 31-16,2-2-528 0,1-2 288 0,0-2 129 0,3-2-618 15</inkml:trace>
  <inkml:trace contextRef="#ctx0" brushRef="#br0" timeOffset="-85483.24">22620 16295 2058 0,'0'3'0'0,"-2"1"0"0,-1 2 0 0,0 2 0 0,-3 2 0 0,4 0 0 0,-1 3 0 0,0 1 341 0,1-1-142 0,2 1-86 0,0 0-37 0,0-3 47 0,5 0-42 0,4-3 0 0,4-1-279 16,5-7 113-16,0 0 62 0,2 0-267 0,0-7 164 0,-3-6 82 0,0 0 50 15,-6-2-47-15,-4-2-10 32,-3-1 28-32,-3 1-63 0,-1-2 183 0,-3 1-97 0,-11 1-38 0,-1 1 1 15,-4 2 351-15,-1 2-146 0,1 3-87 0,-4-2 203 0,3 4-131 16,6 1-41-16,-2 3-37 0,5 2-142 16,2-1 52-16,1 0 36 0,8 2-579 0,0 0 285 0,6 0 148 0,13 0 43 31,6 0-643-31,3-2 334 0,6-6 182 0,2-2 85 0</inkml:trace>
  <inkml:trace contextRef="#ctx0" brushRef="#br0" timeOffset="-85311.15">22948 16072 1451 0,'13'-9'0'0,"-1"1"0"0,-1 0 0 0,-3 7 0 0,1 1 0 0,-2 0 0 0,0 0 0 0,1 10 634 0,0 4-303 0,0 7-147 0,-1 1-73 16,3 4 229-16,-2 5-151 0,1 3-66 0,-3 2 268 16,0-2-214-16,1 4-177 15,-4 3 0-15,-2 3 0 0,1 2 0 0,-2-9 0 16,0 1-185-16,-2-2 10 0,-11-1 105 0,1-2 55 15,-8 3-723-15,1-8 310 32,-6 0 214-32,-1 1-6 0</inkml:trace>
  <inkml:trace contextRef="#ctx0" brushRef="#br0" timeOffset="-84726">24014 16032 814 0,'-13'-3'0'0,"-1"3"0"0,2 0 0 0,0 2 0 0,1 18 0 0,0 4 397 0,3 6-185 0,1 4-86 0,5 4 404 0,2 7-246 0,0-1-123 0,0 6 47 0,2-10-89 0,11-3-41 0,1-2 0 16,5-4-86-16,0-4 1 0,4 2 54 0,0-11-9 15,1-3-391-15,4-4 195 0,-3-4 98 0,0 1 49 16,6-1-634-16,-8-7 245 15</inkml:trace>
  <inkml:trace contextRef="#ctx0" brushRef="#br0" timeOffset="-84499.83">24460 15981 1882 0,'1'0'0'0,"1"0"0"0,-2 0 0 0,2 0 0 0,1 0 0 0,-2 2 0 0,-1 12 0 0,0 4 222 0,0 7-83 0,0 5 146 0,-1 6-124 15,-6 5-62-15,1 3-31 0,-4 5-256 0,5 5 122 16,0-5 47-16,2-5 28 0,1 2-393 0,2-3 211 16,0-6 105-16,0 4-243 0,0-17 170 15,0-4-39-15</inkml:trace>
  <inkml:trace contextRef="#ctx0" brushRef="#br0" timeOffset="-84273.07">24729 16448 1602 0,'0'0'0'0,"0"0"0"0,0 0 0 0,0 0 0 0,0 0 0 0,0 1 0 0,0 6 0 0,0 4 0 0,0 2 0 0,-3 4 143 0,-4 1-53 0,-1 4-27 16,-2-1-51-16,-2 2 10 0,-2-2 14 0,2 1 1 15,-1-5-179-15,-1 0 90 0,0-2 53 0,4-7-9 16,0-4-426-16,5-4 222 16,2 0 75-16</inkml:trace>
  <inkml:trace contextRef="#ctx0" brushRef="#br0" timeOffset="-83929.14">25088 16105 1408 0,'4'1'0'0,"-1"4"0"0,-2-3 0 0,1 4 0 0,-1-2 0 0,-1 2 0 0,0 1 0 0,0-2 230 0,-4 4-96 0,-6 3-40 0,0 1-108 15,-2-1 25-15,-2 2 0 0,0-2 26 0,-1 2-160 0,2 1 89 16,2-5 31-16,1-2-23 0,4-2 30 15,1 1 0-15,2 1 31 0,3-3 34 0,0-1-7 0,2-1-73 16,6-2-1-16,6 3 235 0,5-2-101 16,1 2-58-16,0 2 97 0,0-1-58 0,1 2-33 15,0 2-1-15,-1 3-69 16,2 3 9-16,-7 0 28 0,0 2-26 0,-4 3 0 16,-3 1 25-16,-3 0 1 0,-4 4-20 15,-1-3-9 32,0-1 29-31,-12-1 0-16,-4-2-47 0,-6 3 8 0,-1-7 2 0,-3-1 25 0,2-6-273 0,-4 0 128 0,0-3 53 0,-3-4-597 15,7 0 311-15,2-5 159 0</inkml:trace>
  <inkml:trace contextRef="#ctx0" brushRef="#br0" timeOffset="-83816.53">25115 16129 1899 0,'12'-13'0'0,"-2"6"0"0,4 2 0 0,-1 1 0 0,1 1 0 0,5 1 0 0,-6 2 340 0,5 0-152 0,-1 0-75 0,2 4-38 0,3 3-32 0,0 0 3 0,-2 2-9 0,5-2-765 16,-2 0 360-16,2-4 182 0,-1 3 89 0,0-3-607 16</inkml:trace>
  <inkml:trace contextRef="#ctx0" brushRef="#br0" timeOffset="-83682.16">25647 16148 1174 0,'5'0'0'0,"6"0"0"0,-3 2 0 0,2 6 0 0,-1 5 0 0,4 5 707 0,-4 5-340 16,-2 8-165-16,-1 9 270 0,-3 6-218 15,-1 5-109-15,-2 9-44 0,-2-6-229 0,-14-1 83 16,-5 0 41-16,0-2 0 0,-8 5-174 0,-1-13 103 16,-4-5 56-16,-4-2 28 0</inkml:trace>
  <inkml:trace contextRef="#ctx0" brushRef="#br0" timeOffset="-81341.38">5684 17241 1781 0,'-8'-7'0'0,"1"0"0"16,1 1 0-16,0 0 0 0,4 3 0 0,2-1 0 0,0 2 335 0,4 0-148 0,7-2-75 0,2 3-29 16,5 0 180-1,1 1-113-15,3 0-57 0,0 0-21 0,-1 0 0 0,4 1-26 0,-5 8-129 16,-1-2 60-16,-4 5 30 0,0 2-1 0,-3 6-178 0,-3 1 114 0,-6 3 43 15,-3 6 26-15,0-1-9 0,-8 8-9 16,-8-2 0-16,-4 9 289 0,-6-3-148 0,-3 1-63 16,2-4-31 15,-2 0 237-31,6-4-126 0,-1 3-36 0,7-12-109 0,9-4-6 0,2-4 0 0,6-4 0 0,2 2 0 0,15-10 0 31,12-4 0-31,1-1 0 0,9 0 0 0,-2 0 0 16,7-5 0-16,-7-3 0 0,-2-1-20 0,-3-3-66 0,-1 2 14 0,-7 0-448 0,1 1 190 15,-9 2 151-15,-9 0-641 0,-1 0 391 0,-4 3 197 0</inkml:trace>
  <inkml:trace contextRef="#ctx0" brushRef="#br0" timeOffset="-81200.35">5662 17495 1612 0,'-20'-9'0'0,"5"4"0"0,5 2 0 0,7 1 0 0,3 2 0 0,2 0 0 0,10 0 525 0,9 0-245 0,6 0-112 0,0 3 69 15,7 2-101-15,-3 1-49 0,5-1-25 0,0 2-699 16,4-1 347-16,-5-2 158 0,0-1-411 0</inkml:trace>
  <inkml:trace contextRef="#ctx0" brushRef="#br0" timeOffset="-80983.59">6292 17131 2383 0,'-14'-6'0'16,"3"5"0"-16,1 1 0 0,-2 1 0 0,1 19 0 0,-1 8 0 0,2 9 438 0,0 7-200 0,6 8-101 0,-2 13 425 0,6-1-389 0,0 6-173 31,8-1 0-31,8-1 0 0,5-5 0 0,5 1 0 0,6-21 0 0,-1-6 0 16,5-8 0-16,-2-8 0 0,1-6-94 0,2-5-241 15,-10-10 181-15,0 0 96 16,-3-13-1042-16,-5-8 531 0</inkml:trace>
  <inkml:trace contextRef="#ctx0" brushRef="#br0" timeOffset="-80841.28">6526 17486 2826 0,'-19'-10'0'0,"8"3"0"0,3 4 0 0,4-1 0 0,4 3 0 0,0 1 0 0,3 0 0 0,15-1 425 0,6-1-194 0,8-2-88 15,0 2 83-15,5-1-146 0,3-1-80 0,5-1 0 16,-1-1 0-16,9-3-62 0,-7 3 42 0,3-2-847 15,-7 1 452-15,-2 1 226 0,1 0 122 0</inkml:trace>
  <inkml:trace contextRef="#ctx0" brushRef="#br0" timeOffset="-80526.45">6712 17568 1757 0,'-26'0'0'0,"2"0"0"0,12 0 0 0,6 0 0 0,3 0 0 0,3 0 0 0,0 0 206 0,3 0-76 0,13 0-51 0,6 0 28 0,2 0-35 15,4 0 0-15,-1 0-35 0,3 2-217 0,-7 5 104 16,0 1 56-16,-2 1-94 0,-6 3 75 16,0 1 38-16,-3 1 10 0,-5 3-39 0,-5 2 34 15,-2 1-63-15,0 2 335 0,-11 0-149 0,0 4-57 0,-6-6-62 16,0-1 357-16,1-4-158 0,4-1-87 16,1-4-34-16,6-1-30 0,1-3-19 0,4-2 0 15,0 1-97 1,5-5 49-16,7 0 23 0,2 1-349 0,1 2 182 15,-1-2 96-15,-4 3 48 0,2 2-261 0,-7 1 102 0,-4 4 14 0,-1 2 66 16,0 1 255-16,-12 2-102 31,-8 0-49-31,-5 3-27 0,-5-2 247 0,1-2-128 0,-2-1-49 0,-1-5-7 0,0-2 4 0,-3-4-27 0,8-3 59 0,1-3-515 16,6-16 244-16,4-13 97 0</inkml:trace>
  <inkml:trace contextRef="#ctx0" brushRef="#br0" timeOffset="-80305.62">6774 16967 1540 0,'0'-16'0'0,"0"8"0"0,0 1 0 16,0 6 0-16,-3 1 0 0,-6 0 0 0,-6 6 0 0,2 9 391 0,-7 5-177 0,1 3-89 0,-1 0-49 0,-3 2 1 0,0 0-31 16,5-3-10-16,0-2 34 15,6-1-33-15,-3-3 0 0,8 0 139 0,0 0-60 16,7-4-44-16,0-5 0 0,9 1 10 0,10-4-45 15,4-1 0-15,6-3 9 0,5 0-158 0,2 0 75 16,0 0 37-16,0-3-603 0,-1-1 294 16,0 0 158-16,-7 0 49 0,-2 2-638 0,-3-1 351 0</inkml:trace>
  <inkml:trace contextRef="#ctx0" brushRef="#br0" timeOffset="-80160.86">6832 16931 1474 0,'-12'-4'0'0,"1"1"0"16,0 1 0-16,0 2 0 0,2 2 0 0,4 14 0 0,-4 7 0 0,4 6 479 0,-1 8-220 0,0 7-103 0,3 3-64 0,1 7 136 0,2 6-95 15,0 1-49-15,0-1-510 0,0 8 240 0,0-12 107 16,8-3 58-16</inkml:trace>
  <inkml:trace contextRef="#ctx0" brushRef="#br0" timeOffset="-79997.21">7283 17669 2503 0,'-6'10'0'0,"2"2"0"0,-5 5 0 0,2 5 0 0,0 0 0 0,-7 2 0 0,2 3 0 0,-4 1 0 0,3-1 0 0,-5 1 194 0,6-8-84 0,0-5-37 0,-1-3-528 0,3-3 245 15,2-7 123-15,0-2-885 0</inkml:trace>
  <inkml:trace contextRef="#ctx0" brushRef="#br0" timeOffset="-79829.23">7400 17434 2051 0,'11'-11'0'0,"4"1"0"0,2 3 0 0,7-4 0 0,-1 5 0 0,3-1 0 0,2 1 395 0,6 1-179 15,1-1-91-15,7-4 328 0,-5 6-213 0,2 0-102 16,0-2-364-16,0 3 130 0,0 1 67 0,0-3 40 15,-9 4-857-15,-4 1 434 0,-10 0 217 0</inkml:trace>
  <inkml:trace contextRef="#ctx0" brushRef="#br0" timeOffset="-79511.75">7655 17539 1404 0,'-12'2'0'0,"5"1"0"0,-2-3 0 0,5 5 0 0,4-1 0 0,0-1 0 0,1-3 119 0,11 5-41 0,4-2 0 0,1 0 271 15,2-2-161-15,4 4-76 16,-1-1-38-16,-4 0-195 0,1 3 78 0,0 3 49 0,-8-2-178 16,-1 5 104-16,-5-3 52 0,-1 6 26 0,-3-1 136 15,-1 2-59-15,-5 0-26 0,-8 4-50 0,0-5 394 0,-4 1-184 16,3 1-91-16,3-6 112 16,0-3-103-16,6 2-51 0,1-4 26 0,4 0-38 15,0 1 8-15,0-4-49 0,11 2-199 0,2-2 100 63,5-1 50-63,-4 1 24 0,3 1-444 0,-4 3 231 0,-1-1 96 0,-7 0 68 0,-2 4-264 0,-3 0 136 0,0 6 50 0,-7-3 81 15,-11 3 0 1,-7 2 1-16,0-2 131 0,-6 1-65 0,-4 3-43 0,2-8 10 0,-2-4-201 0,1-4 84 0,2-5 42 0,2-5-1 16,-2-17-518-16</inkml:trace>
  <inkml:trace contextRef="#ctx0" brushRef="#br0" timeOffset="-79304.97">7723 16990 1552 0,'-5'-7'0'16,"-2"1"0"-16,-2 2 0 0,1 4 0 0,-4 0 0 0,-2 4 0 0,-5 11 0 0,-1 4 150 0,-4 3-48 0,3 0-37 0,-1 2 209 0,2 0-118 16,1-3-61-16,0 0-19 15,8-4 30-15,2-5-35 0,6 0 1 0,1-5-36 16,2 0-23-16,0 1 32 0,13-6-8 0,7-2-37 15,6 0 0 1,3 0 36-16,2-2-97 0,4-2 58 0,-2-1 15 0,-3 1 0 16,-2-1-504-16,0 3 247 0,-1 0 88 0,3-1 71 15,-9 3-610-15</inkml:trace>
  <inkml:trace contextRef="#ctx0" brushRef="#br0" timeOffset="-79164.08">7810 17031 1025 0,'-11'-12'0'0,"4"5"0"0,4 3 0 0,-6 3 0 0,3 1 0 0,-1 5 478 0,-6 9-212 16,6 7-120-16,-5 6 239 0,1 5-174 16,2 3-88-16,-1 4-43 0,-1 3-271 0,4-2 108 15,2 2 60-15,2-1-215 0,3-2 137 0,0 0 68 0</inkml:trace>
  <inkml:trace contextRef="#ctx0" brushRef="#br0" timeOffset="-78953.44">8155 17238 2986 0,'27'0'0'0,"-2"0"0"0,0 3 0 0,3 9 0 0,0 0 0 0,-3 6 0 0,1 6 0 0,-10 7 378 0,-2 2-171 0,-8 4-86 0,-4 4-55 0,-2 5 0 0,-7 8-21 0,-11-6-9 15,-7 0-216-15,-1 5 107 0,-1-2 55 0,0-2 27 16,-4 2-628-16,7-13 322 31,-2-4 165-31</inkml:trace>
  <inkml:trace contextRef="#ctx0" brushRef="#br0" timeOffset="-78383.89">8868 17458 2132 0,'-6'0'0'0,"1"-4"0"15,3 4 0-15,2-2 0 0,0 2 0 0,8 0 0 0,10-3 193 0,1 3-79 0,5 0-38 0,4-2 249 0,-1 0-149 0,0 0-70 16,1 2-35-16,-4 0-363 0,2 0 164 16,2 0 91-16,-6 0 33 0,-3 0-796 0,-3 6 393 15</inkml:trace>
  <inkml:trace contextRef="#ctx0" brushRef="#br0" timeOffset="-78252.35">8936 17669 1445 0,'-11'0'0'0,"3"0"0"0,-4 0 0 0,7 0 0 0,-2 0 0 0,2 2 256 0,5-1-119 0,0 1 227 16,3 3-163-16,14-3-83 0,8 3-40 16,6-4-138-16,5 1 44 0,8-2 26 0,1 0 0 15,3 0-666-15</inkml:trace>
  <inkml:trace contextRef="#ctx0" brushRef="#br0" timeOffset="-78072.25">9543 17476 3116 0,'0'-2'0'0,"-4"-1"0"0,4 1 0 0,0-1 0 0,0 3 0 0,16 0 0 0,8 0 0 0,8 0 459 15,7 0-211-15,8 0-140 0,4 0-108 0,5 0 0 16,6 0 0-16,2 0 0 0,0 0 0 0,8 0 0 15,-19 0 0-15,-3 0-616 0,-10 0 281 0,-6 0 186 16,-12 0 93-16,-5 5-941 0,-17 8 484 0</inkml:trace>
  <inkml:trace contextRef="#ctx0" brushRef="#br0" timeOffset="-77797.75">9588 17687 1171 0,'-14'0'0'0,"6"0"0"0,1 0 0 0,7 3 0 0,2 1 362 0,11 1-163 0,8 2-82 0,4 0-40 0,5 2 122 0,1-1-86 0,-1 2-38 0,-1-1-157 0,-2 5 59 0,-5-1 30 0,-1 4 9 0,-8 1-184 15,-9 1 102-15,-4 6 51 0,-3-1 40 0,-17 4-2 16,-8 3 6-16,-4-2-5 16,-5-4 357-16,-1 3-182 0,-2-6-84 0,3 0-68 15,1-1 435-15,11-11-228 0,2 2-108 0,11-9 50 16,4-3-168-16,5 0-28 0,3 0 0 0,4 0 0 15,18 0 0-15,5 0 0 16,7-9-14-16,5-2-111 0,1 0 90 0,-1-1 31 0,-1 1-669 0,-1 0 342 16,0 0 91-16,-4 1 111 0,3 1-567 15,-8 0 334-15,-3 3 163 0</inkml:trace>
  <inkml:trace contextRef="#ctx0" brushRef="#br0" timeOffset="-77544.52">9922 17672 1553 0,'-6'-12'0'0,"-1"4"0"0,7 1 0 0,0 7 0 0,0-5 0 0,7 4 214 0,6 1-89 0,7 0-44 16,6 1 237-16,-2 7-141 15,9-3-61-15,-1 2-45 0,-1 0-77 0,4 0-1 16,0 0 44-16,0 1 8 0,-7-3-88 0,-5 0 39 16,-2 2 0-16,-6-2 224 0,-4 2-92 0,-2 2-37 15,-7-1-32-15,-2 3 157 16,0 4-90-16,-8 2-45 0,-3 0 256 0,3 5-337 0,-4-1 0 0,4 2 0 15,0 1 0-15,2 0 0 16,2 3 0 0,2-1 0-16,2 1-66 0,0-5-174 0,0 1 138 0,0-1-791 15,1-3 397-15,2 4 223 0,-1-6 112 0,0-3-295 0</inkml:trace>
  <inkml:trace contextRef="#ctx0" brushRef="#br0" timeOffset="-77375.16">9975 17854 1057 0,'-10'-8'0'16,"3"2"0"-16,2 1 0 0,5 1 0 0,0 2 0 0,3 0 638 0,16 2-300 0,4 0-151 0,10 0-67 0,6 0 267 15,1 0-176-15,6 0-87 0,2 0-340 0,1 3 126 16,8-3 73-16,-9 1 22 0,-4-1-686 16,-5 0 348-16,-4 0 174 15,-2 0-272-15,-18 0 207 0,-7 0 99 0</inkml:trace>
  <inkml:trace contextRef="#ctx0" brushRef="#br0" timeOffset="-77068.56">10054 16665 2059 0,'-42'9'0'0,"-2"7"0"0,3 18 0 0,-4 14 0 0,11 4 0 0,4 3 0 0,3-1 0 0,7-3 277 0,10-9-120 0,7 2-50 0,3-18-40 16,13-2 113-16,11-7-71 0,4-2-36 0,1-5-263 16,7-3 124-16,-3-4 46 0,1-3 29 0,-6 0-367 31,0-6 198-31,-8-4 98 0,-1 1-177 0,-14-1 61 0,-3 1 78 0,-2 1-6 16,-6-4 98-16,-13 5-1 0,-2 0-37 0,-10 0 8 15,-5 6 250-15,-4 1-124 0,-1 0-63 0,-3 8 358 16,-5 6-199-16,10 5-46 15,2 1-65-15,8-1 54 0,6 1-44 0,4 2 9 0,16-8-611 16,3 2 283-16,11-6 136 16,17-2 63-16,7-6-774 0</inkml:trace>
  <inkml:trace contextRef="#ctx0" brushRef="#br0" timeOffset="-76812.71">10272 16886 1625 0,'1'-7'0'0,"2"-1"0"0,-3 6 0 0,3-1 0 0,-3 3 0 0,0 0 0 0,0 3 260 0,-6 11-112 0,-3 6 209 0,-2 4-160 16,-2 0-81-16,-3 6-30 0,-3-3-19 0,1 1-31 0,-2 1 1 0,0-3 0 15,2-2 86-15,-2 2-34 16,6-6-9-16,2-8-44 0,6 1 105 0,3-6-52 16,3-2-27-16,0 1 37 0,9-6-36 0,14 0 0 15,5 0-27-15,5-1-33 0,6-5 1 16,6-1 41-16,-4-3-484 0,0 2 236 0,3 0 99 0,-3-1 65 15,1 1-645-15,3 1 299 0,-10 0 179 0,-4 5 85 32,-5-2-437-32,-6 2 262 0,-1 1 120 0</inkml:trace>
  <inkml:trace contextRef="#ctx0" brushRef="#br0" timeOffset="-76679.73">10470 16929 1899 0,'-5'-5'0'0,"1"0"0"0,0 4 0 0,3 0 0 0,1 1 0 0,0 0 0 0,0 12 0 0,0 9 268 0,4 3-107 0,1 8-67 0,-2 4 193 0,1 3-125 0,-3 8-63 0,0 5-31 0,-1 7-318 16,0-4 139-16,0-1 73 0,0 2 38 15,-1-2-896-15</inkml:trace>
  <inkml:trace contextRef="#ctx0" brushRef="#br0" timeOffset="-76482.77">11135 17957 1144 0,'-11'0'0'0,"2"0"0"0,2 0 0 0,5 2 0 0,-1 1 0 0,3 2 0 0,-3 2 0 0,2 0 0 0,-2 1 7 0</inkml:trace>
  <inkml:trace contextRef="#ctx0" brushRef="#br0" timeOffset="-75672.33">11837 17338 833 0,'-15'-11'0'0,"7"-3"0"0,2 6 0 0,6 2 0 0,0-1 0 0,7 3 160 0,14 3-61 16,5 1-30-16,5 0 68 0,1 0-50 0,4 10-15 0,-5 5 43 0,1 1-39 0,-3 4 1 0,0 4-39 16,-6 5 29-16,2 5-20 15,-10 2-9-15,-8 5 0 0,-5 0 128 0,-2 3-64 16,-3-1-32-16,-11 8 10 0,-8-9 128 0,-3-3-85 16,0-3-42-16,1-3 86 0,1-4-64 0,2 0-24 15,10-13 117-15,3-4-78 0,2-6-41 0,6-2 1 31,0-3-72-31,4 2 10 0,13-3 22 0,7-3 0 0,3-6-77 0,3-3 39 0,3-3-1 0,5-1 49 16,-5 2-331-16,-3-3 160 16,2 2 41-16,-4-1-562 0,-2 4 283 0,0-2 151 15,-8 5-193-15,-3 1 182 0,-4 1 92 0</inkml:trace>
  <inkml:trace contextRef="#ctx0" brushRef="#br0" timeOffset="-75523.42">11926 17636 1619 0,'-16'-12'0'0,"7"7"0"0,5 2 0 0,4 2 0 0,0-2 0 0,1 3 0 0,15 0 0 0,6 0 0 0,4 0 384 0,7 0-173 0,3 0-86 16,4 0-404-16,6 0 168 0,-4 0 69 0,1 7-315 0,5-4 195 16</inkml:trace>
  <inkml:trace contextRef="#ctx0" brushRef="#br0" timeOffset="-75321.07">12568 17299 1184 0,'-21'0'0'0,"2"7"0"0,-1 10 0 0,-1 8 0 0,2 9 528 0,-2 10-237 0,6 3-132 0,3 4 420 0,8-1-272 0,4 2-135 0,0 2-58 16,4-14 16-16,16-5-47 0,8-3-23 0,8-6 0 15,3-4-276-15,11-1 136 0,-4-7 54 0,3-5 31 16,-1-2-685-16,-1-3 358 0,-1-4 179 16</inkml:trace>
  <inkml:trace contextRef="#ctx0" brushRef="#br0" timeOffset="-75119.44">12875 17348 1978 0,'-12'-8'0'0,"0"4"0"0,-1 4 0 0,6 0 0 0,0 17 0 0,4 6 0 0,1 5 0 0,2 8 298 0,0 5-121 0,0 0-75 0,5 7 187 15,7 3-126-15,0 2-63 16,1 1-32-16,1 4-254 0,-1-13 107 0,-2-3 58 0,-2 0-388 0,0-5 223 16,-4-6 111-16,1 4 65 0,-4-13-590 0,-1-8 239 15,1-1 165-15,-2-5 63 16</inkml:trace>
  <inkml:trace contextRef="#ctx0" brushRef="#br0" timeOffset="-74873.69">13262 17819 1613 0,'0'0'0'16,"0"0"0"-16,0 0 0 0,0 0 0 0,0 3 0 0,0 2 0 0,0 2 0 0,0-1 124 0,1 3-43 0,1 4 9 0,-2 3 85 0,0 2-69 0,0 3-35 0,-3 3 7 0,-8 0-1 0,-5 2-31 0,-1-1-9 0,-3-1 34 0,-4 0-34 0,-2-3 0 0,0-7 0 16,-2 2-286-16,7-9 139 0,2-7 73 0,6 0-639 15,5-7 309-15,6-15 172 0</inkml:trace>
  <inkml:trace contextRef="#ctx0" brushRef="#br0" timeOffset="-74715.18">13438 17592 1165 0,'11'-9'0'0,"1"0"0"0,-1 2 0 0,-1 4 0 0,2 0 396 0,-3 3-180 16,2-3-90-16,3 3 628 0,2 0-349 16,1 0-189-16,0 0-90 0,5 0 117 0,3 3-104 15,1 1-50-15,7 1-33 0,-4-2-446 0,3 2 206 16,-1-3 111-1,-2 1-836-15,1 0 467 0,1-1 240 0,-10 0 109 0</inkml:trace>
  <inkml:trace contextRef="#ctx0" brushRef="#br0" timeOffset="-74436.64">13575 17718 1379 0,'-22'0'0'0,"9"0"0"0,4 0 0 0,3 0 0 0,6 0 0 0,0 0 202 0,1 0-73 16,13 0-51-1,8 2 1-15,3 1 136 0,1 2-90 0,0 2-43 0,2 3 8 0,-6 0-162 0,-2 1 54 94,-6 4 28-94,0 4-35 0,-8 0 31 0,0 6 9 0,-6-3 21 0,-3 2 176 0,-13 5-88 0,-10 0-43 0,1-3 117 0,-6 1-71 0,3-8-50 0,1-4 0 0,6-2 276 0,2-5-159 0,4-2-69 0,7-4-93 0,6-2-32 0,2 0 0 0,2 0 0 0,12-4 0 0,7-2 0 0,6 0 0 0,2-2 0 0,4 3-87 16,-2 2-95-16,-1-2 109 0,4 2-512 15,-9 2 251-15,-3 1 152 0,-2 0 76 0,-4 0-166 0,-5 0 118 16,-2 1 49-16,-5 3 39 16,-2 2-324-16,-2-5 176 0,0 1 89 0</inkml:trace>
  <inkml:trace contextRef="#ctx0" brushRef="#br0" timeOffset="-74094.29">13625 17135 1601 0,'-5'-24'0'0,"2"4"0"0,3 3 0 0,0 3 0 0,6 6 0 0,8 3 0 0,5 0 0 0,2 3 147 0,0 0-55 15,6 0-19-15,-2 2-9 0,-4 0-77 0,0 7 25 16,-3 7-1-16,-7 1-182 0,0 4 113 16,-10 4 42-16,-1 1-63 0,-5 2 57 0,-14 0 30 0,-1-1-1 15,-4 1 264-15,2-6-169 0,-1-1-45 0,1 0-26 31,5-5 329-31,-2 4-152 0,8-8-90 0,1-3-41 0,4-1 33 0,6-2-37 0,0-2 1 0,6-1-54 16,17-1-8 0,8 0 25-16,5-1-1 0,4-1-190 15,-1-1 95-15,3 3 56 0,-7 0-221 0,-6 3 123 0,-4 8 67 0,-8 4-20 16,-9 3 7-16,-6 5-8 0,-2-1 4 0,-15 2-3 16,-11 0 120-16,-5-4-65 0,-5 2 0 0,-4-3 124 15,2-2-68-15,5-7-31 16,-1-2 0-16,8-2-404 0,2-5 179 15,7-1 104-15,11 0-547 0,6-18 302 0</inkml:trace>
  <inkml:trace contextRef="#ctx0" brushRef="#br0" timeOffset="-73911.91">14301 17200 2158 0,'24'4'0'0,"0"7"0"0,1 3 0 0,-1 10 0 0,-1 3 0 0,-1 9 0 0,-10 2 0 0,-4 7 0 0,0 5 578 0,-5-1-271 0,-3 3-135 0,0 6 19 0,0-10-82 15,-11 1-36-15,-1-2 0 0,-4-1-56 16,-4 8 29-16,-2-13-10 0,-4-3-251 0,-4 0 125 16,-2-4 64-16,-3-9 31 0,-4 3-468 0,8-15 245 15,3-6 56-15,3-2 87 0,5-5-668 0,8 0 353 16</inkml:trace>
  <inkml:trace contextRef="#ctx0" brushRef="#br0" timeOffset="-73746.78">14700 17527 1897 0,'3'-5'0'0,"3"0"0"0,0 3 0 0,4-1 0 0,1 3 0 0,3 0 601 0,1 0-287 0,1 0-139 0,4 0-69 16,-1 3 46-16,4 1-58 0,4 3-20 0,-4-2-865 15,-1 0 398-15,1 0 199 0,-3 1-427 0</inkml:trace>
  <inkml:trace contextRef="#ctx0" brushRef="#br0" timeOffset="-73607.82">14695 17921 979 0,'-11'6'0'0,"2"-2"0"0,4-2 0 0,1 2 0 0,4 0 654 0,0-4-313 0,4 0-153 0,16 0 267 0,7 0-210 0,6 0-105 0,4-3-42 0,4-2-28 0,4 1-34 0,1-1 0 0,3-2 0 0,7 1-963 0,8-1 491 16</inkml:trace>
  <inkml:trace contextRef="#ctx0" brushRef="#br0" timeOffset="-73253.14">15476 17608 2356 0,'0'0'0'15,"0"0"0"17,0 1 0-32,0-1 0 0,0 3 0 0,11 0 0 0,11 1 0 0,7-4 0 0,7 2 0 0,6-2 294 0,6 0-128 0,8 0-55 0,-1 0-131 0,-3 0 30 0,-1 0-1 0,-5 0-539 0,-7 0 284 0,1 1 151 0,-19 1 61 0,-8 2-676 0,-6-1 359 15,-7 4 178-15</inkml:trace>
  <inkml:trace contextRef="#ctx0" brushRef="#br0" timeOffset="-73018.68">15707 17689 1052 0,'-8'0'0'0,"1"0"0"0,2 0 0 0,-1 0 0 0,-3 5 0 0,4 6 0 0,-4 4 0 0,-2 5 0 0,-1 3 88 0,-4 3-25 16,-4 7-5-16,-2-1-20 0,-1 0-1 15,-1 1 1-15,-1-4 99 0,4-3-49 0,-3-2-16 0,13-11-11 16,3-4 317-16,5-2-172 15,3-2-85-15,0-3-33 0,16-2 292 0,7 0-172 0,7 0-87 0,4-2 52 16,2-4-69 0,8 0-25-16,-5 1-69 0,0 1 1 0,4-1 24 0,-1 2 1 15,-1 0-426-15,9-1 222 0,-13 0 98 0,-1 3 53 16,-5-1-754-16,-4 2 380 0,-6 0 118 0,1 0 109 16,-16 0-426-16</inkml:trace>
  <inkml:trace contextRef="#ctx0" brushRef="#br0" timeOffset="-72862.87">15827 17811 1221 0,'-7'0'0'0,"3"0"0"0,0 0 0 0,0 2 0 0,2 14 0 0,-1 4 0 0,3 9 0 0,-1 6 265 16,-2 5-115-16,1 7-56 0,0 2 36 0,-1 5-37 16,0-8-33-16,0-3 0 0,0-4-326 0,2-4 151 15,-3-4 76-15,2-3 48 16,2-11-503-16,0-7 252 0</inkml:trace>
  <inkml:trace contextRef="#ctx0" brushRef="#br0" timeOffset="-72545.27">15999 16974 694 0,'-18'-52'0'0,"-4"6"0"0,-2 10 0 0,-2 7 0 0,-7 5 0 0,2 16 0 0,-3 3 100 0,1 5-31 16,0 0-1-16,2 11 129 0,1 5-70 0,9 3-50 16,7 1 95-16,3 4-67 0,8-1-34 0,3-2 0 15,0 4 49-15,6-7-45 16,13-2-1-16,2 1-37 0,5-6-68 0,2 0 34 0,9-3 10 0,-5-8 24 16,1 0-264-16,2 0 132 0,-6-2 67 0,-1-3-217 15,2 0 109-15,-11 1 35 0,-4 0 171 16,-1 2-40-16,-2 0-35 0,-5 2-17 15,-1 0 207-15,-6 11-114 0,0 6-49 0,-8 3-19 16,-4 7 598-16,-2 4-288 0,1 8-98 0,-2 0 173 0,2 7-176 0,1 3-88 16,4 1-43-16,3 3-466 15,5 7 220-15,0-13 96 0,0 1-1017 0</inkml:trace>
  <inkml:trace contextRef="#ctx0" brushRef="#br0" timeOffset="-71895.32">13685 16589 881 0,'-43'-11'0'0,"-1"-6"0"0,2 5 0 0,0 5 0 0,-5 2 0 0,10 3 95 0,3-2-29 16,1 3 1-16,7-1 249 0,8 1-139 0,3 1-60 0,13 0-44 15,2 0 346-15,3 0-191 0,19 0-95 0,8 0-47 16,12 1 218-16,6 8-137 0,7 1-65 0,5-1-31 31,7 5 289-31,7-5-161 0,12 2-129 0,-9-3-70 0,0-4 0 16,2 1 0-16,5-1 0 0,19-3 0 31,-13-1 0-31,6 0 0 0,-3 0-244 0,-4-5 55 0,-7-4 114 0,2 4 67 0,-30-2-777 0,-11 2 376 16,-10 2 175-16,-12 3-516 0</inkml:trace>
  <inkml:trace contextRef="#ctx0" brushRef="#br0" timeOffset="-71428.65">18839 16738 1909 0,'-7'0'0'0,"1"-2"0"0,1-3 0 0,5 3 0 0,0 2 0 0,8 0 464 0,18 8-214 0,7 4-105 0,13 2 487 0,10 2-302 16,11-1-146-16,17 3-167 15,16 3-17-15,14-2 0 0,22 3 0 0,-10-5 0 0,2-3 0 0,-2 0 0 16,-5-4 0-16,-3 1-468 16,11-3 165-16,-31-3 166 0,-1-2 87 15,-4-3-1160-15</inkml:trace>
  <inkml:trace contextRef="#ctx0" brushRef="#br0" timeOffset="-71010.56">21864 16835 2104 0,'-26'-26'0'0,"11"5"0"0,6 12 0 0,7 4 0 0,2 3 0 0,6 2 0 0,21 2 0 0,9 8 509 0,11 0-236 0,15 4-108 0,8 1 243 0,10 2-185 16,13 0-93-16,18 3-142 0,9 1 24 15,17 3 10-15,-22-3 15 0,-4-1-674 16,-9 1 337-16,-9-1 169 0,-13-2 84 16</inkml:trace>
  <inkml:trace contextRef="#ctx0" brushRef="#br0" timeOffset="-70397.37">17541 17447 1785 0,'0'-12'0'0,"0"0"0"0,0 2 0 0,2 3 0 0,8 0 0 0,8 0 0 0,4 4 0 0,1 1 0 0,7 2 175 0,1 0-69 16,2 0-21-16,4 11-15 16,-7 3-9-16,-5 2-24 15,-3 5-94-15,-6 1 47 0,-3 6 33 0,-10 0-10 0,-3 1-4 0,-1 5 27 0,-14-2 1 0,-6 3 0 16,-6 4 205-16,-2-4-107 0,-4 0-49 0,2-1 337 15,1 0-193 1,5-6-97-16,5 6 142 0,9-11-275 0,8-5 0 0,3-2 0 16,3-4 0-16,19-5 0 0,6-2 0 0,6-5 0 15,4 0-559-15,4-8 275 0,-2-2 160 0,1-4 75 16,1 0-520-16,-14 0 194 0,-3 3 168 0</inkml:trace>
  <inkml:trace contextRef="#ctx0" brushRef="#br0" timeOffset="-70256.89">17537 17606 2182 0,'-24'-15'0'0,"9"5"0"0,9 6 0 0,3 0 0 0,3 1 0 0,13 3 0 0,14 0 0 0,10 0 497 0,6 0-231 16,9 0-95-16,-5 3-77 0,6 2-381 0,3 2 162 16,5 2 81-16,5 3 41 15</inkml:trace>
  <inkml:trace contextRef="#ctx0" brushRef="#br0" timeOffset="-69833.16">18556 17345 751 0,'-16'-9'0'0,"-2"4"0"0,-1 5 0 0,2 0 0 0,-2 22 0 0,-2 7 397 0,5 9-184 0,1 8-88 0,3 3-43 16,4 4 406-16,4 5-224 0,0 5-104 0,4-14-66 15,5-6 153-15,9 0-105 0,8-9-52 0,3-2-226 16,8-3 96-16,-1-12 35 0,6-5-543 0,2-10 293 15,1-2 146-15,0 0 74 0,7-2-376 0,-12-15 210 16</inkml:trace>
  <inkml:trace contextRef="#ctx0" brushRef="#br0" timeOffset="-69619.76">18794 17498 1503 0,'0'-14'0'0,"5"4"0"0,6 3 0 0,0 6 0 0,6 1 0 0,-1 0 0 0,5 7 0 0,-2 8 302 16,4 2-122-16,-2 0-76 0,-7 5 12 0,0-1-38 0,-8 4-1 0,-3 1-39 0,-3 3 38 0,0-2-8 0,-12-1-30 0,-8 0 0 15,-2-1 56-15,-6-2-29 0,-4 0 11 0,3-6-117 16,-2-2 39-16,3-5 1 0,2-2 38 0,0-1-358 16,7-5 170-16,7-2 64 15,1 0-505-15,10-8 262 0,1-8 148 0,1-7 56 0</inkml:trace>
  <inkml:trace contextRef="#ctx0" brushRef="#br0" timeOffset="-69457.54">19072 17412 1658 0,'-5'0'0'0,"-6"0"0"0,0 3 0 0,-1 7 0 0,-4 5 0 0,-1 6 0 16,-3 8 400-16,1 7-171 0,2 3-101 0,7 2 422 15,6 1-256-15,4 0-128 0,0-2-64 16,12 1-92-16,13-14-10 0,9-1 38 0,5-5-573 0,5-5 286 0,-2-4 143 15,6 1 82 1,-10-6-818-16,-5-4 423 0,-4-2 211 0</inkml:trace>
  <inkml:trace contextRef="#ctx0" brushRef="#br0" timeOffset="-69269.59">19348 17779 1364 0,'0'0'0'0,"0"-3"0"0,-2-1 0 0,-1 3 0 0,0-1 0 0,-1 2 162 0,1 0-62 0,-2 5-22 0,1 7 353 0,-2 4-196 16,1 4-99-16,-3 4-2 0,-1 3-48 16,-3 4-14-16,2-4-10 0,-1 4-127 0,-3-2 51 31,3 0 26-31,-1-4 0 0,1 1-301 0,1-7 158 0,3-6 85 0,1-6-269 0,3-2 111 0,3-5 105 0,0 0-60 0,0-5-418 16</inkml:trace>
  <inkml:trace contextRef="#ctx0" brushRef="#br0" timeOffset="-69027.52">19519 17701 2312 0,'0'4'0'0,"0"-1"0"0,0 4 0 0,0 1 0 0,0 4 0 0,0 2 0 0,0 3 0 0,0 4 0 0,0-1 531 0,0 0-247 0,8-1-123 0,4 0-61 0,5-2-239 0,4-9 83 16,5-5 46-16,5-3-457 15,2-3 252-15,1-14 126 0,4-2 72 0,-10-8-163 0,-2-2 109 0,-7 2 54 16,-8-4-214-16,-9 4 101 15,-1-5 14-15,-1 7 44 0,-16 2 258 0,-9 2-112 16,-6 1-56-16,-5 8-27 0,-6 0 246 0,3 9-131 16,0 3-19-16,4 0 77 0,4 5-42 0,-2 5-43 15,17 2 11-15,5 4-560 16,8 2 258-16,3 1 119 0,6-1-398 0,13 0 240 0</inkml:trace>
  <inkml:trace contextRef="#ctx0" brushRef="#br0" timeOffset="-68833.79">19967 17520 1683 0,'8'-12'0'0,"0"-1"0"0,6 2 0 0,0 3 0 0,5 1 0 0,2 4 0 0,-1 3 675 0,2 0-319 16,-1 5-159-16,1 14 162 16,-2 3-160-16,2 7-72 0,-11 4-49 0,-2 5-79 31,-1 2-1-31,-7 2 40 0,-1 0-181 0,0 8 100 0,-10-7 35 0,-9 1 1 0,-8 3-403 0,-5 1 224 0,-4 0 112 0,-8 3-30 15,3-11-714-15</inkml:trace>
  <inkml:trace contextRef="#ctx0" brushRef="#br0" timeOffset="-67645.42">20557 17671 1606 0,'-27'0'0'15,"11"-2"0"-15,6-2 0 0,5 2 0 0,5 1 0 0,0 1 0 0,3 0 0 0,14 0 0 0,5 0 0 0,6 1 178 0,1 3-70 0,3 0-54 0,3-3-7 0,-2 1-10 0,-2-2 1 0,2 0-392 0,-2 0 196 0,1 0 97 0,3 0 60 0,-6 0-285 0</inkml:trace>
  <inkml:trace contextRef="#ctx0" brushRef="#br0" timeOffset="-67501.12">20641 17941 1637 0,'-16'1'0'0,"3"2"0"0,4 0 0 0,8 2 0 0,1 1 0 0,0-3 0 0,12 2 261 0,8-4-112 15,7 0 214-15,0-1-168 0,6 0-79 0,0 0-38 16,2-1-299-16,-3-2 130 0,4-2 74 0,-4 2 22 16,-4-2-611-16,3 1 307 0,-4-2 155 0,2 1 76 15,-1-1-340-15</inkml:trace>
  <inkml:trace contextRef="#ctx0" brushRef="#br0" timeOffset="-67218.08">21376 17683 1996 0,'-17'6'0'0,"-1"1"0"0,-3 8 0 0,4 7 0 0,1 4 0 0,1 5 0 0,2 3 0 0,2 4 0 0,10-4 429 0,1-4-195 0,8-3-98 0,15-1-41 16,5-7-29-16,7-1 11 0,5-14-201 16,2-4 80-16,0 0 40 0,1-2 0 0,-2-15-152 0,0-1 106 15,-8-3 38-15,-8-5 25 16,-4-1-162-16,-8 1 86 0,-11-2-18 0,-1 0 43 0,-1 3 64 16,-11 2 1-1,-12 1-92-15,-5 1 148 0,-5 1-53 0,0-2-30 0,-3 8 106 0,-1 1-53 16,-4 3-5-16,2 3 0 0,2 5-244 0,-2 2 103 15,7 0 60-15,8 12 0 0,4 9-624 0</inkml:trace>
  <inkml:trace contextRef="#ctx0" brushRef="#br0" timeOffset="-64973.4">22874 17517 1482 0,'-19'-11'0'0,"3"0"0"0,4 0 0 0,0 5 0 0,8 2 0 0,4 3 0 0,0 1 104 15,3 0-33-15,10 0 0 0,8 0 242 0,5 0-142 0,4 0-67 0,3 5-32 16,1 0 62-16,-1 3-47 0,3 0-15 0,-9 2-101 15,-1 0 33-15,-4 3 1 0,-2 4-18 16,-4 4 26-16,-5 3 9 0,-6 4 17 0,-5 6 43 0,0 0 0 16,-15 4-44-16,-5 3 1 0,-3 3 207 0,2-5-108 15,-1-4-50-15,6-3-25 0,3-3 156 0,3 0-81 16,6-12-62-16,4 0-76 16,3-4 0-16,10-4 0 0,7-2 0 0,4-5-17 15,7-2-80-15,4-2 67 0,1-10-638 0,2-1 317 31,-3-6 177-31,2 2 29 0,-10-2-318 0,-3 1 212 0,-7 2 106 0</inkml:trace>
  <inkml:trace contextRef="#ctx0" brushRef="#br0" timeOffset="-64792.37">22927 17671 1643 0,'-8'-4'0'0,"0"-1"0"0,6 0 0 0,1 1 0 0,1 3 0 0,0-1 284 0,8 2-128 0,6 0-59 15,9 0 323-15,4 3-191 0,1 6-95 0,6 0-38 16,-3-3-155-16,1 3 49 31,3-1 24-31,1-3 0 0,3 2-523 0,2-2 283 0,-4-3 127 0,-3-2-730 0,0 0 400 0</inkml:trace>
  <inkml:trace contextRef="#ctx0" brushRef="#br0" timeOffset="-64635.04">23544 17401 1751 0,'-14'-2'0'0,"-1"1"0"0,0 1 0 0,-2 0 0 0,0 13 0 0,4 4 0 0,-1 9 0 0,4 1 685 16,4 7-323-16,1 7-152 0,5 1-91 0,0 2 70 0,12 3-75 0,6-5-39 0,8 1-1 0,3 2-222 0,2-16 86 0,2-4 50 0,0-2-665 16,1-6 357-16,-2-9 178 0,2 2-722 0</inkml:trace>
  <inkml:trace contextRef="#ctx0" brushRef="#br0" timeOffset="-64304.92">23749 17466 1076 0,'-6'-23'0'0,"0"5"0"0,6 4 0 0,0-3 0 0,3 9 0 0,11 3 441 0,5 1-201 16,3 3-102-16,4 1-50 15,3 0 117-15,1 6-89 0,-2 7-38 0,2 5-105 0,-5 3 33 0,-1-1-1 16,0 7 43-16,-13-2-347 0,-2 0 169 0,-7 0 84 15,-2-3-177-15,0 4 116 0,-16-4 56 0,-1-3 28 16,-3-2 202-16,-3-2-94 16,-2-2-74-16,2 1-45 0,2-7 517 0,3 0-239 0,6-3-94 0,4-3 128 15,1 0-115 1,5 3-53-16,2-2-26 0,2-1-1 0,15 3-45 0,3-1 0 16,2 4-185-16,2 0 102 0,2 2 36 0,-3 2 1 15,0 4-270-15,-5 0 158 16,-3 3 61-16,-5 3 53 15,-8-1-129-15,-2 2 62 0,0-3-26 0,-14 3 316 0,-6-2-135 16,-5 1-63-16,-1-5 75 0,0-3-57 0,-2-1-18 0,2-3 0 0,3-4-239 0,0 1 104 16,10-6 89-16,4 0 0 15,6-2-782-15</inkml:trace>
  <inkml:trace contextRef="#ctx0" brushRef="#br0" timeOffset="-64131.46">24316 17846 2082 0,'0'3'-1'0,"0"2"0"0,0 2 0 0,0 0 0 0,-1 4 0 0,-4 4 1 0,-3 2 258 0,-2 3-115 0,2-1 39 0,-4 3-72 31,0-2-37-31,0 1 0 0,-3 0-160 0,5-6 57 0,0-4 33 0,0-2 0 0,2-2-556 0,2-2 295 16,-2-5 157-16,4 0 64 15</inkml:trace>
  <inkml:trace contextRef="#ctx0" brushRef="#br0" timeOffset="-63847.79">24480 17544 1522 0,'14'-12'0'0,"-1"4"0"16,3 1 0-16,1 2 0 0,1 5 0 0,-1 0 0 0,-3 0 157 0,1 8-61 0,-3 5-28 0,2 4-3 16,-5 0-27-16,-1 1-1 0,-2 1 1 15,-2-1-199-15,-3 0 100 0,2 4 58 0,-3-5 16 16,0 0-67-16,-6 0 42 31,-1-2 1-31,-3-3 321 0,2 3-127 0,-3-4-102 0,6-1 356 0,-1-5-199 0,2 4-101 0,-1-1-50 0,5-1 155 0,0-1-107 16,0 0-49-16,5 1-24 0,5 0-25 15,1 2 1-15,0 0 8 0,1 3-8 0,-2-1-220 0,4 0 109 32,-5 0 56-32,-1 2-300 0,-3-3 172 0,1 0 69 0,-5 0-210 15,-1 1 101-15,0-4 80 0,-8 3-5 0,-4-6-110 0,-2 1 92 16,-5 0 45-16,2-5 0 0,0 0-133 0,0 0 80 15,4-5 54-15</inkml:trace>
  <inkml:trace contextRef="#ctx0" brushRef="#br0" timeOffset="-63681.39">24866 17486 1681 0,'19'0'0'0,"-3"0"0"0,1 9 0 0,-3 5 0 0,0 6 0 0,-3 4 0 0,-3 9 535 0,-2 2-254 0,-5 4-121 16,-1 5 324-16,0-2-223 0,-7-1-111 0,-3 6-48 15,-2-11-63-15,-2 0-2 0,0-1 0 0,-3-4 1 16,1-2-490-16,-1 3 254 0,2-11 113 0,0-6-298 16,3 1 211-16,-1-6 104 0,2 0 53 0</inkml:trace>
  <inkml:trace contextRef="#ctx0" brushRef="#br0" timeOffset="-63521.39">25149 17633 2320 0,'10'0'0'0,"0"0"0"0,5 0 0 0,-1-2 0 0,2 0 0 0,2 1 0 0,2 1 0 0,2 0 0 0,5 0 304 0,-3 0-139 0,2 5-63 0,2-2-696 16,-2 1 316-16,1 1 158 0,1 2 87 0,-8 1-484 16</inkml:trace>
  <inkml:trace contextRef="#ctx0" brushRef="#br0" timeOffset="-63368.2">25308 17924 1915 0,'-14'0'0'0,"-1"0"0"0,5 2 0 0,7-1 0 0,-1 1 0 0,4 0 0 0,0 0 303 0,0 2-124 0,10-3-76 15,6 3 350 1,4-2-208 15,6 2-104-15,-1-4-52-16,6 2-580 0,0-2 259 0,3 0 135 0,-1 0-966 0,-3 0 513 0</inkml:trace>
  <inkml:trace contextRef="#ctx0" brushRef="#br0" timeOffset="-63205.38">25764 17795 2470 0,'2'-9'0'0,"4"1"0"0,0 1 0 0,1 2 0 0,6 2 0 0,1 1 0 0,2 2 0 0,7 0 0 0,1 3 0 0,3 7 134 0,9-3-40 0,0 5-33 0,0-5-628 31,3 1 301-31,2-3 151 0,0 1-760 0,7-3 410 0,-10-3 220 0</inkml:trace>
  <inkml:trace contextRef="#ctx0" brushRef="#br0" timeOffset="-63029.84">26512 17577 2701 0,'0'0'0'16,"-1"-3"0"-16,1 2 0 0,0 1 0 0,0 7 0 0,0 11 0 0,0 10 0 0,-2 6 0 0,-1 5 0 0,0 2 173 0,-2 6-68 0,4 1-425 0,-1 3 187 0,2-6 80 0,0-4 44 15,2-4-320-15,5-2 179 16,0 4 95-16,0-12 38 0,2-6-861 0</inkml:trace>
  <inkml:trace contextRef="#ctx0" brushRef="#br0" timeOffset="-62618.39">26870 17570 2382 0,'-9'-9'0'16,"4"1"0"-16,0 2 0 0,-3 0 0 0,4 4 0 0,-2 0 0 0,-2 2 0 0,4 0 339 0,-1 4-151 0,2 11-76 0,1 6 244 16,2 3-160-1,0 4-70-15,0 3-50 0,2-1-62 0,9 2 22 0,3-2 0 0,2 4-370 16,2 0 194-16,4-5 83 0,-2 0 47 0,0-3-369 15,-1-1 208-15,-5-4 79 16,0 6-97-16,-8-10 33 0,-4 0 60 0,-2-2 27 0,-12-4 207 16,-10 1-88-16,-3-2-51 0,-8-7 8 15,3-1 54-15,-3-2-48 0,1 0-25 0,5-2 256 0,-3-8-132 16,11-5 0-16,6-2-54 0,6-2 41 31,6-3-34-31,1-2-3 0,2 0-95 0,16 2 31 0,5-1-1 0,6 3 39 0,-1-1-206 0,7-2 94 16,-1 4 45-16,0 2 7 0,1-3-196 15,-3 0 82-15,2 1 66 0,-3-7-156 0,-8 6 100 16,-7-1 46-16,-8 0 23 0,-6 1 190 16,-2-2-84-16,-1-2-51 0,-17 7 366 0,-9 2-193 0,-3 3-96 15,-2 0-30-15,-1 4 261 0,1-2-112 16,8 6-58-16,2 4-49 0,8 0-140 0,-1 0 46 0,10 6 22 16,0 10-260-16,5 4 137 0,2 4 72 15,12 6 38-15,6 1-918 0,7-1 401 0</inkml:trace>
  <inkml:trace contextRef="#ctx0" brushRef="#br0" timeOffset="-62476.37">27506 17996 2433 0,'0'2'0'0,"0"-2"0"0,0 2 0 0,0-1 0 0,0 2 0 0,0 1 0 0,0 3 0 0,-5 4 552 0,-2 3-258 0,-3 3-129 0,-4 2-896 16,-4 3 369-16,-1 2 185 0,-6 1 92 0,-6-3-407 15</inkml:trace>
  <inkml:trace contextRef="#ctx0" brushRef="#br0" timeOffset="-61876.5">28258 17553 1285 0,'-3'-29'0'0,"2"0"0"0,1 7 0 0,5 7 0 0,15 4 0 0,5 7 110 0,3 4-35 16,2 0 0-16,1 6-36 15,2 6 127-15,3 8-53 0,-11 5-42 0,0 1 35 16,-3 6-33-16,-7 2 0 0,-3 1-33 0,-5 6 18 0,-7-4-18 0,0 1-1 16,-10 2 125-16,-9-2-62 15,-6 1-31-15,-2 4 10 0,1-10 89 16,0-1-65-16,3-3-33 0,3-6 0 0,8-1 220 0,1-1-117 31,11-9-72-31,0-5-29 0,4 0 0 0,15-7-61 0,11 0-13 16,6 0-90-16,6 0 27 0,2-14 51 0,4 0-540 0,-3-4 268 15,1 2 152-15,2-2 24 0,-13 1-562 0,-6 2 315 16,-5 4 157-16,-7-1 79 0,-4 0-180 0,-13 2 134 31</inkml:trace>
  <inkml:trace contextRef="#ctx0" brushRef="#br0" timeOffset="-61737.56">28377 17665 1543 0,'-14'-20'0'0,"3"1"0"0,9 9 0 0,2 6 0 0,6 0 0 0,14 2 0 0,6 2 0 0,4 0 0 0,4 0 423 0,0 9-192 0,4 5-97 32,-1 2-199-32,5 4 51 0,4 5 37 0,-4-2-10 0,1 0-875 0,-1-2 424 15</inkml:trace>
  <inkml:trace contextRef="#ctx0" brushRef="#br0" timeOffset="-61562.61">29060 17488 1988 0,'-11'-9'0'0,"1"3"0"0,3 6 0 0,-1 5 0 0,3 16 0 0,-1 11 0 0,-3 7 288 15,1 7-115 1,0 1-73-16,6 6 189 0,2 3-125 0,0 1-64 0,0 0-21 15,10-12-184-15,10-4 71 0,3-10 36 0,6-6-179 0,3-8 108 16,5-2 62-16,-2-15-618 16,1 0 316-16,-3-1 157 0,1-14 78 0,-3-3-597 0</inkml:trace>
  <inkml:trace contextRef="#ctx0" brushRef="#br0" timeOffset="-61162.84">29424 17517 1684 0,'0'-12'0'0,"0"2"0"0,0 3 0 0,0 3 0 0,0 4 0 0,2 4 0 0,3 14 0 0,0 5 422 0,2 4-191 16,-2 8-88-16,1 0-57 0,-1 2 177 0,1 1-112 15,-1 1-57-15,1 0-287 32,-2 4 125-32,0-7 48 0,-2-1 29 0,1-2-423 0,-2-2 226 0,3-2 113 0,-4 5-243 0,0-12 99 31,0 0 106-31,2-5-65 0</inkml:trace>
  <inkml:trace contextRef="#ctx0" brushRef="#br0" timeOffset="-60992.58">29725 17902 1750 0,'8'-12'0'0,"1"8"0"0,-1 3 0 0,-3 1 0 0,2 0 0 0,-2 8 0 0,-2 6 278 0,-2 6-125 15,-1 3 42-15,0 4-78 0,-10 0-40 0,-1 2 9 0,-3-6-304 0,0 0 127 16,-1-3 65-16,-1 0 32 0,2-6-162 16,-1 0 106-1,6-5 39-15,0-2 24 0,2-4-684 0,5-3 323 0,2 0 163 16</inkml:trace>
  <inkml:trace contextRef="#ctx0" brushRef="#br0" timeOffset="-60686.19">30074 17612 1682 0,'-2'0'0'16,"1"0"0"-16,-5 0 0 0,2 0 0 0,-2 3 0 0,-3 10 0 0,1 4 0 0,-5 3 0 0,1 5 241 0,-3 0-92 0,3-2-60 0,0-2-51 0,3-1 0 0,4-4 0 15,0-4 0-15,1 1-7 0,4-9 7 0,0-4 0 16,8 0-28 0,6 0 0-16,2 0 28 0,4-7 10 0,0-2 23 0,1 4-33 0,3 0 0 0,-2 5 0 15,-1-3-30-15,3 3-5 16,-4 0 22-16,-2 3-31 0,-1 6 4 0,-2 3 33 16,-4 3-2-16,-2 3-28 0,-8 2-9 0,-1 1 34 15,0 1 48-15,-16 5-1 0,-3 0-46 0,-4-4-2 16,-2 3-44-16,-6-4 44 0,3-3-4 0,-3-2 3 15,-2 2-276-15,8-9 130 0,1-5 64 0,1-3-561 16,0-2 281-16,7 0 151 0,2-11 61 0,8-9-215 16,3-7 151-16</inkml:trace>
  <inkml:trace contextRef="#ctx0" brushRef="#br0" timeOffset="-60551.16">30078 17690 1156 0,'6'-10'0'0,"6"-3"0"0,-2 6 0 0,1 4 0 0,2 2 0 0,-3 1 0 0,2 0 327 0,3 0-135 0,-6 4-82 0,3 3-280 0,-1 0 100 0,2 5 51 0,1-7 24 0,4 2-729 0,-4-6 348 0,2-1 168 0,3 0 78 15</inkml:trace>
  <inkml:trace contextRef="#ctx0" brushRef="#br0" timeOffset="-60396.98">30464 17598 1592 0,'3'-8'0'0,"1"1"0"0,1 1 0 0,0 2 0 0,0 4 0 0,2 0 0 0,-1 1 233 0,-2 16-98 0,3 4-38 0,-2 7 138 16,-3 6-99-16,-1 7-48 0,-1 3-47 0,0 5 6 0,-5-2-9 0,-7 0 0 16,-5 3-298-16,-2-4 148 15,-5 0 75-15,-4 2 48 0,-1-13-223 0,-5 2 125 16,-2-4 30-16,-2-1-437 0,-1-3 197 0,-4 4 107 16,15-14 81-16</inkml:trace>
  <inkml:trace contextRef="#ctx0" brushRef="#br0" timeOffset="-60087.71">30732 17819 1932 0,'22'-29'0'0,"7"10"0"16,1 11 0-16,8 6 0 0,6 2 0 0,-5 0 132 0,-1 10-46 0,-3-2-1 0,-2 2-265 0,-5-4 91 15,1 2 49-15,-11 0-2 0,-1 0-200 0,-10-3 108 16,-2 2 54-16,-3 0-497 0,-2 0 261 0,0-4 143 15,-13 3 68-15</inkml:trace>
  <inkml:trace contextRef="#ctx0" brushRef="#br0" timeOffset="-59931.38">30704 18090 1834 0,'0'-9'0'0,"2"2"0"0,5 2 0 0,10 3 0 0,2 2 0 0,9 0 0 0,2 9 0 0,5 3 220 0,3 1-91 0,4 1-36 0,-5-2-9 15,-3 0-207-15,-1-4 80 0,-3-4 41 0,-5-1-536 16,4-3 298-16,-12 0 133 16,0 0 73-16,-3 0-520 0,-1-7 261 0,-2-1 131 0</inkml:trace>
  <inkml:trace contextRef="#ctx0" brushRef="#br0" timeOffset="-59781.72">31164 18015 1722 0,'0'-12'-1'15,"0"3"1"-15,0 1 0 0,0 3-1 0,5 3 1 0,6-3 0 0,5 5 0 0,7 0 218 0,4 0-91 0,1 7-44 0,7 3-247 16,3 0 110-16,-4-2 41 0,-3 1 25 0,-1-4-712 0,-1-2 341 16,-3-3 169-16,3 0-139 15</inkml:trace>
  <inkml:trace contextRef="#ctx0" brushRef="#br0" timeOffset="-59629.94">31623 17873 1583 0,'3'-5'0'0,"1"-1"0"0,-1 5 0 0,1 1 0 0,-1 4 0 0,-1 13 0 0,-2 7 0 0,0 6 0 0,-2 2 268 0,-7 8-106 15,1-4-67-15,-4 3-29 0,-1 1-267 0,3 0 120 16,0-4 59-16,3 5-272 0,4-11 159 0,3-6 83 16,0-4 42-16,0-4-263 0,3-4 140 0,10-5 69 15</inkml:trace>
  <inkml:trace contextRef="#ctx0" brushRef="#br0" timeOffset="-59377.61">31897 18035 1138 0,'-5'0'0'0,"-2"0"0"0,4 0 0 0,-1 9-1 0,4 6 0 0,-1 5 0 0,1 4 0 0,0 0 381 0,0 3-172 0,3 0-78 0,9-6-258 15,0 0 75-15,5-6 37 16,3-5 0-16,6-6 75 0,3-4 4 0,0 0-48 15,-1-14-24-15,1-5 24 0,-2-6-1 0,-8-2 1 0,-1-1 56 0,-12-1-29 16,-5 4-9-16,-1-1-17 16,-7 0-77-16,-11 2 35 0,-3 0 17 0,-5 6-58 15,-4 3 42-15,-2 4 0 0,0 3 43 0,-2 6 89 16,-3 2-50-16,6 2-14 0,7 13-155 0,-1 6 58 16,7 4 25-16,4 5-1 15,3 2-659-15</inkml:trace>
  <inkml:trace contextRef="#ctx0" brushRef="#br0" timeOffset="-59229.47">32427 18444 0 0,'-4'-22'0'15,"-5"7"0"-15,-1 9 0 0,3 6 0 0,2 0 0 0</inkml:trace>
  <inkml:trace contextRef="#ctx0" brushRef="#br0" timeOffset="-52432.54">11047 18192 1528 0,'0'0'0'0,"1"0"0"0,-1 0 0 0,1 0 0 0,1 0 0 15,-2 0 0-15,1 0 169 0,1 0-72 0,-1 0-29 0,-1 0 463 0,0 0-247 16,0 0-123-1,0 0-53-15,0 0 195 0,0 0-132 0,0 0-68 16,-6 0 98-16,-2 0-73 0,-5 0-50 16,-2 0-77-16,-3 0-1 0,-4 2 0 0,-3 1 0 0,-7-1 0 0,-5 4 0 15,-3 1 0-15,-10 0 0 0,-3 0 0 0,-6 3 0 16,-13-1 0-16,3-1 0 0,-2-1 0 16,-4 0 0-16,0 0 0 0,-3-2 0 15,-7 2 0-15,11-2 0 0,2 1 0 0,1-4 0 16,1 2 0-16,5-1 0 0,-9-1 0 15,24 2 0-15,2-4 0 0,3 2 0 0,1-2 0 0,7 0 0 16,-5 0 0-16,14 0 0 0,3 0 0 0,3 0 0 16,3 0 0-16,4 0 0 0,-1 0 0 15,7 0 0-15,5 0 0 16,0-2 0-16,2 2 0 0,2 0 0 0,0-2 0 0,0 2 0 16,0 0 0-16,0 0 0 0,0 0 0 0,0 0 0 0,0 0 0 0,2 0 0 15,1 0 0-15,-2 0 0 16,-1 0 0-16,1 0 0 0,0 0 0 0,1 0 0 15,-1 0 0-15,3 0 0 0,0 0 0 0,2 0 0 16,-1 0 0-16,3 0 0 16,0-2-111-16,4-2 28 0,2 1-1096 0,3-1 562 0</inkml:trace>
  <inkml:trace contextRef="#ctx0" brushRef="#br0" timeOffset="-51235.16">25677 18304 2401 0,'0'-1'0'0,"-3"-3"0"0,1 2 0 0,1-1 0 0,1 3 0 0,0-3 536 0,0 3-249 31,9 0-124-31,14 0 178 0,18 6-142 0,16 1-195 0,23 1-4 0,20 2 0 0,24 0 0 15,12-2 0-15,19 1 0 0,-20-2 0 0,-4 0 0 0,-8-1 0 16,-7-3 0-16,-7-1 0 0,8 1 0 0,-32-3 0 16,-3 0 0-16,-4 0 0 0,-3 0 0 0,-2 0 0 15,3 0 0-15,-22 0 0 0,-5 0 0 0,-8 0 0 16,-10 0 0-16,-4 0-164 0,-18 0 9 0,-8 0 59 16,-1 0 29-16,-1 0 0 0,-14 6-102 0,-8 4 55 15,-3-2 44-15,-2 3-1 16,-7 4-646-16,-5-2 340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1:39:4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9488 6734 1223 0,'-30'-13'0'0,"-4"3"0"0,10 9 0 0,-2 1 0 15,4 0 0-15,5 0 0 0,3 6 0 0,0-1 0 0,9-2 110 16,3 2-36-16,2-4 133 0,0 3-84 0,0 0-42 0,8-2 10 0,7 0 135 0,3-2-94 0,1 0-46 0,2 0 0 0,2 0 200 0,5 0-114 0,-2 0-71 15,-1 0-31-15,4 0 170 0,-2-2-100 0,4 2-50 16,2-2 64-16,-2 0-62 0,2 0-27 0,1 1 17 16,0-2-82-16,5 3 0 0,11-1 0 0,-4 1 0 15,3 0 0-15,7 0 0 0,3 0 0 0,4 0 0 16,10 0 0-16,-7 0 0 16,1 0 0-16,3 0 0 15,2 0 0-15,2 0 0 0,12 0 0 0,-19 0 0 16,-2 0 0-16,-2 0 0 0,-4 0 0 0,-4 4 0 0,2 3 0 0,-13 0 0 0,-5 3 0 15,0-3 0-15,-2-1 0 0,-3 2 0 16,3 0 0-16,-13-6 0 0,-1 0 0 0,-4 0 0 16,-2-2 0-16,-1 0 0 15,-5 0 0-15,-5 0 0 0,-1 0 0 0,-2 0 0 16,-1 0 0-16,-1 0 0 0,1-2 0 0,-1 0 0 0,2 0 0 0,-3 0 0 16,1-1 0-16,0-3 0 15,2 1 0-15,0 1 0 0,-2-1 0 0,3 1 0 0,-1-2 0 0,-1 0 0 16,1 3-169-16,0 1-353 15,1 0 242-15,6 0-430 0,2 2 336 0</inkml:trace>
  <inkml:trace contextRef="#ctx0" brushRef="#br0" timeOffset="652.64">13661 6679 860 0,'-24'-11'0'0,"0"4"0"0,3 1 0 0,-1 1 0 0,1 2 0 0,-2-3 0 0,5 5 304 0,-1-1-134 15,4 2-67-15,-1-2-33 0,4 2 201 0,0 0-109 0,7 0-67 0,3 0 122 16,2 0-90 15,0 0-46-31,0 0 70 0,9 2-48 0,4 0-38 0,7 2 0 0,2 1 158 0,4-4-93 0,6 2-47 0,6-1-15 16,-2 0 31-16,3-2-32 0,6 0 0 15,-1 0-31-15,6 0 115 0,5 0-48 0,-4 0-43 0,5 0-60 16,6-2 0 0,9-1 0-16,8-2 0 0,14-2 0 0,-4 3 0 0,5-1 0 15,2 0 0-15,5 0 0 0,1 1 0 0,14 1 0 16,-20 1 0-16,-4 1 0 0,-4 1 0 0,-3 0 0 15,6 0 0-15,-24 0 0 0,-1 0 0 0,-7 0 0 16,-3 0 0-16,-6 3 0 0,6 0 0 0,-20 0 0 16,-2-1 0-16,-3 0 0 0,-2 0 0 0,-6-1 0 15,0 1 0-15,-9 0 0 0,-4-2 0 0,-6 0 0 16,-2 2 0-16,-2-2 0 0,0 0 0 16,0 0 0-16,0 0 0 0,-8 0 0 0,2 0 0 15,-3 0 0-15,1-2 0 0,3 0 0 0,-1 0 0 16,0 1 0-16,1-1 0 0,0 0 0 15,-1 1 0-15,0-3 0 0,-3 3-213 16,-1-1-191-16,-1 0 184 16,-6 1-407-16,-4 1 287 0</inkml:trace>
  <inkml:trace contextRef="#ctx0" brushRef="#br0" timeOffset="2823.73">7269 8379 1197 0,'-16'-15'0'0,"-1"0"0"0,3 3 0 0,8 7 0 0,5 3 0 0,1-1 0 0,1 1 189 0,14 2-75 0,9 0-29 0,6 0 283 0,10 0-165 0,7 0-82 16,10 0-42-16,9 0 266 16,17 0-144-16,5 0-86 0,20 0-39 0,19 0 95 0,17-5-66 0,15-4-34 15,26-4 148-15,-16 0-96 0,6-5-42 16,0 3-13-16,-10 0-68 16,-10 2 0-16,30 3 0 0,-35 3 0 15,-8 3 0-15,-15 0 0 0,-13 2 0 0,-10 2 0 0,-1 0 0 0,-28 0 0 16,-5 0 0-16,-6 0 0 0,-3 0 0 0,-5 0 0 15,1 0 0-15,-13-2 0 0,-8-5 0 0,-6-2 0 16,-8 2 0-16,-4 0 0 16,-2-2 0-16,-12 3 0 0,-2-1 0 0,-1 3 0 47,-1 1 0-47,0 0-900 0,0 3 414 0,0 0 224 0</inkml:trace>
  <inkml:trace contextRef="#ctx0" brushRef="#br0" timeOffset="3261.6">11887 8510 1534 0,'-31'-11'0'0,"3"1"0"0,2 1 0 0,13 8 0 0,9 1 0 0,4 0 191 0,1 0-77 0,22 7 350 0,12 2-205 0,13-1-115 0,19-1-54 0,19-2 192 0,18-2-123 0,13 0-61 0,26 0-21 0,9-3 242 0,25 0-141 15,13 0-156-15,4 0-22 0,-2-4 0 0,5 2 0 32,-52 0 0-32,-8 2 0 0,-8 0 0 15,-18 0 0-15,-10 0 0 0,2 0 0 0,-28 0 0 16,-4 0 0-16,-7 2 0 0,-11-2 0 0,-12 3 0 0,-7 2 0 0,-26 2-39 31,-8 0-299-31,-14 6 158 0,-28 6 24 0</inkml:trace>
  <inkml:trace contextRef="#ctx0" brushRef="#br0" timeOffset="8436.45">17302 6970 1330 0,'-27'-8'0'0,"2"2"0"0,6 3 0 0,4 3 0 0,1-3 0 0,8 3 0 0,3 0 174 0,1 0-69 32,2 0-33-32,0 0 273 0,0 0-145 0,0 0-85 0,0 0-39 0,2 0 225 0,3-2-132 0,2 1-66 15,2-5-23-15,2 1 48 16,5-2-45-16,-1 0 0 0,5-1 93 0,4 0-69 16,2-3-26-16,-1 4-8 0,2 0 45 0,1 1-106 15,0 1-12-15,2-1 0 0,3 3 0 0,-5 0 0 16,3 2 0-16,0-2 0 31,0 2 0-31,4 0 0 0,5-2 0 0,-6 3 0 0,2 0 0 0,1 0 0 0,3-3 0 0,0 2 0 16,8-1 0-16,-4 0 0 0,2-2 0 0,0 1 0 15,2-2 0-15,-2 4 0 0,9 0 0 0,-8-1 0 16,0 0 0-16,1 2 0 0,0 0 0 0,4 0 0 0,10 0 0 16,-11 0 0-16,3 4 0 0,2-2 0 0,-1 3 0 15,10-5 0-15,-13 2 0 0,3-1 0 0,6-1 0 47,1 0 0-47,5 0 0 0,12 0 0 0,-13 0 0 0,-2-1 0 0,3-1 0 0,-2 2 0 0,4-5 0 16,9 4 0-16,-11 0 0 0,1-1 0 0,1 2 0 0,-4 0 0 0,2 0 0 47,11 0 0-32,-14 0 0-15,6 0 0 0,3 0 0 0,1 0 0 0,-1 0 0 0,8 0 0 0,-17 0 0 0,1 0 0 0,4 0 0 0,1 0 0 0,-1 0 0 0,7 0 0 0,-17 0 0 0,-4 0 0 0,1 3 0 31,3 1 0-31,0-2 0 0,11 1 0 0,-10 0 0 0,3-2 0 0,-1-1 0 0,1 0 0 16,-2 0 0-16,7 0 0 0,-10 0 0 0,1 0 0 0,0 0 0 16,0-1 0-16,-4-2 0 15,9 2 0-15,-19 1 0 0,3-2 0 0,-1 2 0 16,1 0 0-16,1 0 0 0,9 0 0 0,-12 0 0 16,0 0 0-16,0 0 0 0,-4 0 0 0,1 0 0 15,2 0 0-15,-14 0 0 16,0 3 0-1,-5 1 0-15,-1-2 0 0,3 1 0 0,-10 0 0 0,-2 0 0 0,-1-2 0 0,-2 0 0 0,0 2 0 0,1-2 0 16,-5 0 0-16,-2-1 0 0,-1 2 0 0,0-2 0 31,-2 0 0-31,3 0 0 0,-5 0 0 0,1 0 0 0,-2 0 0 0,1 0 0 47,0 0 0-47,-2 0 0 0,2 0 0 0,-1-2 0 0,-1 1 0 0,0-3 0 0,0-1 0 0,0 1 0 0,0 0-327 0,0 0 117 94,-1 3 71-94,-3 1-1166 0</inkml:trace>
  <inkml:trace contextRef="#ctx0" brushRef="#br0" timeOffset="15614.26">15158 8690 534 0,'-8'-2'0'0,"0"-3"0"0,2 0 0 0,0-1 0 0,0 1 0 0,3 3 0 0,-2-2 338 0,2 2-155 0,2-2-73 0,1 3 246 0,0-2-160 0,-1 1-70 0,1 0 149 0,0 0-119 0,0 1-59 0,0-3-30 0,0 3 163 15,1-2-87-15,1 0-57 0,3 2-25 0,1 0 108 32,2-3-65-32,0 2-34 0,1 1 9 0,1-1 17 15,3 0-30-15,1 2 0 0,0-2 83 0,1-1-56 0,3 2-19 0,0 0-67 0,-1-2-7 16,3 3 0-16,-1-2 0 0,2 2 0 31,4-1 0-31,-3 0 0 0,1 1 0 0,1-3 0 0,2 3 0 0,1 0 0 16,6 0 0-1,-5 0 0-15,3 0 0 0,1 0 0 0,3 0 0 0,2 0 0 0,10 0 0 0,-6 0 0 0,5 0 0 0,3 0 0 32,2 0 0-32,2 0 0 0,9 0 0 0,-9 0 0 0,0 0 0 0,0 3 0 0,2-3 0 15,-1 1 0-15,10-1 0 0,-12 0 0 16,4 1 0-16,-2-1 0 0,1 0 0 0,-1 0 0 15,7 0 0-15,-13 0 0 0,4 0 0 0,2 0 0 63,4 0 0-63,2 0 0 0,12-1 0 0,-11-3 0 0,1 0 0 0,2-1 0 0,0 0 0 0,9-3 0 0,-9 3 0 16,3 1 0-16,0 1 0 0,2 0 0 0,0 2 0 0,8-2 0 0,-16 3 0 0,3 0 0 0,4 0 0 0,2 0 0 15,1 0 0-15,9 0 0 31,-16 0 0-31,2 0 0 0,-1 0 0 0,3 0 0 0,3 0 0 0,7 0 0 0,-11 0 0 0,-5 0 0 0,-1-1 0 0,-4 0 0 0,-5-2 0 16,6 3 0-16,-13 0 0 0,-5 0 0 16,-2-2 0-16,-2 2 0 0,-7 0 0 0,1 0 0 0,-13 0 0 31,-5 0 0-31,-4 0 0 0,-3 0 0 0,-4 0 0 0,1 0 0 0,-2 0 0 0,0 0 0 16,0 0 0-16,-3 0 0 0,-4 0 0 15,-3 0 0 1,-5 0 0-16,-3 0 0 0,-7 6-287 0,-4 7 83 0,-4 7 85 0,-3 4-1164 0</inkml:trace>
  <inkml:trace contextRef="#ctx0" brushRef="#br0" timeOffset="16094.25">16696 9058 1134 0,'-17'0'0'16,"6"-2"0"-16,1-3 0 0,6 5 0 0,2-2 0 0,2-1 0 0,2 2 249 0,13 1-110 0,10-2-52 16,6 1 341-16,7-2-196 0,5 3-97 15,4-3-40-15,0 2 97 0,-2-2-78 0,3-1-38 0,-3 1-163 16,3 0 62-16,1 0 40 0,-10-1-9 0,-7 3-301 16,-4-1 166-1,-7 0 83-15,-7 2 41 0,-5 0-227 0,-9 0 54 0,0 0 94 0,-12 5-558 0,-10-1 303 0</inkml:trace>
  <inkml:trace contextRef="#ctx0" brushRef="#br0" timeOffset="16280.87">16858 9060 1386 0,'-6'5'0'0,"1"2"0"0,0 3 0 0,2 5 0 0,3 2 0 16,0 3 0-16,0 4 0 0,0 9 625 0,2 3-294 0,1 11-138 0,2 0-82 0,-2 0 54 0,-1 4-64 0,2-1-32 0,-2 0 0 0,2 5-432 0,-1-14 195 0,0-5 102 15,0 0-257-15,-1-8 180 32,0-3 90-32,-1-2-600 0,-1-12 255 0</inkml:trace>
  <inkml:trace contextRef="#ctx0" brushRef="#br0" timeOffset="16403.79">16799 9482 1832 0,'-5'-18'0'0,"0"-1"0"16,4 7 0-16,1 1 0 0,0 3 0 0,8-1 0 0,7 3 0 0,3-1 346 0,3 3-160 0,2 3-74 0,2 1 203 47,2 0-140-47,1 0-68 0,6 1-26 0,-5 7-493 0,1 0 224 0,-2 2 113 0,0-2-769 0,-1 1 432 0,1 0 219 0</inkml:trace>
  <inkml:trace contextRef="#ctx0" brushRef="#br0" timeOffset="16576.5">17331 9139 1340 0,'-14'0'0'0,"3"0"0"16,-3 5 0-16,3 6 0 0,2 3 0 0,1 7 862 0,3 4-412 0,-1 4-207 0,3 8-94 0,3-2 213 0,0 3-163 15,3 2-81-15,10-3-445 0,1 4 191 0,3-10 82 16,2-7-334-16,1-2 213 0,2-7 106 16,-2-4 52-16,2-3-924 0,-4-8 457 0</inkml:trace>
  <inkml:trace contextRef="#ctx0" brushRef="#br0" timeOffset="16778.48">17476 9279 650 0,'1'-14'0'0,"3"3"0"0,-1 1 0 0,3-1 230 0,1 5-102 0,1 1-45 0,4 4 0 0,-1 1 451 15,2 0-248-15,3 0-116 0,0 9-70 0,-2 2 251 16,1 4-157-16,-1-3-78 31,0 6-70-15,0-2 0-16,-5-2-9 0,-4 4-163 0,-2-1 81 0,-3 0 41 0,0 1 1 0,0 0-42 15,-12-3 37-15,0-3 0 0,-5 2 44 0,-1-4-292 0,-3-2 139 0,-1 0-4 0,0-5 59 0,2-3-347 16,0 0 186-16,4 0 93 0,4-10-330 0,2-7 202 16,10-2 116-16</inkml:trace>
  <inkml:trace contextRef="#ctx0" brushRef="#br0" timeOffset="16936.58">17689 9131 1439 0,'8'-6'0'0,"-3"2"0"0,-2 2 0 0,-1 2 0 0,-2 0 0 0,0 7 0 0,0 7 364 0,-7 4-163 0,-2 4-82 15,-2 4 584-15,2-2-332 0,1 3-159 0,2 1-29 0,2-3-73 0,2 1-37 16,2 1 1-16,0-4-244 0,2 2 114 0,10-7 41 16,0-2 26-16,5-4-715 31,1-6 371-31,2-5 185 0,1-1-837 0</inkml:trace>
  <inkml:trace contextRef="#ctx0" brushRef="#br0" timeOffset="17087.98">17901 9329 1497 0,'2'0'0'0,"1"0"0"0,-1 0 0 0,-2 0 0 0,3 0 0 0,-2 0 0 0,1 0 341 0,0 3-152 0,-1 4 371 16,-1 0-262-16,0 4-130 0,0 4-57 0,0 0-98 0,-5 3 24 0,-3 3 0 0,0-2 0 0,0 3 0 0,-2-3 9 15,0-1-9-15,0-4 0 0,2-2 0 16,0-3 0 15,-1-4 0-31</inkml:trace>
  <inkml:trace contextRef="#ctx0" brushRef="#br0" timeOffset="17215.74">17975 9230 1075 0,'5'0'0'0,"-1"0"0"0,2 0 0 0,-1 0 0 0,0 0 0 0,1 0 782 0,0 0-363 0,0 2-196 0,-1 5 110 0,1 1-149 0,1 1-73 0,-1 0-37 16,3 4-500-16,-3-2 227 0,2-2 118 0,0 3 59 0,0-3-364 15,1-4 212-15,-1 5 115 0</inkml:trace>
  <inkml:trace contextRef="#ctx0" brushRef="#br0" timeOffset="17378.16">18233 9080 2168 0,'2'-4'0'0,"1"1"0"0,0 2 0 0,0 1 0 0,-1 0 0 0,-1 10 0 0,1 7 0 0,-2 9 0 0,0 7 591 0,-5 7-277 0,-6 6-139 0,-4 8-69 15,-1 9 89-15,-3-4-84 0,-1 2-37 16,1-2-3-16,1-2-179 0,-2-8 71 0,1 2 44 0,3-20-639 15,5-4 334-15,2-13 166 0,3-8-857 0</inkml:trace>
  <inkml:trace contextRef="#ctx0" brushRef="#br0" timeOffset="17527.8">18355 9428 1169 0,'-8'12'0'0,"2"-2"0"0,0 3 0 0,-4 5 0 0,-2 2-1 0,1-1 620 0,0 5-291 15,-1-4-147-15,-1 4-72 0,2-2-112 0,0 1 9 16,5-8 30 0,1-4-274-16,4-2 137 0,1-8 69 0</inkml:trace>
  <inkml:trace contextRef="#ctx0" brushRef="#br0" timeOffset="17802.65">18598 9099 1452 0,'16'-13'0'0,"-3"7"0"0,2 1 0 0,-1 2 0 0,3-1 0 0,0 3 0 0,3 1 0 0,-3 0 518 0,-1 0-240 16,3 2-121-16,-4 7-60 0,-2 3-11 0,1 2-16 0,-8 3-8 0,-6 2-125 15,0 7 50-15,-4-1 24 0,-12 5-20 16,-4 5 55-16,-3-2-9 0,-2 0-1 16,1 2 262-16,-1 0-131 0,2 2-56 0,7-6-42 15,4-5 315-15,4-3-247 0,4-3-137 0,4-2 0 16,0-1 0-16,5-7 0 0,14-6 0 0,2-4 0 15,5 0 0-15,2-2 0 0,5-6-464 0,-5-7 153 16,-2-1 158-16,-3-1 91 31,-1 1-522-31,-8 0 275 0,-1-3 117 0,-7 5 83 0</inkml:trace>
  <inkml:trace contextRef="#ctx0" brushRef="#br0" timeOffset="17956.84">18486 9305 1157 0,'-10'0'0'16,"7"0"0"-16,0-1 0 0,3-1 0 0,0 2 0 0,8 0 0 0,9 0 596 0,6 0-284 0,5 0-138 0,4 0 151 0,4 0-144 0,0 0-73 63,5-2-456-63,-5 0 188 0,0-1 98 0,0 1 49 0,-6-2-356 0,-1 0 200 0</inkml:trace>
  <inkml:trace contextRef="#ctx0" brushRef="#br0" timeOffset="18109.86">19003 9063 1463 0,'5'-3'0'0,"0"-1"0"0,2 4 0 0,1-3 0 0,0 3 0 0,1 5 0 0,7 9 0 0,-5 7 825 0,4 5-394 0,-2 4-198 0,0 7 223 15,-3-1-209 1,0 7-97-16,-6-1-182 0,-1 2 34 0,-3 1 1 0,0-1 33 16,-12 1-520-16,-6 2 270 31,-3-12 120-31,-4-2 65 0,-2-9-292 0,1-2 179 0,1-11 89 0,1 0-141 0,5-11-573 0,7-3 366 0</inkml:trace>
  <inkml:trace contextRef="#ctx0" brushRef="#br0" timeOffset="18245.02">19232 9184 2848 0,'33'-15'0'0,"-4"6"0"0,2 6 0 0,2-2 0 0,0 3 0 0,-2 1 0 0,5-1 0 15,-10 2 0-15,1 0 259 0,-1 0-112 0,-3 0-55 16,-3 0-643-16,0 5 302 15,-11 0 139-15,-6 4 72 0</inkml:trace>
  <inkml:trace contextRef="#ctx0" brushRef="#br0" timeOffset="18368.84">19312 9415 2080 0,'0'0'-1'0,"0"1"0"0,0 2 0 0,1-2-1 0,2 2 0 0,5 2 0 0,1-2 1 0,6 1-1 0,2 1 323 0,6-5-149 31,3 0-482-31,2 0 173 0,7 0 85 0,-1 0 44 0</inkml:trace>
  <inkml:trace contextRef="#ctx0" brushRef="#br0" timeOffset="18639.91">19803 9356 1324 0,'-7'0'0'0,"-2"0"0"0,4 0 0 0,2 1 0 0,-1 6 0 0,2 4 917 0,2 1-442 0,0 5-212 0,2-1 258 16,8 4-243-16,6-3-125 0,2 4-153 0,6-3 0 15,4 1 0-15,-3-7 0 0,6-2-113 0,-1-5-26 16,1-5 87-16,0 0 44 47,5 0-390-47,-10-7 212 0,-5-10 111 0,-6-3 55 0,-5-2-334 0,-9-2 164 0,-1-2 48 0,-3-1 142 0,-17 3-36 0,-7-2 1 78,-2 4-1-78,-4 0 98 0,-1 10-45 0,1 0-26 0,0 6 230 0,2 4-128 0,5 0-41 0,-1-1-46 0,11 3-162 0,4 3 75 0,7 7 58 0,4 6 28 0,1-1-945 0</inkml:trace>
  <inkml:trace contextRef="#ctx0" brushRef="#br0" timeOffset="19269.62">20725 8476 1564 0,'-36'-8'0'0,"-1"-3"0"0,13 3 0 16,4 2 0-16,5 1 0 0,10-1 0 0,5 0 0 0,0-2 0 0,20 0 232 0,17 0-98 0,16-4-49 0,13 4 296 0,11-1-173 0,15-3-76 15,5 6-52-15,13 0 279 0,13 3-161 0,26 1-81 16,38 1-31-16,-4 1 90 0,17 0-70 0,17 0-34 0,10 1-71 16,1 2-1-1,31-1 0-15,-45 1 0 0,12-1 0 0,0-2 0 16,-7 0 0-16,-3 0 0 0,1 0 0 0,-46 0 0 0,-11 0 0 0,-19-2 0 31,-18-1-20-31,-15 3-3 0,-4 0-23 0,-34 0 77 0,-11-2-69 0,-16 1 0 16,-11-2 143-16,-22 0-76 15,-6 1-29-15,-4 1 0 0,-26-4-60 0,-6-2 12 0,-11 4 18 0,-9 1-838 16,-13 2 406-16,1 0 218 0,-8 7 103 0</inkml:trace>
  <inkml:trace contextRef="#ctx0" brushRef="#br0" timeOffset="19840.05">22110 9002 1747 0,'-16'-12'0'16,"4"1"0"-16,6 3 0 0,3 0 0 0,3 2 0 0,0-1 0 0,8-4 0 0,15 2 0 0,6 0 0 0,9 1 0 0,5 1 0 0,2 4 0 0,9 1 96 0,-11 2-35 0,2 0-60 0,-4 2 35 0,-5 13 0 16,-6 6 1-16,-6 6-47 0,-15 2 18 15,-9 8 1-15,-1 4 27 0,-22 3 52 16,-5 8-17-16,-9-6-9 0,-3 3-26 0,-3-1 219 0,-1-4-109 15,4-1-55-15,1 1 229 16,12-15-146-16,9-2-69 0,8-4 18 0,10-6-43 0,0-4 0 16,15 2-34-16,12-13-56 0,7 0 23 0,4-2 0 15,1 0 24-15,-2 0-281 0,2-2 150 0,-10-3 60 16,-3 0 36-16,-3-1-619 0,-4 0 309 0,-8-1 87 31,4 2-526-31,-12-1 360 0,-3-1 176 0</inkml:trace>
  <inkml:trace contextRef="#ctx0" brushRef="#br0" timeOffset="19988.61">22144 9211 1441 0,'-15'-8'0'0,"4"-2"0"0,5 7 0 0,6 2 0 0,0-2 0 0,7 3 347 0,15 0-155 0,10 0-78 0,8 0-39 0,4 0 434 16,5 0-227-16,-3 0-128 15,2 0-58-15,3 0-224 0,-1 0 82 0,3 0 41 16,5 5-765-16,-13 1 398 0,3 0 204 0</inkml:trace>
  <inkml:trace contextRef="#ctx0" brushRef="#br0" timeOffset="20126.72">22942 9067 1281 0,'-2'0'0'0,"-6"0"0"0,1-4 0 0,2 1 0 0,2 1 614 15,3 0-289-15,0 2-144 0,0 0-72 0,2 0 151 16,9 0-116-16,8 0-53 0,3 2-28 0,1 5-398 15,2 1 185-15,2 1 103 0</inkml:trace>
  <inkml:trace contextRef="#ctx0" brushRef="#br0" timeOffset="20250.57">22955 9354 1887 0,'-18'0'0'0,"0"2"0"0,7-1 0 0,5 3 0 0,4-2 0 0,2-1 0 0,4 0 227 0,14-1-85 0,9 0-58 16,7 0-205-16,3 0 79 0,5-4 39 0,1-3 1 15,6-1-309-15,-5 1 170 0</inkml:trace>
  <inkml:trace contextRef="#ctx0" brushRef="#br0" timeOffset="20474.05">23648 8844 944 0,'0'-26'0'0,"-3"-1"0"0,-5 6 0 0,-4 1 0 0,2 13 0 0,-2 2 0 0,-1 3 467 0,2 2-215 31,1 8 419-31,0 9-308 0,5 10-168 0,2 8-79 0,3 7 273 0,0 8-175 16,0 8-89-16,0 8-35 15,0-6 15-15,3 3-105 0,4 2 0 0,-3 3 0 0,1 2 0 0,1 12 0 0,-4-11 0 0,-1-6-207 47,-1-4 8-47,0-6 118 0,0-5-637 0,-12 1 297 0,-1-19 204 0,-3-12 44 0,0-11-496 0,-2-9 317 0,0 0 157 0</inkml:trace>
  <inkml:trace contextRef="#ctx0" brushRef="#br0" timeOffset="20602.84">23285 9180 1855 0,'-7'-20'0'0,"4"5"0"0,3 4 0 0,1 9 0 0,16 1 0 0,4 1 0 0,8 0 0 0,5 4 519 0,1 6-245 0,8 1-119 16,2 0-111-16,3 1-7 15,1-1 0-15,5 2-657 0,-7-6 319 0,-2-2 162 16,-2 1 81-16</inkml:trace>
  <inkml:trace contextRef="#ctx0" brushRef="#br0" timeOffset="20748.21">23894 9097 2036 0,'-16'-14'0'0,"4"7"0"0,1 3 0 0,-1 1-3 0,0 2 1 0,5 1 0 0,-2 1-1 0,5 12 2 0,3 4 585 0,1 3-275 0,0 5-136 0,1 3-68 15,7 3-21-15,0-2-10 0,2 3-37 0,0-3-680 16,1 0 339-16,-1-2 171 0,2 5-325 15,-6-11 242-15,1-3 126 0</inkml:trace>
  <inkml:trace contextRef="#ctx0" brushRef="#br0" timeOffset="20929.23">23946 9208 1057 0,'7'-11'0'0,"1"0"0"0,4-1 0 0,-1 5 0 0,3 4 0 0,-1 1 0 0,0 2 427 0,4 0-195 0,-2 4-89 0,1 9-58 0,-5 1 216 0,4 4-132 0,-4 3-66 16,-1 3-25-16,-4-2-5 0,-5 2 0 15,-1-2-37-15,-1 3-112 0,-13 1 56 0,0-2 38 16,-6-4-70-16,-4-2 44 0,0-5 0 0,-2-2 44 16,0-4-369-16,-5-3 188 0,9-4 11 0,0 0 69 15,5-1-533-15,4-13 281 0,6-3 141 0</inkml:trace>
  <inkml:trace contextRef="#ctx0" brushRef="#br0" timeOffset="21080.09">24170 9090 1807 0,'5'-5'0'0,"4"2"0"0,-6 1 0 0,0 2 0 0,-1 0 0 0,-2 2 0 0,0 10 0 0,-3 5 1005 0,-11 4-485 31,4 4-241-31,-1 0 41 0,-1 3-320 0,3 1 0 0,2 0 0 0,3 0 0 0,2-2 0 0,2 3 0 16,0-3-366-16,9-1 160 0,6-5 116 0,3-6 63 0,2-5-1107 16,4-6 457-16</inkml:trace>
  <inkml:trace contextRef="#ctx0" brushRef="#br0" timeOffset="21211.39">24366 9364 2535 0,'0'-4'-2'15,"0"-3"-1"-15,1 2 1 0,-1 2 0 0,0-2 0 0,0 4 1 0,0 1 0 0,0 0 0 0,0 0 440 0,0 7-202 0,0 4-100 0,0 4 23 16,-4 1-53-16,-3 3-40 0,-1-3-656 0,1 1 312 0,1 3 157 0,-3-4 77 16,1-1-914-16,0-2 470 15</inkml:trace>
  <inkml:trace contextRef="#ctx0" brushRef="#br0" timeOffset="21360.39">24451 9233 1027 0,'7'2'0'0,"0"1"0"0,2-2 0 0,0 4 0 0,0 0 0 0,0 0 0 0,0 4 830 0,1-1-397 16,2 2-199-16,-4 2 132 0,7-1-156 0,-6 0-92 15,3-2-656-15,-2 1 286 0,-1 1 145 0,0-5 71 16,1 3-957-16</inkml:trace>
  <inkml:trace contextRef="#ctx0" brushRef="#br0" timeOffset="21514.24">24714 9157 1699 0,'2'0'0'0,"1"-1"0"0,-2 0 0 0,1-2 0 0,-1 3 0 0,-1 0 0 0,0 4 0 0,0 12 793 0,0 6-370 0,-7 9-198 0,-5 3 109 0,-3 7-149 0,-2 4-75 0,-4 6-37 0,-3 5-123 0,1-5 38 0,-1-1 24 0,2-2-680 0,-1-1 351 0,2-8 177 0,-4 2 97 16,7-17-864-16</inkml:trace>
  <inkml:trace contextRef="#ctx0" brushRef="#br0" timeOffset="21714.72">24910 9028 1809 0,'19'4'0'0,"-5"3"0"0,4 5 0 0,2 9 0 0,0 4 0 0,-2 4 0 0,3 11 762 0,-6 0-367 0,-3 1-180 32,-3 5 226-32,-2 0-203 0,-2 1-167 0,-1 2-71 15,-4-10 0-15,0-1-51 0,-15-1 40 0,-2-3 23 0,-5 1-739 0,-6 3 391 16,-2-13 181-16,1-7-909 0,-1-3 514 16,2-13 257-16,2-2 129 15</inkml:trace>
  <inkml:trace contextRef="#ctx0" brushRef="#br0" timeOffset="21845.34">25382 9628 2945 0,'0'4'0'0,"0"-2"0"15,0 3 0-15,0-2 0 0,0 1 0 0,1-1-444 0,-1-1 209 0,0 0 100 0,0-2-848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4:48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18302 2256 1472 0,'-11'0'0'0,"-3"0"0"0,4 0 0 0,-2 0 0 0,4 0 0 0,4 0 0 0,0 0 619 0,3 3-291 0,1-1-136 15,0 1-82-15,6 3 329 16,10-3-202-16,4 0-99 0,5-2-51 0,6 2 160 0,0-3-185 0,5 0-62 15,0 0 0-15,3 0 0 0,-2 0 0 0,2 0 0 16,-4 0 0-16,-4 0 0 16,0 0 0-16,-1 0 0 0,-5 0 0 0,2 0 0 15,-8 0 0-15,-6 0 0 0,-4 0 0 0,-3 0 0 16,-4 0 0-16,1 0-31 16,-3 0-195-16,0 0 74 0,0 0-556 0,-2-6 335 0,1 0 168 0,1-3-284 15,0 0 231-15,0-2 110 16</inkml:trace>
  <inkml:trace contextRef="#ctx0" brushRef="#br0" timeOffset="196.62">18967 2087 1880 0,'-9'0'0'0,"0"0"0"0,2 0 0 0,4 0 0 0,0 0 0 0,3 0 0 0,0 0 827 15,2 0-400-15,10-2-194 0,8-3 206 0,4-2-314 16,2 1-125-16,1-1 0 0,3-2 0 0,-1 1 0 15,2-1 0-15,-1 2 0 16,4-1 0-16,-9 3 0 0,0 1 0 0,0 1-250 31,-4 2 85-31,-3 0 101 0,2-2 60 0,-11 3-698 0,-2 0 334 0,-1 0 155 0,-5 0-426 0,-1 0 301 16,0 0 141-16</inkml:trace>
  <inkml:trace contextRef="#ctx0" brushRef="#br0" timeOffset="702.45">18981 2276 1732 0,'-12'0'0'0,"1"0"0"0,2 0 0 0,1 1 0 0,8-1 0 0,0 3 320 0,3-3-142 0,16 0-70 0,4 0 241 16,4-3-160-16,4-1-77 0,0-2-37 0,0-2-122 16,-3 2 43-1,3-1 8-15,-6 3 33 0,-3-3-164 0,-2 4 81 0,-2-2 42 0,-2 1-403 16,0 1 231-16,-9 1 102 0,0 1-541 15,-6-1 252-15,-1 2 164 0,0 0 80 0,0 0-216 0,-12 0 153 0,1 0 73 16,-3 0 36-16,2 3-39 16,-4 2 38-16,2-1 36 0,0 1 38 0,0-1 118 15,1 2-96-15,3-2-29 0,-2 3 164 0,2-1-106 16,0 2-40-16,4-2 483 0,-2 1-250 0,2 1-125 16,-1 4 15-16,-4 0 371 0,6 1-239 0,-3 4-114 15,-1 1-58-15,-1 4 203 0,1 0-130 0,-5 5-55 16,1-3-43-16,1 2-104 15,0-4 35-15,1 1 1 0,2-3-409 0,1-1 231 0,6-8 102 0,2-2-296 16,0-9 204-16,5 0 39 0,10-3 72 16</inkml:trace>
  <inkml:trace contextRef="#ctx0" brushRef="#br0" timeOffset="925.44">19254 2247 1530 0,'0'3'0'0,"0"-1"0"0,-4 2 0 0,2-1 0 0,-1 6 0 0,-1 3 0 0,1 3 766 0,2 7-355 0,1 3-192 16,0 5-91-16,0 4 255 0,4 1-174 0,6 3-85 0,8-1-34 0,0-5-53 16,2-4-3-16,5-4-206 0,1-3 103 0,1-4 53 15,5-2 36-15,-2-11-80 16,1-4 49-16,0 0 23 0,-2-6 1 0,0-11-175 16,2-3 102-16,-10 2-48 0,-3-5 53 0,-4-1-82 15,-1 0 54-15,-5 0 3 0,1-5 125 0,-7 5-42 16,-1-3 1-16,-1 2 60 15,0-1-45-15,0 1-14 0,-1-1-5 0,-7 7-46 16,1 0 0-16,-1 2 53 16,0 5-19-16,4 2-344 0,0 0 158 0,2 5 87 0,2 3 42 0,0 2-559 15</inkml:trace>
  <inkml:trace contextRef="#ctx0" brushRef="#br0" timeOffset="1125.24">19972 2484 3831 0,'-8'0'0'0,"-2"0"0"0,2 0 0 0,1 0 0 0,3 0 0 0,-1 0 0 0,-1 0 0 0,1 0 0 0,4 0 0 0,1-3 100 0,0-1-100 0,0-4 0 15,0 5 0-15,0-6 0 0,1 4 0 0,2-2-640 16,1 3 100-16</inkml:trace>
  <inkml:trace contextRef="#ctx0" brushRef="#br0" timeOffset="3162.95">20800 2192 1285 0,'0'0'0'0,"0"0"0"0,-3-1-2 0,1-2-1 0,-1 2-3 0,1-1 2 0,2 1 449 0,-1 1-197 0,1 0-112 0,0 0-52 0,0 0 126 0,0 7-88 0,4 4-43 0,3 0 10 0,-1 3 84 16,3 3-68-16,1-2-34 0,-2 3-123 31,1 0 45-31,0 4 10 0,-1-4-358 0,0 4 197 0,1-2 99 0,-4-1 48 0,1 1-579 31,0 2 248-15,-3-5 164-16,-1-5 27 0,-1-2-154 0</inkml:trace>
  <inkml:trace contextRef="#ctx0" brushRef="#br0" timeOffset="3430.1">20849 2046 1311 0,'2'-16'0'0,"1"0"0"0,3 7 0 0,5 0 0 0,3 2 0 0,3 3 0 0,5-1 295 15,5 1-118-15,2 2 269 0,3 2-203 0,4 0-103 0,4 0-50 0,0 0 27 32,8 0-30-32,-5 0-9 0,-3 4-39 0,3-2-99 0,-4 0 50 0,7-2 33 15,-12 1-9-15,-4 1-38 0,-2-2 32 16,-4 3-1-16,-4 2-44 0,1 0 48 0,-11-1-10 16,-2 4 126-16,-5 3-73 0,-1 0 0 0,0 5-82 0,-2-1 294 31,0 3-121-31,0 2-58 0,-6 0-10 0,2 2 33 0,-4 2-36 0,3 3-65 0,-1-3-9 0,0 2-119 15,1-2 22-15,0 1 68 32,2-2-247-32,-2 4 166 0,1-7 53 0,4 0-737 0,-4-1 358 0,-1-2 198 0,1-2 100 0,-3 3-476 15,2-8 293-15</inkml:trace>
  <inkml:trace contextRef="#ctx0" brushRef="#br0" timeOffset="3660.68">20932 2244 1930 0,'-15'0'0'0,"8"-5"0"0,2 1 0 0,2 1 0 0,3 1 0 0,2-1 0 0,15 1 236 0,7-2-100 16,4 1-49-16,7-3 390 0,3-1-224 0,2 3-108 16,1-1-53-16,-2 1-28 0,6 0-17 0,-8 3-9 15,-3 1-1-15,-1 0-382 0,-5 0 192 0,-4 0 95 16,1 0-444-16,-13 0 266 0,-5 4 137 0,-4-1-534 15,-3-1 298-15,0-2 149 0,0 0 65 0,-11 0-71 16,-2 0 78-16,-4-2 38 16</inkml:trace>
  <inkml:trace contextRef="#ctx0" brushRef="#br0" timeOffset="3850.47">21080 1792 919 0,'-11'-5'0'0,"2"2"0"15,0 1 0-15,2 2 0 0,6 0 0 0,1 9 0 0,0 8 683 0,0 2-322 0,0 4-162 16,1 7 356-16,6 3-263 0,-1 4-127 0,0 6 48 16,-1 3-87-16,-2 4-44 0,2 5 9 0,-2-7-334 15,1-1 140-15,-2-5 70 0,-1-2 36 0,1-4-221 16,-1 1 137-16,0-12 55 0,-1-6 32 0,0-5-649 16,0-6 223-16,0-6 195 0,1-2-387 15,2-2 292-15</inkml:trace>
  <inkml:trace contextRef="#ctx0" brushRef="#br0" timeOffset="4177.25">21199 1843 1199 0,'4'-11'0'0,"2"2"0"0,1 3 0 0,1 3 0 0,1 0 0 0,1 3 0 0,0 8 490 0,-1 8-226 0,2 8-114 15,-3 6-55-15,0 5 111 0,-5 0-89 0,-1 8-40 0,0-2 1 0,-2 3-90 0,0 0 25 0,-7 6 9 16,-6-6-241-16,-2-1 129 15,-4-4 63-15,-3-3-128 0,-1-2 95 0,-3-1 59 0,2-10-9 16,1-7 14-16,-1-5-51 0,1-4 44 0,4-2-52 16,-3-2 365-16,10-3-164 0,1 0-76 15,5 0-29-15,3-3 207 0,1-2-83 0,2 2-63 16,0-1 261-16,3 1-163 0,10 1-82 0,5-3 14 16,3 3-132-16,2-4 0 0,2 2 0 0,-1 4 0 15,5-4 0-15,-1 3 0 0,0-2 0 16,2-1 0-16,-2 2-105 0,-2-1 46 0,-1 1 48 15,2-1-638-15,-2-3 280 0,3 2 119 0,-7-1-150 16,3-2 181-16,-4-3 90 16,3-4-457-1,4-5 264-15</inkml:trace>
  <inkml:trace contextRef="#ctx0" brushRef="#br0" timeOffset="4494.22">21934 1811 1380 0,'9'-7'0'0,"-4"3"0"0,-2 3 0 0,-1 1 0 0,-2 0 0 0,0 3 0 0,0 12 0 0,-7 3 533 16,-5 5-248-16,-6 2-123 0,-1 2 153 0,0 4-139 16,-2-1-60-16,1 1-43 0,2-3 42 0,0-3-38 15,4-2 0-15,1 0-69 0,1-3 39 0,8-6-10 16,4-5 1-16,0-2-133 0,0-3 66 0,5-4 33 16,9 0 10-16,3 0-166 0,-1-3 94 0,2-5 16 15,-1-1-100-15,-1 0 50 0,-1 1 44 0,-4 1-13 16,-3 1 129-16,0 3-54 0,-4-3 0 0,-1 5 214 15,1-2-118-15,-4 3-54 0,0 0-31 16,0 3 2-16,-2 7-1 0,-6 3 12 16,0 0 1-16,2 0 31 0,2 3-25 0,-1-4 74 15,1 3-43-15,3-1 11 0,1-3-11 0,0-2-38 16,0 0-1-16,1-3-37 16,4 0 0-16,5-2 0 0,1-4 0 0,-2 0 0 0,2 0 0 0,0 0-1474 15,-2 0 600-15</inkml:trace>
  <inkml:trace contextRef="#ctx0" brushRef="#br0" timeOffset="4619.95">21818 2455 1447 0,'-13'5'0'0,"0"2"0"0,5-1 0 0,2-2 0 0,3 0 0 0,3-4 0 0,0 0 0 0,2 0 228 0,8 0-99 0,4-2-46 15,4-8-74-15,1-4-1 16,4 1 30-16,2-3-501 0,-2-1 245 0,-2 2 128 0</inkml:trace>
  <inkml:trace contextRef="#ctx0" brushRef="#br0" timeOffset="4825.59">22048 2126 1312 0,'-11'0'0'0,"1"0"0"0,3 0 0 0,1 0 0 0,2 0 0 0,3 0 0 0,1 0 362 0,1-3-162 16,13-2-82 15,4 0 323-15,2-2-202-16,4 2-91 0,0-4-129 0,3 2 19 0,0-1-1 0,2 1 1 0,-3 0-451 0,2 1 235 0,-5 2 103 0,-4-1 57 0,-2 5-636 31,-5 0 334-31,0 0 166 0,-6 0-26 0,-4 9-185 0</inkml:trace>
  <inkml:trace contextRef="#ctx0" brushRef="#br0" timeOffset="4951.43">22182 2196 218 0,'-22'14'0'0,"2"-1"0"0,-1 0 0 0,4-3 0 0,4-3 0 0,3-1 420 0,5-1-191 0,2-2-96 15,1 0 181-15,2-3-142 0,2 0-68 0,8 0-33 0,3 0 44 16,1 0-39-16,4-2 9 0,0-4-99 16,1 0 25-16,1-3 0 31,-2 1 27-31,0-1-376 0,2-1 197 0,-6 0 85 0,2 2 46 0,-5-2-488 0,2-1 246 0,-3 2 56 0</inkml:trace>
  <inkml:trace contextRef="#ctx0" brushRef="#br0" timeOffset="5250.23">22233 1752 1170 0,'-15'4'0'0,"0"0"0"0,5 6 0 0,-3 6 0 0,1 7 0 0,2 9 621 0,1 15-282 0,3 7-156 0,4 11 194 0,2 8-170 0,0 7-84 16,0-1-43-16,3 6 347 0,7-18-200 0,0-3-94 16,3-6-89-16,1-9-44 46,3-6 0-46,-2 0 0 0,1-16 0 0,-2-10-97 0,0-3-26 0,-3-4 80 0,-3-7-349 0,3-1 225 0,-5-2 97 0,-1-12-329 0,0-10 187 0,-2-3 65 16,-1-7 56-16,1-5-35 0,-2 6 50 0,-1-1-1 31,0 3 39-31,0 3 60 0,0 3-32 0,-6 1-9 0,-1 6 215 0,0 4-118 0,-2 4-58 0,-4 3-29 16,2 5 234-16,-6-3-99 0,0 3-22 0,0 8-88 16,-4 5 26-16,1 7-17 31,-2 2 0-31,-3 2-145 0,5-1 88 0,3 1 32 0,-2-3 9 0,7-3-625 0,0-4 270 0</inkml:trace>
  <inkml:trace contextRef="#ctx0" brushRef="#br0" timeOffset="5410.97">22541 1626 2867 0,'7'-8'0'0,"1"-2"0"0,1 3 0 0,0 4 0 0,-2 1 0 0,-3 2 0 0,1 2 383 0,0 10-172 0,2 3-77 0,-5 2-157 0,4 4 30 0,-3 1 0 16,0 1 31 0,-1 3-444-16,1 0 232 0</inkml:trace>
  <inkml:trace contextRef="#ctx0" brushRef="#br0" timeOffset="6027.16">19852 1767 1857 0,'-1'0'0'0,"-6"0"0"0,3-1 0 0,-1-2 0 0,2 3 0 0,0-3 0 0,3 3 379 16,0-2-162-16,0 0 381 0,5 1-280 0,12-3-140 0,4 2-71 0,6-1 103 16,4-2-143-16,3 3-67 0,4-1 0 0,2 1 0 15,2-1 0-15,1 1 0 16,5-1 0-16,-8 2-5 31,-2-2-135-31,-2 3 90 0,-3 0-649 0,-5 0 364 0,-2 0 73 0,-11 0-617 0,-8 0 421 0</inkml:trace>
  <inkml:trace contextRef="#ctx0" brushRef="#br0" timeOffset="6203.36">19995 1848 1606 0,'-16'4'0'0,"3"-1"0"0,1 6 0 0,4-6 0 0,0 6 0 0,5-4 0 0,3 2 0 0,0 1 588 15,1-1-276-15,10 3-136 16,0-2-60-16,5 1 98 0,1-2-88 0,-3 2-44 0,3 0-220 0,0 1 97 16,-1-2 35-16,0 1-618 0,-1-3 332 0,-1 1 164 15,-1 0 83-15,4-3-666 0,-5-3 267 0</inkml:trace>
  <inkml:trace contextRef="#ctx0" brushRef="#br0" timeOffset="6474.69">20340 1869 692 0,'2'-2'0'0,"2"2"0"0,-2-3 0 0,0 3 0 0,-1 0 0 0,-1 0 452 0,0 0-207 0,-1 7-94 16,-11 5-61-16,-1 4 79 15,-5 2-65-15,-4 4-34 0,-2 1-71 0,-3 0 48 32,-3 2-9-32,-5 1 0 0,-2-2-59 0,-3 0 30 0,-5-3-1 0,-3 0 73 0,12-7-44 0,-1-2 1 0,6-4 0 0,7-4 156 15,4-1-78-15,1-3-29 0,13 0-10 0,5 0 156 31,1 0-97-31,1 0-49 0,14-3-17 0,6-1 10 0,4-1-43 0,3 0-34 16,4 1-1-16,3 1 36 0,0-1-1 0,9 2-212 31,-5-2 102-31,-1 0 55 0,0 1 28 0,0-2-473 32,-2 0 235-32,4 0 63 0,-10 0 78 0,-2 1-453 0,-5-1 251 0,-3 0 126 0,-1 2-278 0,-10-1 205 0,-7-1 100 0,-2 0-122 0,0-2 129 15</inkml:trace>
  <inkml:trace contextRef="#ctx0" brushRef="#br0" timeOffset="6645.92">20243 1809 1114 0,'-9'-15'0'0,"-2"1"0"0,3 4 0 0,3 3 0 0,-1 7 0 0,2-3 270 0,1 3-116 31,1 3-49-31,2 14 119 0,0 7-94 0,0 6-46 0,0 3 0 0,0 9 329 16,0 5-179-16,2 2-102 0,-2 0-48 0,0 3 140 0,0 3-93 0,0 1-47 15,-2 7-274 1,-4-12 109-16,1-5 59 0,0-2-452 0,2-1 256 0,2-6 127 15,-5 0 74 1,6-16-707-16,0-7 324 0,0-11 181 0</inkml:trace>
  <inkml:trace contextRef="#ctx0" brushRef="#br0" timeOffset="7122.42">20605 1796 1118 0,'7'-9'0'0,"0"4"0"0,-1 0 0 0,1 4 0 0,-2 0 0 0,0 1 197 0,0 0-71 0,-3 0-49 0,-2 2 100 16,0 10-71-16,0 3-34 31,-12 4-1-31,-3 6 104 0,-2 3-75 0,-7 5-31 0,1 4-1 0,-3 2 79 16,0 2-55-16,-3 8-20 0,2-6 184 0,3 1-110 0,-1 2-55 0,9-4-39 15,-1-4-16-15,2 3 9 31,6-11-9-31,7-6-303 0,0-5 152 0,0-3 75 0,2-4 38 0,0-4-437 0,0-5 198 0,0-3 124 0,0 0 4 0,2-3-187 16,0-4 122-16,-2-5 63 0,0-3-104 0,0 0 92 31,0-4 45-31,0-5 81 0,0 0-36 0,0-4-8 0,2 2 9 0,0 0 126 16,3-1-63-16,2 0-32 0,3 3 1 0,1-3 156 0,1 6-89 0,1 1-14 16,3 2 174-16,3 2-87 15,4 2-61-15,1-2 10 0,1 8-2 0,2 5-10 16,0-1 0-1,0 4 14-15,2 0-25 0,-1 0 8 0,-4 10-33 0,-2 4 123 0,-6 2-62 0,-1 4-31 16,0 4 9-16,-10-2 183 0,2 5-112 0,-6 0-55 31,1 4-28-31,-2 0 71 0,1 3-41 0,-1-5-33 0,0 0-73 0,0-1 24 0,-1-1 0 0,-2-3-281 16,1 4 162-16,-3-9 67 0,3-4 38 0,0-3-583 16,-1-3 292-16,0-4 87 31,0 2 86-31,-3-7-507 0,0 0 295 0</inkml:trace>
  <inkml:trace contextRef="#ctx0" brushRef="#br0" timeOffset="7298.03">20469 2191 2177 0,'-12'5'0'0,"4"-5"0"0,-2 5 0 0,5-1 0 0,0 3 0 0,2-1 0 0,-2 6 355 0,5 2-164 0,0 1-77 0,0 3 183 0,0 3-130 16,5 0-65-16,1 2-25 0,0-2 39 15,2 0-40-15,-2 1 0 0,-1-2-40 0,1-4-475 32,-1 4 247-32,0-9 109 0,-1 0-687 0,-1-5 403 0,2-5 202 0</inkml:trace>
  <inkml:trace contextRef="#ctx0" brushRef="#br0" timeOffset="7473.23">20634 2068 1855 0,'-2'4'0'0,"0"-1"0"0,-3 2 0 0,2 2 0 0,0 1 0 0,0 3 0 0,3 3 466 0,0 4-216 0,0 1-106 16,0 5-54-16,0 5 398 0,0 0-231 0,1-1-110 15,3 0-278-15,0 1 84 16,3-2 42-16,-2-1-603 0,-1-5 317 0,-1-5 164 0,-2 0 82 0,1-8-780 16,-2-1 402-16,0 0 194 15</inkml:trace>
  <inkml:trace contextRef="#ctx0" brushRef="#br0" timeOffset="7878.01">20522 2256 1218 0,'-8'0'0'0,"0"0"0"0,1 3 0 0,1-3 0 0,1 0 0 0,-1 3 173 0,4-1-73 0,2 2-31 0,0-1 216 0,0 2-125 16,2-1-61-16,6 0-318 0,1 0 123 0,3 1 66 15,-1-3 33-15,-1 3-523 0,0-2 278 0,-2 3 130 31,-4-1 67-31,2 0-361 0,-5 0 189 0,1 2 93 0,-2-2 53 0,0 1 46 16,0-2 25-16,0 1 0 0,-5 1 144 0,-1-3-108 16,1 2-46-16,0-2 352 0,-3 1-190 0,6-2-68 31,-1 1-56-31,1-3 305 0,2 5-143 0,0-4-69 0,0 0-42 0,0 1-86 0,2 1 1 0,3-3 42 16,5 5 9-16,-2-3-283 0,0 2 137 0,1-2 68 31,-4 3-159-31,1 2 73 0,-1 0 73 0,-4 2-333 0,1-1 173 0,-2 2 76 15,0 0 50-15,-3 1 71 16,-8 1-9-16,-2 0 2 0,-2 0 16 0,-2-3 298 16,-1 3-185-16,0-4-75 0,-2 4 515 0,4-6-250 0,0-2-146 0,4 2-13 15,1-3 137-15,2 0-123 0,1 0-52 0,7-1 132 16,1-2-101-16,0 0-50 16,6 0-26-16,8 0-39 0,3 0 23 0,1 0-8 0,4 0-1 0,0 0-324 31,3 0 162-31,-2 0 81 0,3-2 50 0,-6 0-613 0,3-2 306 0,-2 1 72 15</inkml:trace>
  <inkml:trace contextRef="#ctx0" brushRef="#br0" timeOffset="8111.91">20329 1789 1816 0,'-11'-14'0'0,"7"5"0"0,4 1 0 0,0 2 0 0,0 0 0 0,13 1 0 0,6-2 418 0,6 4-196 0,5-2-92 16,7 1-46-16,5 1 301 0,2 1-173 0,9-1-79 16,-5 3-231-16,4-2 68 0,-3 2 33 0,0 0 0 15,-3 0-825-15,1 2 437 16</inkml:trace>
  <inkml:trace contextRef="#ctx0" brushRef="#br0" timeOffset="8769.28">23051 1823 1196 0,'6'-12'0'0,"-3"7"0"0,1 1 0 0,-1 2 0 0,1 2 0 0,-2 0 0 0,-2 8 0 0,0 7 0 0,0 5 112 0,-9 4-37 0,-5 3 0 15,-4 6-37-15,-2-1-83 0,-4 2 37 0,3-3 0 16,-4 0-13-16,-4 1 29 0,0-3 0 0,-3 3 71 31,5-13-10-31,0-1-31 16,5-5 0-16,6-3 35 0,4-6 0 0,2-1-51 0,7-3 3 0,3 0 158 0,0 0-73 0,1 2-35 0,7 2 0 0,4 5 62 15,-2 0-54-15,0 5 0 0,2 1 2 0,-4 2-23 32,1 3 0-32,-3 6-85 0,-1-6 25 0,-3 6 0 15,0-3 36-15,0 1-307 0,-2 0 154 0,0 1 79 0,0-7 8 0,0-1-226 16,0-4 100-16,0-3 76 0,0 0-20 0,0-9-465 15,0-1 263 1,0 0 130-16</inkml:trace>
  <inkml:trace contextRef="#ctx0" brushRef="#br0" timeOffset="8968.69">22791 2244 1352 0,'-2'-19'0'0,"1"3"0"0,-1-1 0 0,2-1 0 0,0 6 0 0,0 2 0 0,6 1 0 0,7 3 0 15,0-2 223-15,4 2-82 0,1 3 208 0,1 1-156 0,0 0-77 16,3 2-39-16,-3 0 172 0,4 0-96 15,-5 2-62-15,-4 6-26 0,0 3 152 0,-3 0-90 0,-1 3-44 16,0 3 10-16,-5 0 7 0,-2 4-31 0,-1 1 0 16,-1 0-70-16,1 1 39 15,-1 4 10-15,-1-7-344 0,1 2 168 0,2 0 82 16,-3-1 43-16,1-1-631 0,1 2 283 0,1-5 171 16,-2 0 22-16,1-3-487 0,-2 1 303 0,0-6 152 0</inkml:trace>
  <inkml:trace contextRef="#ctx0" brushRef="#br0" timeOffset="9506.39">22878 2374 1494 0,'-6'-6'0'0,"0"3"0"0,3-2 0 0,1 4 0 0,2-3-2 0,0 2-2 0,0 0 0 0,6 2 201 0,7 0-82 0,-4 0-39 0,2 0 26 0,0 8-38 15,-2-1 2-15,-1 4-29 0,0-2-107 0,-5 5 55 16,0-1 35-1,-1 1-9-15,-1 0-92 0,-1 0 60 0,0 0 29 0,0-2-44 0,0 3 21 16,0-8 19-16,-1 0-202 0,-1-1 98 0,2-2 19 16,0-4 34-16,0 0-181 0,3-7 102 0,8-10 33 31,6-7 29-31,4-7-136 0,5-6 82 0,4-7 30 0,1-4 10 16,6-3-109-16,0-8 75 0,4-3 37 0,1 0 78 0,5-6-10 0,-10 13-30 15,-1 3 158-15,-4 8-78 0,-4 4-41 47,-5 8 0-47,-5 3 410 0,-11 19-214 0,-7 6-70 0,0 4-69 0,0 0 426 0,0 2-224 0,-7 8-102 0,-4 3-66 0,1 5 245 0,-1 5-150 0,-2 2-76 16,5 2 153-16,1 5-105 15,3 1-65-15,2-1 62 16,2 4-59-16,0 0-31 0,0 0 1 0,4 6-37 0,5-8 6 0,4-1 1 0,2 0-1 0,0-3-184 16,5 5 102-16,-3-9 36 15,0-2 1-15,-2 0-239 16,-3-2 140-1,-6-1 24-15,1 4-220 0,-7-8 115 0,0-1 81 0,-4-5-72 0,-8 1 70 0,-3-5 36 16,-5 0-10-16,-3-3 83 0,1-4 0 0,-2 0-38 16,0 0 1-16,-2-1 230 0,0-4-124 0,5-6-49 31,2 0-29-31,2-1 379 0,3 0-189 0,4 0-54 0,2-4 208 0,8 4-153 0,0-2-73 0,4 2-273 16,10-3 101-16,4 1 50 15,7 0 35-15,2 2-848 0,2 2 406 0,4 1 213 31</inkml:trace>
  <inkml:trace contextRef="#ctx0" brushRef="#br0" timeOffset="9941.15">23913 2096 1198 0,'-12'-7'0'0,"-1"2"0"0,8 1 0 0,2 2 0 0,-3-1 0 0,6 1 0 0,0 1 488 16,3-1-224-16,8 0-114 0,5-1-56 0,4-2-19 0,0 0-9 0,0 3-29 0,1-3 137 0,2 5-68 47,-3-4-34-32,1 3 9-15,-6-1-44 0,1 0 1 0,-1 2-1 0,-4 0-632 0,2 0 325 0,-6 0 134 0,-2 0 84 0,-3 2-585 0,-1 3 299 0,-1-3 150 16,0 1 67-16,-3-3-188 0</inkml:trace>
  <inkml:trace contextRef="#ctx0" brushRef="#br0" timeOffset="10529.03">24017 1918 1025 0,'0'3'0'0,"-3"3"0"0,-2 2 0 0,0 4 0 0,1 3 0 0,1 5 0 0,-3 4 0 0,2 6 0 0,2 4 394 16,0 7-170-16,0-1-97 0,2-3 169 0,0 3-129 0,0-6-64 0,0-2-35 15,2-1 10-15,4-11-41 0,5-6 1 0,0-7-68 16,1-5 33-16,4-2 1 0,1-2 43 0,2-16-279 16,1-5 135-16,1-4 67 15,-1-4 34 1,-2-4-456-16,3-3 227 0,-4 1 40 0,-3 0-153 0,0-2 150 15,-2 1 75-15,1-3 29 0,-1-5-9 0,-2 13 56 0,-2-1-1 16,-1 4 74-16,1 3-37 0,-2 4 1 16,3 0-47-16,-2 10 308 0,2 3-149 0,2 3-74 15,1 3-39-15,7 0 396 0,-3 2-140 16,2 2-116-16,1 0 122 0,3 0-112 0,1 0-56 0,1 3 114 16,-6 3-89-16,0-1-41 15,-1-2 1-15,-2 4 92 0,-4-1-66 0,3 2-24 0,-8-1-9 0,-1 2 32 16,-2 2-33-16,0 5 0 0,-1 0-32 0,-2 8 176 15,0-2-93-15,0 6-42 0,0 3 25 0,0 3-40 32,0 3-64-32,0 6-34 0,0-3-8 0,0 1 39 0,0 0 1 0,0-2-272 0,0 0 150 0,0 4 87 15,0-12-3-15,-3-1-157 16,-2-2 56-16,-2-4 65 0,0-7-206 0,-4 3 113 16,0-11 71-1,-3-6 30-15,2-3-207 0,-4 0 120 0,2-1 58 0,-4-10-232 0,2-6 151 0,2-5 70 16,0-5 35-16,-1-3-172 15,1-7 104-15,-3-9 43 0,7-2 34 0,-1-1-59 16,2-2 42-16,1 3 0 0,3 2 44 16,-3-3 23-16,7 16 9 0,-1 4-32 0,2 7 376 0,0 9-189 15,0 6-93-15,0 3 498 0,0 4-240 0,0 14-152 16,0 10-8-16,0 9 244 0,-7 4-180 0,-5 5-82 31,0 1-54-31,-4 1 115 0,0 3-81 0,-3-3-39 0,-1 7 9 0,4-12-106 0,-1 0 28 0,2-3 0 16,0-5-334-16,2-5 181 15,0 2 101-15,6-16-613 0,3-6 330 0,4-6 97 16,0 0 103-16,1-9-454 0</inkml:trace>
  <inkml:trace contextRef="#ctx0" brushRef="#br0" timeOffset="10829.74">24835 1802 1860 0,'24'-18'0'0,"-10"7"0"0,-4 5 0 0,-6 2 0 0,-1 4 0 0,-3 0 0 0,0 6 0 0,-14 7 306 31,-3 7-134-31,-5 1-67 0,-1 3 77 0,-1 0-71 0,1 3-28 0,3-2 1 0,2-2-23 0,0-1 0 16,1 0-23-16,6 1-102 15,-4 0 60-15,8-5 16 0,3-4 0 0,4-1-154 16,0-2 89-16,1-2 46 78,11-1 9-78,2-8-150 0,3 0 82 0,-4 0-16 0,5 0 132 0,-5 0-26 0,1 0-41 0,-5-4 105 16,-1 1-50-16,-1 2-3 0,-2-3-48 0,-3 4 296 0,0 0-130 0,1 0-47 0,-3 4-41 0,0 1 171 0,0 3-99 0,-3 4-40 0,0-3-99 0,2 0 39 0,0 2 1 0,1-2-1 0,0 1-370 0,0 0 194 0,1-2 84 0,3-2-690 15,7-1 366-15,-3 1 151 16,5-3 99-16,0 0-337 0,0-1 219 16</inkml:trace>
  <inkml:trace contextRef="#ctx0" brushRef="#br0" timeOffset="10966.2">24772 2391 2024 0,'-18'9'0'0,"1"0"0"0,3 0 0 0,3-3 0 15,3 0 0-15,5-3 0 0,3-2 0 0,0-1 0 0,0 0 0 0,10 0 233 0,7-7-98 0,2-4-49 16,4-3-232-16,3 1 102 0,-1-2 35 0,1-2-667 16,1-1 356-16,-2 0 179 0</inkml:trace>
  <inkml:trace contextRef="#ctx0" brushRef="#br0" timeOffset="11152.8">25020 1939 1619 0,'-12'0'0'0,"0"0"0"0,-2 0 0 0,9 0 0 0,0 0 0 0,5 0 0 0,0 0 0 0,0 0 0 0,9-2 622 0,9 0-297 46,1 1-144-46,1-1-174 0,2 0 0 0,1 2 30 0,2 0 10 0,-3 0-572 0,-3 0 282 0,-1 0 140 0,-1 0 69 0,-7 0 36 0,4 4 9 0,-8 4 26 16,-2 4-1036-16</inkml:trace>
  <inkml:trace contextRef="#ctx0" brushRef="#br0" timeOffset="11280.79">25057 2109 757 0,'-15'7'0'0,"-1"3"0"0,5-7 0 0,3 3 0 0,2-4 0 0,4-1 0 0,2-1 269 0,0 0-107 0,0 0-67 0,3-1 24 15,10-5-40-15,2-4-1 0,-1 0-41 16,2 0-17-16,0-2-8 0,0 0 25 0,-2 0-326 15,2 1 163-15,-4 0 81 0,1-1 50 0,-3 2-462 16,-1-2 231-16,-2 3 57 0</inkml:trace>
  <inkml:trace contextRef="#ctx0" brushRef="#br0" timeOffset="11586.07">25117 1752 777 0,'-6'-6'0'0,"1"1"0"0,1 2 0 0,-3-1 0 0,3 4 0 0,-4 0 0 0,1 0 419 0,2 14-196 0,0 8-93 0,-4 12 425 0,4 9-258 15,-1 11-131-15,-2 10-55 0,0 5 199 0,-1 6-137 16,6 1-68-16,0-2 226 0,3-9-148 0,0 0-63 47,0-23-89-47,5-9-96 0,8-6 30 0,0-8 36 0,-2-4 0 0,6-3-413 0,-5-12 221 0,1 0 113 0,1-7-548 0,3-13 260 16,-3-1 177-16,4-6 6 0,-6 0-228 0,3-1 188 31,-6 1 92-31,-1 2-9 0,-1 4 52 0,-3 1 16 0,-4 6 9 0,0 2 160 0,0 7-68 0,-9-1-33 15,-2 5 1-15,-5-1 338 16,-1 2-181-16,-3 2-96 0,-1 10 417 0,0 1-191 31,-4 2-138-31,0 0 120 0,4 2-119 0,0 1-55 0,1 2-28 0,1-2-264 0,2-1 119 0,1 4 68 16,4-6 20-16,7-3-253 0,2 0 141 0,3-7 71 0,0-1 36 16,0-4-789-16</inkml:trace>
  <inkml:trace contextRef="#ctx0" brushRef="#br0" timeOffset="11752.54">25320 1725 1237 0,'0'-4'0'0,"2"-3"0"0,1 3 0 0,3 1 0 0,0-2 490 16,-1 5-217-16,0-1-123 15,2 1-56-15,0 0 6 0,2 0-31 0,-1 1 0 0,-2 9-23 0,4-1-217 16,-1 1 104-16,0 2 52 15,-1 0-797-15</inkml:trace>
  <inkml:trace contextRef="#ctx0" brushRef="#br0" timeOffset="11950.39">25485 1889 1738 0,'-4'0'0'31,"-4"0"0"-31,3 2 0 0,-2 0 0 0,3-1 0 0,-2 1 0 0,3 0 0 0,-1 1 329 0,4-1-151 0,0 2-70 0,0-1-36 0,0 2 0 0,4 3-35 0,3-1 9 0,0-2-599 0,4 2 295 0,-4 1 148 0</inkml:trace>
  <inkml:trace contextRef="#ctx0" brushRef="#br0" timeOffset="12060.92">25402 2321 1432 0,'-12'10'0'16,"3"1"0"-16,2-2 0 0,0 0 0 0,4-3 0 0,2 2 0 0,-1 0 0 0,2-6 225 0,0 0-94 0,2-2-47 0,6 0-61 0,2 0 14 0,-1 0 10 0,2 0-10 0,-2 0-365 0,1 0 182 0,-1 0 92 15,-1-2-566-15,-3 2 305 0,1 0 155 0</inkml:trace>
  <inkml:trace contextRef="#ctx0" brushRef="#br0" timeOffset="12231.05">25417 2445 606 0,'-8'5'-1'0,"-2"2"1"0,1 0 0 0,1-2 0 0,-1 5 0 0,1-5 0 0,4 1 0 0,-1 0 115 0,2-1-39 0,1-3 0 16,-2 2 63-16,4-3-55 0,0 1-24 15,0-2 0-15,0 0 88 47,0 0-55-47,6 0-19 0,0 0-10 0,0-5 154 0,3-2-90 0,0-1-46 0,4-1-12 0,-3-3-9 0,4 1-24 0,0 1 0 0,-2-3-427 0,3 2 213 0,1-4 116 0,0 2-320 0</inkml:trace>
  <inkml:trace contextRef="#ctx0" brushRef="#br0" timeOffset="12622.21">25594 1974 1662 0,'-11'-3'0'0,"-3"-3"0"0,6 3 0 0,2 0 0 0,3 3 0 16,0-3 0-16,3 2 302 0,0-2-123 0,3-1-76 0,13-2 277 0,4 3-172 0,5-4-85 31,1 2-43-31,4-5-11 0,-2 3-9 0,-1 0-23 0,2 3 0 0,-2-1-133 16,-2 0 66-16,4 0 43 0,-6 4-488 0,-4-1 255 16,-2 1 129-16,-4 1-634 31,-2 0 294-31,-5 0 184 0,-3 0 109 0</inkml:trace>
  <inkml:trace contextRef="#ctx0" brushRef="#br0" timeOffset="13128.8">25777 1769 1226 0,'-4'1'0'16,"3"-1"0"-16,-3 3 0 0,2 0 0 0,1 1 0 0,0 3 0 0,1 3 0 0,0 4 0 0,-2 3 281 0,2 5-122 0,-1 3-51 31,-4 1-27-31,2 3-44 0,-2 0 0 0,-1 0-75 0,-2-1 38 0,-4 2 9 0,0-8 28 0,2-1-34 15,-4-7-1-15,2-1 34 0,-1-1 10 0,3-9 65 16,3-1-37-16,-1-2 0 16,4 0-37-16,1 0 98 0,1 0-40 0,2-2-33 0,0-3 8 0,5-1-33 15,10-1 0-15,-1 3-34 16,5-2 43-16,-1 0-18 0,0 4 9 0,2-1-172 31,-3 0 86-31,3-1 43 0,2 0 9 0,-5 3-359 0,-1-1 182 0,0 1 58 0,-1-1 56 0,-2 2-249 16,-2 0 126-16,-4 0 78 0,-2 2 97 0,-4 5 1 47,-1 4-30-47,0 0 133 0,-10 6-75 0,-3 0-25 0,-3 4 1 0,-4-1 370 0,0 7-198 0,0-3-62 0,-5 3-67 0,1-2 377 15,0 0-190-15,0-3-95 0,2 0-47 0,2 0 64 16,-2-1-47-16,8-4-38 0,3-6 79 0,2-1-54 16,3-2-26-16,5-5 0 0,0 2-17 0,1-3-9 15,1-2 0-15,10 0-39 0,4 0 0 0,0-2 38 16,3 0 10-16,2-5-148 0,-3 0 69 0,4 0 35 15,-3 1-266-15,0-1 124 16,2 2 77-16,-7 2 3 0,3-1-60 0,-6 3 30 0,0 0 33 0,-2-1 195 16,3 2-97-16,-8 0-33 0,-2 0 0 0,1 6 305 15,-2 3-161-15,0 2-72 0,0 0-21 16,-2 3 65-16,-2-1-42 0,-1 0-82 31,-1 2 0-31,4-2 0 0,-1 0-9 0,-1-3 5 16,4-2-544-16,-2 0 281 0,2-2 122 0,0-2-637 0,0-4 377 0,0 0 183 0,3 0 94 0,5-8-537 15</inkml:trace>
  <inkml:trace contextRef="#ctx0" brushRef="#br0" timeOffset="13511.61">26202 1862 1888 0,'0'-10'0'0,"0"3"0"0,0 2 0 0,0 0 0 0,0 0 0 0,1 2 0 0,1 2 623 0,0 1-293 0,5 0-148 16,-4 0-29-16,0 4-58 0,1 6-21 0,-3 2-9 0,-1 3-246 15,0 4 109-15,0 2 54 47,-6 2-98-31,-6 3 85-16,1 0 29 0,-5-1 0 0,0 2-150 0,-2-1 94 0,-1-1 8 0,2-1-16 0,2-5-13 0,0-1 31 0,4-3-44 0,0-2 115 15,4 0-46-15,5-6 10 0,2-5-19 0,0 3 8 16,0-5 10 0,3 0-11-16,5 0 30 0,4 0-52 0,-2 0 1 0,0 0 30 0,-2 0 38 0,0 0-37 0,-2 0-8 0,-1 2 233 0,-2 5-108 0,-1 0-56 15,-2 1-26-15,0 2 339 0,0 2-153 0,0 0-73 16,-2 0-51 0,-2 0 121-16,0-2-84 0,1 0-41 0,3 3 8 0,0-5-195 0,0-1 72 0,0-2 37 15,0 1-183-15,4-3 109 0,6-2 65 0,0-1-670 16,2 0 340-16,1 0 112 15,-2 0 103-15,4-1-671 0</inkml:trace>
  <inkml:trace contextRef="#ctx0" brushRef="#br0" timeOffset="13643.28">26095 2510 1127 0,'-10'7'0'0,"1"2"0"0,4-1 0 0,-2 0 0 0,1 1 0 0,3-4 0 0,3 0 0 0,0-2 450 15,0-3-207-15,3 0-104 0,8 0 57 0,2 0-85 31,1-8-37-31,2-4 0 0,2-1-425 0,1-4 203 0,0 1 87 0,1-1-248 0,-3-2 172 0</inkml:trace>
  <inkml:trace contextRef="#ctx0" brushRef="#br0" timeOffset="13826.67">26305 2065 1989 0,'-11'-2'0'0,"3"-1"0"0,3 0 0 0,2 1 0 0,1 0 0 0,2 0 0 0,0-1 0 0,4 3 0 0,8-2 344 0,7 0-154 0,1-1-77 0,4 1 98 16,1-1-79-16,2-1-52 0,0 2-430 0,-2-1 193 0,3 0 96 15,-4 1 49-15,4 1-768 0,-7-1 394 0,-2 2 198 16</inkml:trace>
  <inkml:trace contextRef="#ctx0" brushRef="#br0" timeOffset="13984.34">26382 2208 1460 0,'-9'1'0'16,"-2"0"0"-16,4 1 0 0,0-2 0 0,3 1 0 0,2 1 0 0,2-2 0 0,2 0 228 0,10 0-95 0,5 0-49 15,5-3 134-15,-2-4-95 32,4-2-44-32,0 0-312 0,0 1 134 0,-2-1 67 0,1 0 44 0,-3 0-502 0,-4 1 263 0,-1 1 132 0,-3-2 65 0,-1 1-514 15</inkml:trace>
  <inkml:trace contextRef="#ctx0" brushRef="#br0" timeOffset="14270.13">26497 1880 1270 0,'-13'3'0'0,"2"3"0"0,-3 4 0 0,5 4 0 0,0 5 0 0,2 8 0 0,2 7 0 0,2 9 0 0,3 13 671 0,0 2-321 16,0 4-158-16,2 2 407 0,7 1-282 0,2-5-140 15,2 6-62 1,3-19-23-16,2-5-28 15,0-6 0-15,3-7-44 0,1-5-406 0,2-2 213 0,-6-14 99 0,0-8-517 0,-3 0 313 16,1-7 158-16,-5-13-3 16,1-5-261-16,-5-1 153 0,-4-6 98 0,-1-2-170 0,-1-4 133 0,-1 0 67 31,0-4 24-15,0 9 18-16,-1 4 0 0,-10 5 25 0,0 4 0 0,-2 1 300 0,-3 7-146 0,1 7-77 0,-6 4 349 0,-2 1-200 0,0 1-110 0,-8 12 23 15,3 8 96-15,-3 5-33 16,3 6-66-16,-1-1-111 0,2 2 23 0,-2 2 9 0,9-7 15 0,5-1-340 15,3-3 171-15,1-4 84 0,7-5 42 0</inkml:trace>
  <inkml:trace contextRef="#ctx0" brushRef="#br0" timeOffset="14458.45">26624 1760 1753 0,'5'-5'0'0,"7"-1"0"0,-5 5 0 0,3 1 0 0,2 0 0 0,-5 4 0 0,1 13 676 63,-3 1-320-63,1 5-160 0,-2 2-80 0,-1 4-346 0</inkml:trace>
  <inkml:trace contextRef="#ctx0" brushRef="#br0" timeOffset="23222.59">18322 5639 703 0,'-12'0'0'0,"1"0"0"0,3 0 0 0,-1 0 0 0,4 0 0 0,0 0 174 16,4 0-71-16,1 0-31 0,0 0 0 0,0 0 52 0,0-3-41 0,2-1 9 31,7-3 13-31,1 0-32 16,0-1 0-16,1-2-31 0,1 1 35 15,1-3 12-15,-2 2-48 0,1-2 42 0,-1 0 0 0,1 0-41 0,-2 2-1 0,-1-4 60 0,2 0-11 0,-5 1-48 16,2-2-1-16,-2 1 46 0,-1-3-45 0,4-5 9 16,-4 3 32-16,1-3 0 15,-1-2-42-15,0-3 1 0,2-3-43 0,0-3 52 0,2-1-9 0,-1 0-37 16,3-2 37-16,-2 2-1 0,5-5 1 0,2-2-24 16,-1 4 23-16,1 0 0 15,2 2-6-15,0-2-10 0,5-2 6 0,2-5 15 16,-2 6-21-16,-1-2-1 0,5 1 5 0,-2-4 4 15,1 2-29-15,5-9 8 0,-3 9 21 0,-1 1-52 16,2-2-2-16,1 1 49 0,6-4 2 0,-7 10-56 16,1 0 20-16,1 3 0 0,2-2 15 0,-4 3-43 15,5-5 45-15,-5 11-8 0,-3 1 36 16,-1 0-28-16,-1 3-8 0,-1 1 6 16,2-2 58-16,-2 8-27 0,-4 0-1 0,1 3 41 0,0 1-30 15,-1-1-1-15,3 3-11 0,-3 1 5 0,-2 4-43 0,1-1 0 16,3 3 0-16,-2-1 0 0,5 0 0 15,-4 2 0-15,0 0 0 0,1 0 0 16,1 8 0-16,-2-1 0 0,7 0 0 0,-7 2 0 16,2-2 0-1,-2 5 0-15,2-3 0 0,0 2 0 0,4 6 0 0,-7-5 0 0,1 1 0 16,2 4 0-16,-2-1 0 0,2 1 0 16,1 7 0-16,-4-4 0 0,1 2 0 0,-1 2 0 15,0 2 0-15,-1 1 0 0,4 8 0 0,-6-3 0 0,1 1 0 0,-3 3 0 16,0 5 0-16,2 3 0 15,1 8 0-15,-6-6 0 0,0 3 0 0,1 3 0 16,-1 2 0-16,3-2 0 0,2 6 0 0,-1-8 0 16,1-2 0-16,1-1 0 0,-2-3 0 0,5 7 0 15,-3-10 0-15,-1 4 0 16,3-2 0-16,-2 3 0 0,2 3 0 0,1 11 0 0,-3-12 0 0,2-1 0 16,-3 1 0-16,2-2 0 0,1 0 0 0,6 4 0 15,-3-13 0-15,2 3 0 0,3-5 0 16,3-4 0-16,-1 1 0 0,7-3 0 15,-5-10 0-15,0-4 0 0,4-1 0 0,-1-4 0 16,1-3 0-16,6 0 0 0,-6-4 0 16,2-3 0-16,1 0 0 0,1 0 0 15,0 0 0-15,9 0 0 0,-6-3 0 0,0 0 0 0,3-3 0 0,-1-2 0 16,2-1 0-16,4-4 0 0,-5-1 0 16,-1-5 0-16,4-1 0 0,-2-4 0 15,7-7 0-15,7-5 0 0,-5-1 0 0,1-4 0 16,3-3 0-16,-1-4 0 0,3-4 0 0,14-9 0 15,-12 5 0-15,6-2 0 0,4-1 0 0,2-2 0 16,3 2 0-16,5-12 0 0,-9 16 0 0,1-6 0 16,7 2 0-16,6-6 0 0,-2-1 0 0,12-10 0 15,-17 13 0-15,0-3 0 0,6-1 0 0,6 4 0 16,0 0 0-16,6-5 0 0,-16 15 0 0,1-3 0 16,3 4 0-16,0 3 0 31,5-3 0-31,-20 12 0 0,0 5 0 0,-5-1 0 0,-3 4 0 0,-1 2 0 0,3 1 0 0,-16 6 0 15,-6 4 0-15,-4 2 0 0,-6 1 0 0,-6 4 0 16,0-1 0-16,-12 6 0 16,0 3 0-16,-3 1 0 0,-3-1 0 0,-3 1 0 0,-2 2 0 0,-4-2 0 15,-1 3 0-15,0 0 0 0,0 0 0 0,-2 0-231 16,-7 0 23-16,-3 4 91 0,-1 6 25 0,0-1-749 16,0 4 400-16,0 1 200 0</inkml:trace>
  <inkml:trace contextRef="#ctx0" brushRef="#br0" timeOffset="27945.78">18490 4819 1493 0,'-7'0'0'0,"2"0"0"0,-3 2 0 0,2-2 0 0,3 3 0 0,-2-1 0 0,4 2 239 0,1 2-99 0,0 1-50 15,4 3 155-15,10 1-103 0,3-1-41 0,7 2 152 16,1 0-107-16,3-2-53 0,0 2-27 0,-1 0 6 15,2-1 10-15,-5-2-42 0,0-1 0 0,-4-1-62 63,-2 0 31-63,-5-4 0 0,2 1 41 0,-10-1-88 0,-2-3 39 0,-3 0 0 0,0 0 11 0,-10 0-14 0,-4 0 45 0,-5-5-71 0,-1 0 26 0,-2-2-29 16,0-1 47 62,-1 1-67-78,0 0 32 0,2 1-10 0,3-1 37 0,-1 3-45 0,3-4 41 0,1 4-3 0,1-1 4 0,4 2 85 0,3-1-42 0,1 2-4 0,4 1 64 0,2 0-47 0,0 1 4 0,0 0 40 0,11 0-41 0,3 2-7 0,4 4 1 0,1 2 31 0,5 1-89 15,-1-4 0-15,0 2 0 0,-1-1 0 0,0 1 0 0,0 0 0 0,-2 3-510 0,-1-3 116 0,-5 3 199 16,3-1 67-16</inkml:trace>
  <inkml:trace contextRef="#ctx0" brushRef="#br0" timeOffset="29872.59">17564 4782 1469 0,'-10'-9'0'0,"0"-1"0"0,1 0 0 0,3 5 0 0,2 3 0 0,4 2 0 0,-2 0 0 0,2 0 0 0,-2 0 189 0,2 12-79 0,0 5 135 0,0 5-102 15,-1 5-51-15,-1 4 1 0,-1 6-13 0,-2 1-10 0,0 3-28 16,-2 1 0-16,1 4-36 0,-4 6 11 0,4-4 25 16,-5-1 0-16,5-5-110 15,-2-2 56-15,2-6 26 0,-2 0-245 0,5-15 128 16,2-4 32-16,1-9-306 0,0-6 160 0,0 0 98 16,0-4 4-16,0-13-220 0,0-9 147 0,4-7 73 15,4-4 37-15,-2-4-77 0,2-6 46 0,-2 4 39 16,2-3 0-16,-2-2-83 0,-1 2 77 0,1-1 42 15,1-6 34-15,0 10 0 0,-1-1 0 0,2 4 134 16,-1 2-108-16,3 5-34 16,-1-3-11-16,-2 17 410 0,1 5-179 0,1 6-112 0,-1 5-2 0,0 3 169 15,2 0-65-15,0 10-86 16,-1 7-37-16,2 7 229 0,-2 3-133 0,-2 5-67 16,4 6 185-16,-5-1-131 15,-2 4-60-15,-2 1-18 0,0-3-1 0,-1 1-41 0,2 3 10 0,-1-11-72 16,-1 0 31-16,1-7 0 0,0-1 31 0,-1-7-85 15,0 0 52-15,1-11-9 0,1-6 42 0,0 0-43 16,0-7 7-16,4-17 1 16,-1-4-13-16,4-4 28 0,0-7-35 0,0-2-72 15,2-2 43-15,-1-3-1 0,2-3 49 0,-1 4-153 16,0 0 68-16,2 1 38 0,0 2-11 0,2-5 66 16,-5 16-6-16,0 5-21 0,-1 3-18 0,-3 12 125 15,-2 6-64-15,1 2-30 0,-4 3 259 0,1 10-128 16,-2 10-53-16,1 4 215 0,0 5-114 15,0 8-45-15,0-3-51 0,-1 4-2 0,1 3-81 16,-1 1 0-16,3 1 0 0,-1 1 0 0,2-6 0 0,-2-2 0 16,1 1 0-16,1-6 0 0,1 2 0 15,-1 2 0-15,-2-8 0 0,-1-6 0 16,1-1 0-16,-3-6-284 0,3-3 58 0,-1 0 64 16,-1-8 73-16,-1-3-519 0,0 0 282 0,3-1 143 15,-2-8 70-15,4-3-456 0,-1-2 269 0,5-1 129 16,-1-1 64-16,2 0-310 0</inkml:trace>
  <inkml:trace contextRef="#ctx0" brushRef="#br0" timeOffset="30097.7">18110 5018 525 0,'3'2'-1'0,"0"0"1"0,0 2 0 0,1 2 0 0,-1 0 0 0,0 2 528 16,0 5-244-16,2 1-111 0,1 0 238 0,-1 1-186 0,1-3-92 0,0 3 30 15,3 0-52-15,1-5-40 0,-2 1 1 0,4-6-66 16,-1-1 35-16,0-4 0 0,3 0 10 0,-2 0-136 15,1-8 63-15,-2-8 31 0,-3-1 1 0,-2-2-125 16,1-3 89-16,-5 3 28 0,-2-2-104 0,0 1 33 16,-7 3 39-16,-3 0 72 0,-3-2 0 0,-2 7-64 15,-2 5 14-15,-4 1 38 16,1 6 1-16,1 0-32 0,-2 0-5 0,4 0-119 16,2 9 61-16,6 2 19 0,-1 0 46 0,8 4-627 15</inkml:trace>
  <inkml:trace contextRef="#ctx0" brushRef="#br0" timeOffset="30661.67">20072 4107 1323 0,'0'-7'0'0,"0"-5"0"0,0 5 0 0,-1 0 0 0,1 1 0 0,0 3 0 0,0 2 0 0,0 1 166 16,-2 0-55-16,-1 0 236 0,0 10-154 0,-2 8-78 16,-2 3-38-16,-3 3 99 0,0 2-59 0,-2 0-45 15,3 3 1-15,-2-2-87 0,3-2 27 0,-4-3-1 16,4 3 36-16,1-9-227 0,1-2 108 0,3-2 55 15,0-4-403-15,2-2 188 0,1-3 124 0,0-3-234 16,0-5 155-16,9-12 53 0,5-4 47 0</inkml:trace>
  <inkml:trace contextRef="#ctx0" brushRef="#br0" timeOffset="30889.97">20572 3714 1143 0,'0'-1'0'16,"0"-4"0"-16,0 1 0 0,0 0 0 0,0 4 0 0,0 0 296 0,0 0-120 0,-3 3 329 15,-5 10-234-15,0 5-116 0,-3 4-59 0,-2 5 81 0,-2 3-60 16,0 3-44-16,-1 1 0 0,-1 3-55 16,1 3 20-16,-4 2 10 0,6-5-10 0,-1-2-274 15,8-1 137-15,1-9 69 0,3-1-484 0,3-3 280 16,0-13 48-16,0-4-480 0,3-4 313 15,7-2 158-15,1-16 79 0,0-3-156 0</inkml:trace>
  <inkml:trace contextRef="#ctx0" brushRef="#br0" timeOffset="31290.26">20532 3752 649 0,'6'-13'0'0,"-3"-1"0"0,0 3 0 0,2 3 0 0,-1 0 0 0,1 1 423 0,0 6-197 0,2 1-94 15,0 0-46-15,-3 13 161 0,4 4-104 0,0 2-43 16,-2 4 271-16,0 2-167 0,-1 2-82 15,0 0-43-15,0 1 133 0,1 3-78 0,-4-6-53 0,2-2-13 16,1-1-1-16,-2-3-29 0,0-2 0 0,2 1-78 16,1-9 34-16,-2-6 0 0,1-3 44 15,3 0-63-15,2-6 32 0,2-14 9 16,-1-5-164-16,2-2 89 0,2-3 3 16,-2-3 36-16,2-2-198 0,2-3 100 0,-5 7 26 0,3-1-18 15,-2 0 27-15,0 5 1 0,1 0 33 0,-1-1 197 16,-1 9-90-16,-5 7-46 15,0 3-2-15,-2 3 332 0,-1 3-165 0,-2 3-91 0,-1 0 99 16,2 13-84-16,-1 3-6 0,-1 4-33 16,1 2 172-16,-2 4-182 0,2 2-52 0,-1 1 0 15,1 4 0-15,1-2 0 0,1 6 0 0,0-6 0 16,1 3 0-16,0-2 0 16,-1 1 0-16,4-1 0 0,-4 2 0 0,2-4 0 0,-2-2 0 15,2-3 0-15,-3-5 0 0,-2 1 0 0,1 0 0 0,0-12-11 16,-2-3-61-16,0-2-148 0,0-4 94 0,0 0 34 15,0 0 17-15,0-4-159 16,0-6 99-16,-5 0 48 0,2 1 24 0,-2-2-573 16,0 3 289-16,2 0 159 0</inkml:trace>
  <inkml:trace contextRef="#ctx0" brushRef="#br0" timeOffset="35223.19">18522 5052 498 0,'-7'-6'0'0,"-1"1"0"0,1-1 0 0,1 3 0 0,-1-3 0 0,3 0 62 16,0 4-22-16,1-1 1 0,2-1 65 0,-1 1-32 16,-2-1 9-16,4 2-7 0,0 0 0 0,0 0-36 15,0-1 0-15,0 1 7 0,0 0 3 0,1-3-10 16,5 4 1-16,-1-3 25 0,1 1-26 0,1 0 0 16,2-1 10-16,-1 0 25 0,-1 3 0 0,3-5-35 15,1 0 45-15,0 2-45 0,4-3 10 0,-2 3-9 16,1-5 34-16,3 1 0 0,3-1-35 0,-1-2-1 15,4-2 11-15,1 1-9 16,3-4-1-16,1 0-44 0,2-3 0 0,0 0 44 16,4-3 11-16,-4 4-62 0,-1-1 22 0,2 0-1 15,1-2-6-15,-1 1-1 0,6-2 18 0,-6 5 9 16,1-1-49-16,4 0 42 0,-2 1-13 0,3-2 36 16,4-1-23-16,-6 4-5 0,1-1 1 0,3 0-21 15,-3 2 22-15,6-6 12 0,-6 6-11 0,1 1-30 16,1-3 1-16,-1 3 26 0,1-1-42 15,5-4 2-15,-9 6 37 0,0 2-52 16,-1-3 49-16,2 3-10 0,-4 0 8 0,7-2-54 16,-9 2 0-16,1 0 38 0,-1-1 8 0,1 0-16 15,-1 0 13-15,8-3-8 0,-7 0 7 0,2 0 21 16,3-1-22-16,0-2-4 0,0-1 29 16,9-4-25-16,-7 4 1 0,-1-2 2 15,3 1-3-15,0-2 4 0,2 2-1 0,1-4-15 31,-5 6 15-31,2 1 3 0,-3 1-3 0,1-1-46 0,-1 3 44 0,6-4-2 0,-9 5 2 0,0-1-9 16,0 1 7-16,1 0-5 0,-1 1 52 0,2-2-48 16,-7 0 0-16,-1 3 34 0,-2-1-1 0,0 0-28 15,-5 3-1-15,2-3 38 0,-4 7-36 0,-3-2 8 16,-2 0-6-16,-2 1 54 0,-3 2 0 0,4-1-37 16,-5 3-10-16,-1 0 60 46,0-1-27-46,2 2 9 0,-3-1 11 0,2-1 11 0,-2 0-51 0,0 3 10 0,0-2 26 0,0 0-27 0,0-1-3 0,0 2-26 0,-2 1-6 0,-1 0 33 16,0-1 1-16,-2 1-38 0,2 0 5 0,-2 0 29 16,0 0-8-16,0 0-67 0,0 0 27 0,0 0 0 15,0 0-23-15,0 0 25 16,0 0-13-16,0 0-145 0,0 0 80 0,-2 0 44 0,-2 0 9 0,0 0-572 16,-1 1 287-16,-1 3 145 0,0 3 71 0</inkml:trace>
  <inkml:trace contextRef="#ctx0" brushRef="#br0" timeOffset="53043.15">25050 3970 1041 0,'-6'-9'0'0,"0"5"0"0,1-3 0 0,2 3 0 0,0 3 567 0,2-1-264 0,-1 2-133 0,-1 0-66 0,2 2 137 16,1 6-106-16,0 3-49 0,-1 9-24 0,1 0 171 15,-3 3-87-15,2 2-59 0,-3 2 100 0,0 6-74 16,-2-2-37-16,-1 4 2 0,1 5-30 0,-1-1-10 16,3 2 0-16,-1-4-106 0,-2 1 52 0,4-4 28 15,1 2 9-15,0-11-122 0,1-4 69 0,1-3 35 16,0-5-11-16,0-4-427 15,0 0 175-15,0-5 124 0,0-4-389 0,0 0 243 32,0 0 122-32,0 0-281 0,0-1 192 0,0-9 111 0,0-3 49 0,0-5-295 0</inkml:trace>
  <inkml:trace contextRef="#ctx0" brushRef="#br0" timeOffset="53315.7">24728 3846 986 0,'-21'-7'0'0,"7"2"0"0,5-1 0 0,2 5 0 0,4-2 0 0,3 1 181 0,0 1-62 0,7-3-45 16,13 1 480-16,10-2-258 15,6-4-129-15,5 0 249 0,10-3-179 0,0 1-105 0,-1-1-46 0,5 3 4 16,2 0-26-16,4 1 0 0,8-2-16 0,-12 3-96 47,-1 2 43-47,-1 0 1 0,-8 2 42 0,5 3-77 15,-20 0 33-15,-1 0 1 0,-7 0 16 0,-4 13-1 0,-5-2 28 0,-2 0 127 0,-8-1-72 0,-3-1-26 0,-2 0-45 0,0 2 58 16,0-2-80-16,-7 8 0 0,-4 0 0 0,-5 3 0 16,0-1 0-16,-2 3 0 0,-4 2 0 15,-2 5 0-15,3-2 0 0,-1 3 0 0,0 6-471 0</inkml:trace>
  <inkml:trace contextRef="#ctx0" brushRef="#br0" timeOffset="65652.92">19412 3184 735 0,'-4'-3'0'15,"0"0"0"-15,3 0 0 0,-2-1 0 0,2 2 0 0,-1-1 0 0,1 1 216 0,-1 2-89 0,2 0-44 31,-1 0 0-31,1 0 66 0,-2 0-59 0,2 0-27 0,0 0 33 0,0 5-29 16,-2-3 0-16,2 2-34 0,0 2 5 0,0-2 1 16,0 2-1-16,0-1 0 0,-1 1 1 0,-2 1 9 0,3 1-9 0,0-1 21 15,-2 0-21-15,-2 3-1 0,1-1 1 0,-1 1 51 16,1 0-10-16,-1 0-42 0,-1 2-2 0,-2-1 2 16,0 2 1-16,-1 2-22 15,-2-1 21-15,2 2 1 0,-2-2-1 0,-1 3-22 47,-1 1 32-31,2-1-9-16,-1-2-1 0,1 2-40 0,0-1-1 0,2 0 30 0,-2 2 2 0,2-4-36 0,0 0-9 0,1-2 43 0,0 2-42 0,1-2-5 15,-2 5 37-15,1-4-48 0,1-1 46 0,-1 1 1 16,0 0-6-16,-1 0-10 0,0 4 14 0,0-3-1 0,0-1-4 0,0 0-7 16,1 1 6-16,0 1 3 0,-3 2-1 0,4-5-8 15,0 4 6-15,-2-3 1 0,2 0-21 0,-2 2 21 0,0 2 2 16,1-4-31-16,0 1 27 0,1 0 1 0,-2-1-3 15,1 1-3-15,-3 3 5 0,2-4-1 0,0 1-3 16,-1 0-3-16,1 0 3 0,-2 1 2 16,0 3-2-16,1-3 1 0,3-1-1 0,-2 4 1 15,-1-2 1-15,1-2-1 0,0 7 2 0,-1-7-32 16,2 2 29-16,1-2 0 0,0 1 0 0,-3-1-12 16,2 4 11-16,1-2 0 0,-1-1-2 0,1-3 17 15,-1 4-16-15,0-1 0 16,0 3 0-16,0-4 18 0,1 1-17 0,-3-1 0 0,3 3 4 0,-4-2-3 15,1 4 1-15,1-5-4 0,0 0 5 16,2 3-2-16,-3-2 2 0,-1 3 12 16,4-6-13-16,0 5 0 0,-2-5 1 0,2 1 16 15,1 0-16-15,-3 4 0 0,4-4 0 0,-1-1 5 16,-2 1-4-16,2-2-1 0,-2 3-20 0,1 1 21 16,-1-2 0-16,0 0-25 15,1 1 24-15,-2 1-1 0,0 2 0 0,-2 1-29 0,2-1 27 0,0 0-2 16,-1-1 2-16,1 2-16 0,0-2 13 0,-3 3-2 15,5-4 2-15,0 0-17 16,-3 0 17-16,3 0-1 0,-1 0-5 0,1 3 3 16,-1-5 2-16,1 2-1 0,0-2 0 0,-3 2 0 15,2 1 0-15,-2 1 2 0,0 0-2 0,1-1 0 16,-2 1 0-16,1 0 8 0,-2 3-7 0,-1 6-1 16,0-6 1-16,2 1 11 0,-1 2-11 0,-1 3 1 15,1 0 11-15,-5 3-10 0,5-3-1 0,0 2 3 16,-1 0-3-1,1-1 2-15,-3 5-1 0,-1 4-16 0,3-7 16 0,-2 2 0 16,0 2-1-16,-4 0-35 0,3 3-1 0,-5 8 31 16,0-5 3-16,-1 4-56 0,-2 5 26 0,-5 1-7 15,-3 14-30-15,0-7 27 0,-2 4-1 0,-3 1-21 16,-1 4 45-16,0 2-11 0,-4 11 3 0,8-14-41 16,1 5 42-16,-4 0-9 0,3 0 8 0,2-4-58 15,-3 7 19-15,9-13 0 0,1 3 33 0,-1 1-101 16,2 1 49-16,2-3-1 0,-3 9-156 0,7-15 107 15,-2-1 49-15,4 0-279 16,1 0 164-16,3-1 81 0</inkml:trace>
  <inkml:trace contextRef="#ctx0" brushRef="#br0" timeOffset="66517.34">19594 3080 984 0,'-10'-8'0'0,"1"2"0"0,-5-1 0 0,5 4 0 0,1-1 0 0,0 2 0 0,-1 2 0 0,4-2 0 0,-1 0 392 0,4 2-180 0,2 0-85 0,0 0 285 0,2 0-185 16,10 0-83-16,10-1-57 0,4-3 165 0,6-2-106 16,5 1-52-16,2-4 241 0,9 0-137 0,-5-1-83 15,0 2-38-15,-1-2 52 0,0 1-129 0,-1 2 0 16,1-1 0-16,-8 3 0 0,-4 0 0 0,-2 1 0 16,-5 1 0-16,-4 1-47 0,0-1-49 0,-9 2 64 15,-6-2-513-15,-1 1 237 0,-3 2 149 16,0 0-195-16,0 0 147 0,-7-1 88 0,-3 1 39 0,-3 0-308 15,0 0 174-15,-5 0 86 16,2 0 33-16,1 0-131 0,-2 1 93 0,2 4 46 16,-2-3-1-16,2 0 88 0,-1 1-11 0,5-1-30 15,-1 0 226-15,3 0-112 0,-2 0-58 0,2 2 163 16,-1-1-120-16,4 1-44 0,-1-2-28 0,1 3 542 16,4 2-256-16,1 0-56 0,-3 3-78 15,4 0 317 1,0 2-208-16,0 5-102 0,0 0 346 0,0 5-225 15,1 4-175-15,2 1-91 16,-2 0 0-16,1 4 0 0,-2 0 0 0,3-1 0 0,-3 4 0 0,0-6 0 16,0 1 0-16,0-5 0 0,0-2 0 0,0 6 0 0,0-10 0 0,0-3 0 15,0-3 0-15,0-2 0 0,0-3 0 0,0 3 0 16,0-7 0-16,0-3 0 0,0 0 0 0,0 0 0 16,0 0 0-16,0 0 0 0,-3-3 0 0,3-4 0 15,-2-1 0-15,1-1-166 0,1 2 33 0,-3-4 40 16,3 2 12-16,0 1-561 0,0-1 301 0</inkml:trace>
  <inkml:trace contextRef="#ctx0" brushRef="#br0" timeOffset="74979.56">13586 10575 1190 0,'-14'-7'0'0,"4"2"0"0,4 0 0 0,-1 1 0 0,3 3 0 0,4-1 0 0,-1 0 0 0,1 2 518 0,1 0-241 0,13 0-120 16,5 0-61-16,9 0 291 15,8 0-166-15,9 0-97 0,9 5 192 0,13 0-140 16,8 0-70-16,18 0 257 16,28 1-363-16,11-1 0 0,16 0 0 0,11 4 0 0,5-3 0 0,4 3 0 15,8-1 0-15,-40-1 0 0,-7-2 0 0,-4 4 0 16,-11-3 0-16,-10 4 0 0,2 1 0 0,-30-2 0 15,-1 1 0-15,-5 1 0 0,-5 0 0 0,-7 1 0 16,3 0 0-16,-19-5 0 16,-4 3 0-16,-6-3 0 31,-4 3 0-31,-3-5 0 0,-2 2 0 0,-10-3 0 0,-5-3 0 0,-2 1 0 0,-5-2 0 0,1 0 0 0,-2 0 0 0,0 0 0 16,0-5-173-16,-7-6-115 0,-3-3 113 0,-3 2-955 15,-7-2 539-15</inkml:trace>
  <inkml:trace contextRef="#ctx0" brushRef="#br0" timeOffset="83376.47">19844 10513 1013 0,'-9'0'0'0,"0"-2"0"0,2-2 0 0,1 4 0 0,-1-2 0 0,4 0 0 0,1 1 0 0,0 1 0 0,2 0 129 0,0 0-42 0,0 0-1 16,0 0-30-16,0 1 3 0,0 6-14 0,2 1-1 16,1 0-32-16,3 3-1 0,-1 3 44 0,1-2-29 15,-1 1 18-15,3 1 0 0,1 2 1 0,-1 1-35 16,0 0 12-16,2-2 13 15,-2 4 7-15,3 2-43 0,0 2 0 0,-2 0 24 16,2 3 18-16,0 0-1 0,-1 3-9 0,1 0-4 16,1 5 23-16,-1 0-19 0,1 7 8 0,1-4 3 15,1-2-10-15,1 4 1 0,-1-3-2 0,2 0-24 16,0 4 34-16,2-9-7 0,-2-2-2 16,3 0-24-16,1 0 23 0,-3-3 1 0,6 6 7 0,-4-9-41 15,0-2 1-15,1 2 26 16,0 1-45-16,1 2 3 0,-2-5 40 0,0 0-41 15,-1-2 37-15,2 2-4 0,-1-1 3 0,7 3 4 16,-4-5-6-16,-1 0-5 0,0-2 5 0,1 1 8 16,0-3-9-16,5 4 0 0,-6-6-1 0,1 0 44 15,1-2-42-15,1-1 4 0,2 0-21 0,1 0 25 16,-6-1-8-16,2-2-18 0,1 0 16 0,-2 0 1 16,1-2-1-16,5 0-1 15,-5 1 0-15,-1-4 1 31,0-1 0-31,2 0-54 0,-1 0 52 0,3 0 0 0,-5 0-6 0,-1-6-22 0,2-2 26 0,-2-6-6 0,2-1-42 0,6-3 45 16,-7-5-3-16,3 0-37 16,-2-6 35-16,3-2 1 0,1-4-5 0,4-6-28 0,-5 4-3 0,1-1 32 15,2-1-3-15,-1 0-21 16,1 0 19-16,5-3 2 0,-5 12-7 0,0-2 4 0,0 4-2 0,0-2 4 16,0 3 23-16,3-5-25 0,-5 7 0 0,4-3 55 15,0-4 1-15,1 0-52 16,2-3 4-16,6-10 38 0,-7 6-33 0,5-4-3 15,-2-1 10-15,5-2-19 0,0-2 19 0,8-6-3 16,-9 8 7-16,2-2-61 0,2 3 53 0,-1-2-2 16,8-6-38-16,-11 14 36 0,4-2-4 0,-2 2 3 15,0 1-33-15,2-1 30 16,1-3-8-16,-1 9 8 0,-2-2-3 0,1-1 1 0,1 1-2 0,-1-2-13 16,10-6 14-16,-9 8 1 15,4-3-1-15,2-1-21 0,2 1 21 0,2-3 0 16,9-3-9-16,-9 10 7 0,-1-1-1 0,1 3 37 15,3 3-35-15,-5 2 0 0,7-2-2 0,-15 9 55 16,0-1 2-16,5 1-51 0,-1-2 3 0,1 3 32 16,6-3 5-16,-10 7-34 0,2 0 9 0,4-2 26 15,1 1 7-15,2 1-35 16,6-3 45-16,-7 3-42 0,2 1 7 0,3-1 28 0,1 1-28 0,1 1-3 16,4-1 9-16,-7 4 46 0,0 5-52 15,0-2 0-15,-2 2 3 0,-1 0 20 16,11 3-12-16,-12-3-4 0,-2 5-4 0,4-1-17 15,-2 1 18-15,2 0 0 0,7 0 22 0,-14 1-22 16,2 6 0-16,3 1 24 0,-1 0-24 0,-1-2 4 16,9 7 4-16,-12-2-30 0,3 0 5 0,1 3-11 15,1-2 0-15,6 5 0 0,-12 1 0 0,1 3 0 16,0 3 0-16,1 0 0 0,-1 2 0 16,5 6 0-16,-8-6 0 0,-2 3 0 15,2 2 0-15,0 2 0 0,1 0 0 16,5 5 0-16,-8-5 0 0,0 2 0 0,-2 0 0 0,1 5 0 15,1 1 0-15,3 7 0 0,-11-7 0 0,3 2 0 16,-1 3 0-16,2 3 0 0,0 0 0 0,3 7 0 16,-6-11 0-16,-1 2 0 0,0-1 0 0,0 3 0 15,1 5 0-15,4 8 0 0,-10-12 0 0,-1 3 0 16,-1 2 0-16,1 0 0 0,-2 3 0 16,4 5 0-1,-7-8 0-15,-2 1 0 0,1 0 0 0,-2 2 0 0,3 3 0 0,-2 4 0 16,-5-12 0-16,3 0 0 0,-4-1 0 0,3 1 0 0,0-6 0 15,0 5 0-15,-2-16 0 0,-3 0 0 16,-3-2 0-16,4-3 0 0,-6-6 0 0,4 3 0 16,-5-10 0-16,0-1 0 0,-1-3 0 15,-2 1 0-15,-1-4 0 0,3 4 0 0,-4-6 0 16,-1 2 0-16,-1-3 0 31,0-2 0-31,0 2-31 0,-3 1-30 0,-6-2 1 0,-1-2-164 16,-5 2 84-16,0 0 52 0,-5 1-6 0,3 0-725 0</inkml:trace>
  <inkml:trace contextRef="#ctx0" brushRef="#br0" timeOffset="104229.87">20905 11763 580 0,'-1'0'0'0,"-4"-3"0"0,1-1 0 0,1-1 0 0,0 5 0 0,1-3 97 15,0 2 0 1,2-1-53-16,0 2 0 0,0 0 98 0,0 0-54 0,0 0-1 16,0 2 72-16,4 2-58 0,0 5-29 0,2-1 120 0,2 1-79 0,-2 0-35 15,-2 2 0-15,3 1 50 16,1 0-42-16,-3 0 11 0,-1 1-53 0,0-1 39 16,0-1-39-16,-1 0 0 0,0-1 0 0,1 1-42 15,-3-1 42-15,4 0 0 16,-2-5-81-16,-2 2 40 0,3-3 1 0,-1 1-22 0,1-5 17 0,3 0 0 31,0-5 6-31,1-9-64 0,2-4 36 0,-2-3-5 0,1-2 19 0,-4 0-12 16,1 3 21-16,-3 2 6 0,-2 1-9 0,1 2 59 31,-2 7-3-15,0 3-48-16,-2 4 119 0,-8 1-54 0,0 5-18 0,-4 9 101 0,0 6-57 0,0 1-33 0,3 1 19 0,-1 0-60 0,2-1 39 0,4-3-18 15,3-4 7-15,0 1-176 0,3-4 85 0,0 0 39 16,0-2 7-16,6-8-160 0,3-1 77 0,5 0 48 15,-1-7-47-15,1-7 41 0,0-2-3 0,-3-4 1 16,0 1-23-16,-4 0 44 0,0 2-35 16,-4-1 142-16,0 4-64 0,-1 0 5 15,-2 4-50-15,0 3 109 0,0 1-41 0,-2 2-1 16,-3 3-22-16,-1 0-112 0,0 1 45 0,1 0 13 0,0 0-144 16,3 2 85-16,-3 4 42 0,5 0-589 15,0 2 296-15,0 2 147 0</inkml:trace>
  <inkml:trace contextRef="#ctx0" brushRef="#br0" timeOffset="105630.3">19077 12795 788 0,'-7'-11'0'0,"2"2"0"0,-1 4 0 0,1-2 0 0,1 1 0 0,-2 0 0 0,1 1 0 0,2-1 163 0,0 0-59 0,1 1-31 15,2 2 1-15,0-3 15 0,0 0 10 0,0-2-55 0,0 2 37 0,6-2-37 63,2 0 1-63,3-1-1 0,0-2 47 0,-1 1-11 0,5 1-36 0,-1-3 33 0,1 1 1 0,1-1-34 0,2 0 11 0,0 2 21 0,-2 1-31 0,2-3-1 0,-1 2 0 16,4-2-14-16,0 0 25 0,-2 3-11 0,1 0 1 0,2-2-25 15,-1 4 24 1,0-4 0-16,4 1-33 0,-2 2-12 15,-2-2 40-15,3 2-40 0,0-1-8 0,2-2 46 0,4-1-6 0,-4 3-54 0,0-3 48 0,3 2 4 16,-2-1-11-16,1-1-17 0,3-1 26 0,-6 3-3 16,-2 1 1-16,0-3-2 0,0 2-3 15,-2 0 2 1,6-1 23-16,-7 1-22 0,-1 0 2 0,2-2-4 0,-1 1 3 0,1 0-1 16,5-5 7-16,-2 6 2 0,-1-2-7 0,1 0-1 15,1-1 2-15,3 1-52 0,3-2 55 0,-3 1-6 16,0 3-43-16,0-1 0 0,0-1 37 0,5-3 3 15,-9 6-40-15,1 1 31 0,-2-2 4 0,1 2-39 16,0 2 32-16,4-5-1 16,-7 7 2-16,0-3 2 0,2 1-3 0,-1 0-4 15,3 1 3-15,2-4 30 0,-3 3-29 0,1-3 2 16,3 1-25-16,-1-1 24 0,4 2 0 0,5-6-17 16,-8 4 17-16,5-3 0 0,-1 0 0 0,0 2-41 15,2-4 38-15,6 2-1 0,-9-1 1 0,-1 2-35 16,1 1 32-16,0-1-4 15,-1 0 4-15,6 2-15 0,-8 1 12 0,0-1-2 0,1 2 2 0,-1 1 37 16,2-1-36-16,3 2 1 31,-7-3 7-31,1 3-6 0,1-2-1 0,2 3-3 0,-1-3 3 0,6-1 4 0,-4 0-3 0,3-1-13 32,0 1 13-32,1 0 1 0,2-4-1 0,11 0-13 0,-7 1 12 0,-1 0-1 0,4-2 16 0,-1 1-16 15,4 1 0-15,3-2-1 0,-7 1 35 0,1 1-32 16,1 0 0-16,2-1 4 0,3 0-3 0,8-1 3 15,-10 2-4-15,3 1 28 0,0-1-26 16,2-2 4-16,1 2-3 0,8-3-2 0,-9 0 3 16,3 1 1-16,5-1-17 0,0 0 16 15,14-2 1-15,-14 0-2 0,5 0-19 0,0 2 17 0,-3-5 2 16,-3 4-39-16,5 2 38 0,-7 1-2 16,3-4 1-16,9 0-93 0,4-2 44 15,1-2-7-15,11-5 41 0,-14 1 183 0,4 2-84 0,2 1-42 16,1-3 13-16,-1 2-49 0,10-4 6 15,-15 6-7-15,3-4-16 0,8 3 18 0,1-2 1 0,-2 1-51 16,8-1 4 0,-19 3 45-16,4 3 7 0,2-2-61 0,3 1-3 0,6-1 53 0,7-3-32 15,-18 3 15-15,3 0-1 0,4-1 7 16,6 1 9-16,-4 0-10 0,10-1-8 0,-19 5 6 16,2-2 32-16,2 3-31 0,6-2 1 0,3-2 24 15,6-3-23-15,-19 5 0 16,1 0 4-16,3-2-30 0,6 0 29 0,4-3-1 0,9 1 2 0,-21 3-5 15,3-2 2-15,3 1 1 0,2 0-45 0,7-2 43 16,7 1-3-16,-15 2 2 16,0-1-8-16,1-2 8 0,3 4-4 0,4-4-4 15,5-1 3-15,-23 7 3 0,3-6-2 0,-3 4 9 16,3-1-8-16,11-2-2 0,-13 3 4 0,3 0 35 16,-3-2-36-16,-1 0 0 0,-2 3 19 0,10-4-19 15,-14 5 4-15,-1-1-2 0,0 0 27 0,-4 1-25 16,-5 1 3-16,4-1-17 0,-13 2 16 0,3 0 0 15,-1 3 2-15,1-2 5 0,-4-1-6 0,6 3-1 16,-15 0 0-16,0 0 35 16,-4 1-34-16,-4 1 0 0,0-1 9 0,1 2-9 0,-10-1 1 0,-1 2 0 15,-3 1 4-15,-2-1-3 16,-3 0 2-16,1 1-34 0,-5 1 1 0,-5 3 30 16,1-3 2-16,-3 1-77 0,2 0 34 0,-4 1-8 15,1-1 42-15,-2 2-240 0,0 0 112 0,0 0 56 16,0 0-467-16,0 0 240 0,-8 0 136 0,-4 2 63 15</inkml:trace>
  <inkml:trace contextRef="#ctx0" brushRef="#br0" timeOffset="112559.99">20951 11858 947 0,'-3'-8'0'0,"0"1"0"0,-1 0 0 0,0-1 0 0,4 5 0 0,-2 0 0 0,0 2 0 0,1-1 237 0,1 1-99 0,-3 1-40 0,2 0 20 0,-1 0-40 16,0 8 1-16,1 2-9 0,-1 0 1 0,2-1-22 16,0 2-10-16,0-2 11 0,0 2-10 0,0-4-1 31,0 1 0-15,3 0 26-16,2-3-26 0,3-1 0 0,-2-1 1 0,-1-2 39 15,2-1-40-15,1 0 11 0,-2 0-41 0,1-1 30 0,1-6 1 0,-2-6-67 0,0 1 33 0,3-5 5 0,-4 0 26 0,-1-4-41 16,0 1 0-16,0-2 31 15,-2 2 5-15,-1-1 3 0,-1 6-8 0,0 1-16 16,0 4 12-16,0 2 109 0,-7 7-52 0,1 0-20 16,-2 1 59-16,-1 3-38 0,-1 13 0 15,1 0-4-15,2 3-28 0,3 0-10 0,-1-1 0 0,4 0-33 16,-2-1 0-16,3-2 33 0,0 0 10 0,0-4-119 16,3-1 54-16,1-3 28 15,2-3-1-15,0-1-130 0,3 1 59 0,-3-4 36 16,3 0-11-16,-3 0 11 0,1 0 0 0,-4-1 102 15,4-6-42-15,-4-2 1 0,1 1-43 0,-3-2 84 16,1 0-32-16,-2 1 0 0,0-3-19 0,0 2 1 16,0-1 8-16,0 3-16 0,-2-2 31 0,-3 1-51 15,0 1 44-15,-2 1-17 0,1 2-46 0,0 2 0 16,-1 2 39-16,-2 1-50 0,-1 0 24 0,4 0-4 16,-3 9 16-16,1 3 8 0,2 2-16 0,0 2 14 15,1 0-15-15,2-1 101 16,0-1-42-16,3-2-3 0,0 0-53 0,0-2 0 15,0 2 0-15,0-6 0 0,3-2 0 0,0 1 0 32,2-5 0-32,1 0-9 0,-1 0 18 0,0 0-9 0,2 0 0 15,-2-6 0-15,-2-3 0 0,0-3 0 0,-1-2 0 0,1 2 0 0,-2 1 0 0,-1 0 0 16,0 0 0-16,0 0 0 16,0 2 0-16,0 2 0 0,0 1 0 0,-4 3 0 15,1 2 0-15,-2 0 0 0,-3 1 0 0,2 1 0 0,0 9 0 0,1 1 0 16,-1 5 0-16,1-2 0 0,2 3 0 15,2-3 0-15,1 1 0 16,0-1 0-16,0-2 0 0,0-2 0 16,4-1-3-16,1-2-44 0,4-5-186 0,-1 1 101 0,1-3 28 0,1 0 41 15,-4 0 23-15,0-3 1 16,-1-4 0-16,0-4 126 0,-4-1-63 0,2-5-41 0,-3 2 9 16,0-4 174-16,0 4-88 0,-4-3-52 15,-4 2-1-15,-4-1 155 31,3 3-88-31,-5 2-45 0,2 1-47 0,-2 2 0 0,1 3 0 0,-2 3 0 0,4 0 0 0,1 3 0 16,1 0 0-16,5 4 0 0,0 4-63 0,1 4-3 0,3 0 40 0,0 2-618 16,2 0 305-16,10-3 138 15,-2 3 82-15,5-1-615 0,1-3 353 0</inkml:trace>
  <inkml:trace contextRef="#ctx0" brushRef="#br0" timeOffset="113074.46">20973 11736 1267 0,'-8'-1'0'0,"-2"-2"0"0,1 3 0 0,4-3 0 0,-1 1 0 0,0 2 0 0,1 0 0 0,2 0 206 16,-1 5-74-16,2 5-52 0,0-1 1 0,2 2-35 16,0 0-8-16,0 1 10 15,0 0-9-15,0 0-84 0,2-3 41 0,2 1 1 0,1-2-103 0,3 0 81 16,-3-2 28-16,3-4-102 0,-2 1 44 0,2-3 40 16,1 0-26-16,-3-3-1 0,0-3 4 0,1-6 0 15,-1-1-1-15,-4-1 127 0,-1-1-51 16,2 0-2-16,-1 0-41 0,-2 4 81 15,0-1-30-15,0 2 1 0,-5 2 98 0,-1-1-58 16,-2 7-20-16,0 0-76 0,0 2 49 0,-2 0-10 16,3 0 22-16,3 3-407 0,0 7 181 0,3 1 94 31,1 1 37-31,0-1-603 0</inkml:trace>
  <inkml:trace contextRef="#ctx0" brushRef="#br0" timeOffset="114124.66">20937 11810 610 0,'-5'-1'0'0,"1"-1"0"0,0-1 0 0,1 2 0 0,1 0 0 0,0-1 0 0,0-1 84 0,0 3-9 0,1-3-36 16,1 2-1-16,-2 1-29 0,2 0 0 0,0 0 39 15,0 0-9-15,0 0-129 0,0 0 63 0,0 0 31 16,0 0-293-16</inkml:trace>
  <inkml:trace contextRef="#ctx0" brushRef="#br0" timeOffset="114288.8">20951 11811 69 0,'-6'0'0'0,"-2"0"0"0,3 3 0 0,-1-3 0 0,3 2 0 0,-1-2 0 0</inkml:trace>
  <inkml:trace contextRef="#ctx0" brushRef="#br0" timeOffset="114456.18">20955 11833 559 0,'-6'0'0'0,"-2"0"0"0,4 0 0 0,-1 0 0 0,1 0 0 0,2 0-43 16,2 0 27-16,0 0-4 0</inkml:trace>
  <inkml:trace contextRef="#ctx0" brushRef="#br0" timeOffset="114594.74">20999 11828 866 0,'-4'0'0'0,"-3"-2"0"0,6-2 0 0,-1 1 0 0,2 0 0 0,0 1-43 0</inkml:trace>
  <inkml:trace contextRef="#ctx0" brushRef="#br0" timeOffset="125647.03">20462 12383 1318 0,'-3'-10'0'0,"1"-4"0"0,2 5 0 0,-2 0 0 0,1 0 0 0,-1-1 0 0,0 3 0 0,1-3 155 0,1 5-62 0,0 1-27 0,-2 1 171 16,2-1-98-16,0 2-50 0,0-1 11 0,0 0 77 0,0 3-68 0,0 0-34 16,0 0 80-16,0 12-48 0,0 0-38 0,0 8 78 15,0 5-54-15,0 5-26 0,-4 6 0 0,-2 6-59 16,-1 4 32-16,-2 0 0 0,0 5 0 0,-2-1-129 16,3 5 64-16,-6 7 43 0,5-12-10 0,-3 0-209 15,0-7 101-15,4-5 65 0,2-7-193 0,-2-2 78 31,6-16 72-31,0-6-366 0,2-5 202 0,0-2 101 0,0 0 50 0,0-9-423 16,0-12 242-16</inkml:trace>
  <inkml:trace contextRef="#ctx0" brushRef="#br0" timeOffset="126045.29">20379 12373 2260 0,'0'-2'0'0,"0"0"0"0,0 1 0 0,0 1 0 0,0 0 0 0,1 5 0 0,5 10 0 0,2 8 0 0,2 4 275 0,2 2-122 0,1 5-2 16,-3 3-55-16,6 5-28 16,-2 3 0-16,3 5-55 0,-2-8-10 0,-1 0 37 15,0-4 0-15,-1-6-83 0,-2-7 41 0,1 1 11 16,-4-12 31-16,0-5-8 0,-1-7 8 0,-3-2 0 16,4 0 38-16,-2-5-53 0,-1-15 10 15,3-6-57-15,1-7-1 0,0-2 45 0,3-5 10 0,-2-1-93 16,0 0 42-16,4-1 8 0,0 1 36 0,-3 0-169 15,7-2 80-15,-5 8 27 16,2 3 0-16,-2 6-5 0,1 5 0 0,-3 6 2 16,-1 2 182-16,0 11-81 15,-2 2-35-15,-2 3-14 0,1 12 186 0,-3 8-91 0,5 4-48 0,-2 2 184 16,-3 6-118-16,0 1-125 0,3 0 0 0,1 3 0 16,-3 4 0-16,3-4 0 0,-2-3 0 0,-2 3 0 15,4-1 0-15,-3 0 0 0,0 4 0 16,-1-10 0-16,1-5 0 0,-2 0 0 0,1-4-58 0,-2-6-118 15,3 1 59-15,-4-14-535 16,1-1 305-16,1-3 153 0,0 0 76 0,3-13-255 16,2-4 157-16,0-7 92 0</inkml:trace>
  <inkml:trace contextRef="#ctx0" brushRef="#br0" timeOffset="126312.95">21231 12751 1872 0,'0'17'0'0,"0"4"0"0,0-1-2 0,2-2 1 0,2 2-1 0,2-1 0 0,3-2 284 0,0 1-113 16,3-7-72-16,1-1-13 0,1-5-23 0,1-5-1 15,2 0-24-15,2 0-183 0,-2-8 87 0,-1-10 49 16,1-4 24-16,-4 0-126 0,0-2 76 0,-4-4 47 16,-2 5-217-16,-5 0 121 31,-2 4-21-31,0-4 36 0,0 6-10 0,-9-3 21 0,0 8-16 0,-3 0 361 0,-2 3-159 0,1 4-76 0,-4 3-31 0,-1 1 274 15,2 1-123-15,0 0-77 16,4 12 5 0,3-5-89-16,0 3 45 0,4 0-6 15,5-2-673-15</inkml:trace>
  <inkml:trace contextRef="#ctx0" brushRef="#br0" timeOffset="141039.04">20990 11825 1085 0,'-11'-7'0'0,"3"3"0"0,0 4 0 0,0-3 0 0,4 3 0 0,-2 0 0 0,-2 0 255 0,4 5-112 16,-3 7-51-16,2 1-26 0,1 4 47 15,0 0-36-15,0 0 10 0,2-2-5 0,2 0 1 16,0-2-43-16,0-1-35 0,0-1 35 0,0-1 11 16,5-2-11-16,0-3-66 0,4-3 33 0,0-1 0 15,-1-1 33-15,0 0-29 0,-3 0-13 0,4-5 41 16,-5-5-31-16,1-1 4 15,-3-3-3-15,1 0 17 0,-2-2-36 0,-1-1 1 16,0-1 19-16,0 0 8 0,0-2-22 0,0 4 20 16,-4 1 1-16,1-1 45 0,-4 5 1 0,1 1-44 15,0-1 8-15,1 5 73 0,-1 4-35 0,0-1 0 16,1 3-34-16,-1 0 31 0,-1 8-18 0,5 4-12 16,-2 0-10-16,3 2 12 15,1 0 15-15,0-3-101 0,0 3 53 0,0-6-9 0,1 0 42 0,3 0-124 16,3-6 52-16,2-1 29 15,-1-1-18-15,-1 0 4 0,0 0 0 0,3-8 30 0,-4-8-23 16,-1-1 85-16,1-2-35 0,-3-1-11 16,0-3 38-16,-1 2-27 0,-2 1 0 0,0 3 108 15,0-1-57-15,-3 4-20 0,-2 5 0 0,-2 1-4 16,1 5-26-16,0 0 19 16,-2 0-5-16,4 3-124 0,1 0 55 0,1 6 29 62,1 0 1-62,1 5-180 0,0-2 100 0,0-1 27 0,0-2-203 0,1 4 106 0,2-5 64 0,0 2 7 0,0-1-48 0,1-2 20 0,0 1 30 0,-2 0-89 0,-1-1 58 0,1 2 18 0,-1-4 11 0,1 2-378 16,1 2 203-16</inkml:trace>
  <inkml:trace contextRef="#ctx0" brushRef="#br0" timeOffset="151294.85">20506 9481 167 0,'-4'-5'0'0,"1"1"0"0,0 1 0 0,0 1 0 0,0-1 122 0,-1 3-43 0,1 0 0 15,0 0-43-15,-3 0-8 16,0 3 16-16,0 2-9 0,-2 5 60 0,0 1 0 0,-3 2-52 0,0 0 36 0,-3 3-26 16,0 1-11-16,-4 0 1 0,-2 7 38 15,-3 1 0-15,-3 5-39 32,-7 7 11-32,-3 4-13 0,-7 8 3 0,-6 8-1 0,-7 10 1 0,-6 7-38 0,-11 13 48 0,9-10-11 0,0 1-82 15,2-8 40-15,9-3-9 0,6-9-85 0,-1 1 62 0,20-21 26 16,4-8-22-16,4-4-73 0,5-12 45 0,8-4 32 15,0-5-28-15,7-5-33 0,0 0 29 0,0-2-1 16,4-3 21-16,4-3-85 16,4-1 29-16,-1-1 36 0,1-4-215 0</inkml:trace>
  <inkml:trace contextRef="#ctx0" brushRef="#br0" timeOffset="151663.04">19672 10330 403 0,'-5'-4'0'0,"-2"0"0"0,3 3 0 0,-1-3 0 0,4 2 0 0,-2 2 266 0,1 0-117 0,2 0-53 16,0 3-9-16,0 7 0 16,0 4-43-16,0 1 2 0,0 8-3 0,3 3 1 0,1 7-1 0,4 4-38 15,-3 6 0-15,2 13 50 0,-1 3-12 0,0 8-46 16,2 13 47-1,0 7-1-15,-2 10 1 0,-1 19-41 16,2-12 34-16,-4 8-17 0,-1 6-20 0,-1 3-5 0,1 4 35 0,0 16-22 16,0-20 20-16,0 4 1 0,1 11-1 0,1 2-50 15,2 3 0-15,1 16 47 0,0-30-1 0,-1 4-93 16,4-5 42-16,-1-8-11 0,0-6-31 0,1 9 30 31,2-26 0-31,-2 1 22 0,2-3-20 0,0 1-7 0,-1 0 34 0,3 8-35 0,-6-19 2 0,3-2 16 16,1-1 11-16,-1-3 34 0,3-4 0 15,-1 5-44-15,-2-21 10 0,-1 1-124 0,1-7 59 0,-3-5 30 16,3-4-5-16,-6-18-149 0,3-5 86 0,-4-9 31 16</inkml:trace>
  <inkml:trace contextRef="#ctx0" brushRef="#br0" timeOffset="152721.14">20462 9692 70 0,'0'0'0'16,"-3"-2"0"-16,3-1 0 0,-2 1 0 0,2-1 0 0,0 2 36 0,-2-4-25 0,1 3 1 0,1 0 0 16,-2-2 20-16,2 1-19 0,-2 1 1 15,2-1 42-15,0 0-40 0,0 2 0 0,-1-4 38 16,1 3-35-16,0-1-1 0,0-1 0 0,0 1 8 16,0-2-6-16,0 3 4 0,0-4 0 0,0 2-8 15,0-2 6-15,1 0-2 0,3-3 3 0,1 0 6 16,2-2-8-16,4-3 0 0,3-4 41 0,3-2-40 15,4-5 0-15,4-5 10 0,6-1-9 0,1-5 0 16,9-6 2-16,1-2-53 0,2-4 52 16,10-7 4-16,-6 6-4 0,1-1-113 15,1 0 50-15,-2 0 1 0,-3 2 46 0,6-8-85 16,-12 15 40-16,0-1 0 16,-1 0-136-16,-1 2 80 0,-3 3 22 0,2-3-4 0,-11 12-31 0</inkml:trace>
  <inkml:trace contextRef="#ctx0" brushRef="#br0" timeOffset="153312.59">21467 8636 497 0,'0'4'0'0,"-2"3"0"0,-1 1 0 0,1 1 0 0,2 2 0 0,-1 2 0 0,1 2 97 0,0 4-55 0,0 6 1 0,0 2 45 16,1 13-35-16,4-1-11 0,1 6 0 15,3 8 36-15,-2 4-36 0,-2 7 0 16,2 9 10-16,0-4 29 0,-3 2-39 0,-2 4 0 0,-2 5-30 0,2 2 1 15,-2 18 39-15,0-18-49 0,0 0 0 0,0 3 38 16,0-2 0-16,0 0-32 16,2 7 28-16,1-20-2 0,4-4-15 0,1-1-43 15,-1 1 54-15,2 4-12 0,3 10 1 0,0-10 3 16,-3 2-3-16,3 0 4 0,-2 4-51 0,0 14 1 16,-2-11 43-16,-3 4-31 0,3 3 0 0,-1 3 26 15,-2 7 2-15,2 12-41 0,-1-19-9 0,-3 0 44 16,-1 0 0-16,3-7-62 15,-1 1 29-15,1 5-7 16,-1-18 16-16,3-4-20 0,-3-2 25 0,3 1 6 31,1 0-12-31,1 5 8 16,-1-17-5-16,-2-5 25 0,0 4-21 0,1 3 1 0,-2 3-4 0,-1 0 36 0,-1-9-30 0,-2 2-1 0,2 2 6 0,-2 4 5 0,2 4 0 0,-2 11-8 16,1-14 4-16,-1-1 6 0,3-1-6 0,-3-1-1 15,2-4-45-15,1 4-1 0,1-14 42 0,-1-4 12 16,0-5-13-16,0 0 1 15,2-6-3-15,-3 2-42 0,3-11 41 0,-3-2 2 0,-1-1-4 0,2-1-66 16,-2-6 31-16,-1 0-3 16,1-5 30-16,0-2-73 0,-2 0 32 15,0 0 0-15,0-6-155 0,0-7 80 0,0 1 49 0</inkml:trace>
  <inkml:trace contextRef="#ctx0" brushRef="#br0" timeOffset="153981.35">21747 13184 385 0,'-6'2'0'0,"1"0"0"0,0 1 0 0,-2-1 0 0,2 2 0 0,0-1 86 0,2 2-23 0,-1-2-54 16,0 1 27-16,3-1-1 0,-2 0 10 0,1 1-117 15,0-1 46-15,1 1 1 0,-1-1 45 0,-2 2-75 16,1-1 32-16,2 2-1 16,-1 1 34-16,-1-2-40 0,-1 4 36 0,0 1 2 15,-2 0 30-15,-1 2-8 0,1 0-26 0,-2 2 36 16,-1 1 0-16,-3 4-31 0,0-1-3 0,0 3 37 16,-4 1-34-16,-2 4 13 0,0-1-10 0,-5 8-28 15,-2-1 30-15,0 5 7 16,-4 1-5-16,-2 7-64 0,-2-1 30 0,-5 9-1 15,4-7-12-15,-2 1-6 0,0 3 41 0,-1-1-24 0,0 2 20 16,-6 6-6-16,8-10 4 0,-2-1-1 16,2 2-1-16,-2-2-6 0,4 0 5 0,-8 9 43 15,7-14 1-15,0 3-38 0,0 0-3 0,1 1 29 16,-1 0-25-16,-4 2 9 0,8-8-23 0,1-1 16 16,-2-1 3-16,-1 2-11 0,3-2 8 0,-2 5 1 15,6-10-1-15,0-3 46 0,1 2-45 0,3 0 0 31,-1-3 0-31,-1 6 13 0,5-9-14 0,0 2 1 0,1-2 4 0,2-1-8 16,0-2 9-16,1 2-1 0,3-6-31 0,2-7 0 0,0 4 29 16,2-6-42-16,1-1-3 0,-2 0 42 15,5-4-8-15,-2 1-57 0,2-4 25 0,0 0 0 16,0 2 19-16,0-3-66 0,0 0 30 0,-2 0 0 16,2 0 26-16,-3 0-46 0,3-4 12 0</inkml:trace>
  <inkml:trace contextRef="#ctx0" brushRef="#br0" timeOffset="154378.65">20091 14601 18 0,'-4'0'0'0,"1"0"0"0,0 1 0 0,-1-1 0 0,-1 5 0 0,4-4 0 0,-1 4-18 0,0-2 18 0,1 1 0 15,1 3 0-15,0 2 0 16,0-1 0-16,0 2 0 0,0 3 19 0,0-1-18 16,1 7 0-16,1 1 30 0,3 3 0 0,-1 4-28 15,4 0-1-15,-3 4 34 0,1 4-1 0,-1 1-22 16,-1 0-7-16,3 1 10 0,-1 1-7 0,-3-2 7 16,2-1-5-16,-2 1-44 15,-2-10 44-15,0-5 2 0,0-4-39 0,-1-4-1 0,0-4 35 0,0-1-39 16,0-8 0-16,0 0 24 0,0 0 9 0</inkml:trace>
  <inkml:trace contextRef="#ctx0" brushRef="#br0" timeOffset="154566.76">20074 14782 438 0,'0'7'0'0,"-2"-1"0"0,1 3 0 0,1-1 0 0,0 5 0 0,0 2 0 0,0 2 27 0,0 1 8 0,3 3-8 0,6-1 0 0,-3 2-26 15,2 2-1-15,1-2 25 0,-1 2 7 0</inkml:trace>
  <inkml:trace contextRef="#ctx0" brushRef="#br0" timeOffset="171200.2">22978 13831 1498 0,'-13'-11'0'0,"-3"-1"0"0,4 9 0 0,2-1 0 0,0 1 0 0,-1 1 0 0,5 2 0 0,3 0 220 0,2 0-91 0,1 0-45 0,0 0 197 0,0 0-126 0,1 0-58 0,11 2-28 0,3 1 126 16,3 1-78-16,3-1-29 16,0 2 115-16,2 0-82 0,4-1-41 0,-2 1 52 15,1 2-47-15,7 1 10 0,-3-1-56 0,1 2 168 16,3-1-171-16,5 2-36 0,9-1 0 16,9 3 0-16,4 0 0 0,9-1 0 0,11-2 0 31,10 3 0-31,17-3 0 0,21-4 0 0,-5-2 0 0,8-3 0 0,6 0 0 0,6 0 0 0,0 0 0 0,11-4 0 15,-24-3 0-15,3 1 0 16,-2 6 0-16,-4-3 0 0,-1 3 0 0,14 0 0 16,-34 0 0-16,1 3 0 0,-8 3 0 0,-4 2 0 15,-5-1 0-15,5 2 0 0,-30-4 0 0,-1 1 0 16,-6-2 0-16,-4-1 0 0,-6 2 0 16,3-2 0-16,-14 0 0 0,-4-2 0 15,-5 2 0-15,0-1 0 0,-6-2 0 0,-1 0 0 0,-10 0 0 16,1 0 0-16,-2 0 0 15,-6 0 0-15,1 0 0 0,0 0 0 16,-5 0 0-16,1-2 0 0,-2-1 0 0,0 2 0 16,0 1 0-16,0-5 0 15,0-1 0-15,0 3 0 0,0-4 0 0,0 3 0 0,0-6 0 0,0 3 0 16,0 2 0-16,0-4 0 0,-3 0-72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8:26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17073 7836 969 0,'-3'-3'0'0,"-4"-3"0"0,2-1 0 0,2 2 0 0,0 1 325 0,3 0-148 0,0 1-69 16,0 0 179-16,5 2-123 0,3-4-63 0,5 3 247 16,0-1-160-16,2 3-74 0,1-2-38 0,4 0 193 15,1 2-115-15,4 0-48 0,-2 0-38 0,5 0 160 16,-1 2-95-16,4 3-46 0,3-1-58 0,8 6-29 16,0-5 0-16,2 3 0 0,6 1 0 0,4-2 0 15,3 0 0-15,11 2 0 31,-6-4 0-31,5 1 0 0,4-4 0 0,7 3 0 0,5-3 0 0,14 1 0 0,-11-1 0 0,4-2 0 16,3 1 0-16,9 3 0 0,1-1 0 0,17-2 0 16,-19-1 0-16,2 0 0 0,10 0 0 0,6 0 0 15,-1 0 0-15,16-1 0 0,-17-9 0 0,8-2 0 32,3-3 0-32,4-4 0 0,1 1 0 0,16-3 0 0,-31 9 0 0,-1 0 0 15,-6 1 0-15,-1 1 0 0,-8 5 0 16,1 0 0-16,-31 5 0 0,-5 0 0 0,-5 0 0 15,-3 1 0-15,-6 5 0 0,-2-2 0 16,-18 2 0-16,-7-3 0 0,-7 2 0 0,-2-1 0 0,-2-2 0 0,-9 0 0 16,0 0 0-16,-3-1 0 15,-1-1 0-15,-2 0 0 0,0 0 0 0,0 0 0 16,0 0 0-16,0 0 0 16,0 0 0-16,0-3 0 15,0-5 0-15,0-3 0 0,0 2 0 0,0-4 0 0,0-1 0 0,-7 4 0 0,-5-5 0 0,-1 4 0 16</inkml:trace>
  <inkml:trace contextRef="#ctx0" brushRef="#br0" timeOffset="6083.88">4300 7611 2176 0,'-13'-7'0'0,"4"2"-2"0,2 0-2 0,0 1 0 0,6 3 1 0,1 1 1 0,0-2 0 0,1 0 0 0,12 0 489 0,2-4-215 0,5 1-125 0,4 0-55 0,0 1 130 0,1-2-92 0,2-1-46 16,4 0 9-16,-4 3-102 16,0-2 47-16,2 3 0 0,-4-3-225 0,2 1 113 31,3-2 66-31,-7 5-207 0,-4-1 127 0,-1-2 63 0,-2 2 31 0,-5-1-660 0,0 4 304 0,-8-3 138 15,-1 1 87-15,-2 2-354 16,0 0 220-16,-5 0 110 0,-2 0 45 0,-7 0-199 0,0 0 131 0,1 0 67 31,-1 0-1-31,-2 0 24 0,2 0 22 0,4 0 60 0,-3 0 0 0,1 0 0 32,5 0 0-32,-6 0 160 0,7 0-119 0,1 2-40 0,-1 1 0 0,0 3 379 0,2 0-200 0,0-1-32 15,-1 4-73-15,2 1 432 0,0 2-234 0,0 2-117 16,-1 4 243-16,-3 2-171 0,1 1-99 0,1 3 15 15,-4 3-53-15,-2 5-26 0,-1 1 0 0,-5 5-57 16,2-4-9-16,-1 1 40 0,1-2 0 0,-2-3-269 16,1-1 135-16,0-3 76 15,5-9 25-15,-2-5-532 0,6-5 271 0,0-4 59 16,5-3-488-16</inkml:trace>
  <inkml:trace contextRef="#ctx0" brushRef="#br0" timeOffset="6267.47">4523 7815 1688 0,'3'4'0'0,"-3"1"0"0,2 2 0 0,-1 1 0 0,-1 3 0 0,2 4 814 0,-1-1-392 0,0 6-191 0,1 0-97 0,-1 1 129 16,2 5-112-16,0-1-46 0,0 1-38 0,-2 0-25 16,1-2-28-16,-1 1-14 0,1 2-256 0,-2-6 110 31,0-3 90-31,2-4-670 0,-2-1 382 0,0-6 191 15,0 0 19-15,0-7-692 0,0 0 394 0</inkml:trace>
  <inkml:trace contextRef="#ctx0" brushRef="#br0" timeOffset="6411.45">4615 7878 1936 0,'0'-6'0'0,"0"-1"0"0,2 2 0 0,0-1 0 0,2 2 0 0,0 2 0 0,3-1 0 0,-2 3 320 0,3 0-141 0,-2 0-70 0,4 0-23 0,-3 5-9 0,2 2-39 15,-2 1-493-15,2-1 246 0,0 4 124 0,-2-4 71 0,1 2-789 16</inkml:trace>
  <inkml:trace contextRef="#ctx0" brushRef="#br0" timeOffset="6638.37">4819 7732 2396 0,'0'0'0'0,"0"0"0"0,0 0 0 0,0 0 0 0,0 0 0 0,0 6 0 16,0 5 0-16,1 0 0 0,2 4 234 63,1 5-99-63,2 3 41 31,-1 1-69-31,3 6-24 0,-2-3-11 0,0 5-347 0,-1-6 157 0,0 0 78 0,2-1 39 0,-3-1-563 0,-1-7 297 0,-2-5 152 0,1-4 77 0</inkml:trace>
  <inkml:trace contextRef="#ctx0" brushRef="#br0" timeOffset="6908.1">4852 7460 978 0,'10'-11'0'0,"3"-2"0"0,3 2 0 0,-2 1 0 0,2 2 257 0,4 1-109 0,1-1-54 47,0 2-29-47,7-1 326 0,-8 5-182 0,1 0-85 0,2-2-43 0,-1 4 86 0,-2 0-64 0,3 0-23 0,-4 0 63 0,-6 6-52 15,2 3-27-15,-3 5 147 16,-1 1-86 0,1 5-34-16,-6 2-9 0,-1 4 64 0,1 5-53 0,-3 5-28 0,1 6 10 0,1-5-27 0,1 5-48 0,-1 0 0 0,4 3 0 15,0 1 0-15,1 4 0 0,1-5 0 16,1-6 0-16,-2 1 0 16,3-1-5-16,-3-6-380 0,4 6 176 0,-6-15 103 31,-1-1 51-31,-3-6-308 0,-1-5 160 0,-1-3 81 0,-2-1 31 0,0-8-123 0,0 0 86 0,-9 0 45 0,-3-1-1 0,-1-8-293 31,-2-2 159-31,-2-6 95 0</inkml:trace>
  <inkml:trace contextRef="#ctx0" brushRef="#br0" timeOffset="7051.96">4973 7778 1450 0,'-11'-8'0'0,"3"-1"0"0,2 3 0 0,2 0 0 0,1-1 0 0,3 1 0 0,0-1 0 0,3 2 400 0,8-1-181 0,6-1-91 16,0-1-36-16,1 2-164 0,1 2 55 0,0-1 27 0,-1 3 0 0,-1-1-235 0,1 2 140 16,-5 1 57-16</inkml:trace>
  <inkml:trace contextRef="#ctx0" brushRef="#br0" timeOffset="7241.2">5059 7918 1000 0,'-4'0'0'0,"-3"0"0"0,0 0 0 0,2 0 0 0,2 0 0 0,-1 0 0 0,1 0 429 0,-1 0-196 0,1 0-89 0,2 0-57 0,1 0 69 31,0-2-59-31,0 0-30 0,0 2 0 0,0-3-147 32,1 2 54-32,8-2 32 0,-4 3-93 0,3-3 63 0,0 1 30 0,1-1-271 0,0 0 146 0,-2 0 36 15,-1-1 52-15,2 1-402 0,-2 0 199 0,1-2 86 0</inkml:trace>
  <inkml:trace contextRef="#ctx0" brushRef="#br0" timeOffset="7466.95">5553 7604 2071 0,'5'0'0'0,"1"0"0"0,-2 1 0 0,0 2 0 0,1 0 0 0,0 2 0 0,-1 2 263 0,-1 3-113 0,0 0-56 0,1 3 202 31,0 2-120-31,0 2-74 0,-2-1-32 0,1 4-243 0,1 0 105 0,-3-3 53 0,5 5 35 0,-5-5-499 0,2-4 258 16,-2 1 129-16,1-5-589 0,-1 0 328 15,1-1 157-15,-2-7-192 0,0-1 175 0,0 0 89 16,0-1 42-16,0-10-15 0</inkml:trace>
  <inkml:trace contextRef="#ctx0" brushRef="#br0" timeOffset="7680.61">5555 7536 718 0,'-2'-20'0'0,"1"-1"0"0,-1 4 0 0,2-4 0 0,0 5 0 0,0 2 196 0,2 2-80 16,7 3-39-16,2 1 96 0,3-1-59 0,-3 3-43 0,6 5 1 0,-1-2 173 16,3 3-103-16,1 0-53 15,2 0 192-15,-4 0-127 0,1 7-59 0,-2 2-28 16,0 3 176-16,-1 1-103 0,2 3-42 0,-6 2 91 16,-2 6-76-16,-2-3-38 31,1 5 0-31,-4 5-75 0,7 2 47 0,-8-2-10 31,2 1 0-31,0-2-77 0,-1 1 38 0,2 0 0 0,2 4 49 0,-5-7-384 16,1 1 160-16,0-5 104 0,1 1-531 0,-2 0 277 0,-2-10 139 0,-1-2-342 0,1-2 247 0,-2-6 122 0,0-5 62 0</inkml:trace>
  <inkml:trace contextRef="#ctx0" brushRef="#br0" timeOffset="7838.24">5720 7696 14 0,'-14'0'0'0,"4"0"0"0,0 0 0 0,3-2 0 0,1 2 943 0,2-1-453 0,0 1-217 0,4 0 63 0,0 0-150 47,7 0-74-47,5 0-38 0,5 0-66 0,0 0 9 0,3 0 21 0,-1 0-606 0,0 3 303 0,-1 1 151 0,-2 4 76 0</inkml:trace>
  <inkml:trace contextRef="#ctx0" brushRef="#br0" timeOffset="7976.03">5796 7919 916 0,'-15'6'0'0,"8"0"-1"0,-2-3 0 0,3 0 1 0,2 0-1 0,-1 0 1 0,2-3 400 0,3 0-186 0,0 0-89 0,0 0-45 0,7-6-16 31,3 0-1-15,2-6-18-16,1 0-8 0,1 0-471 0,0 0 236 0,1-3 117 0</inkml:trace>
  <inkml:trace contextRef="#ctx0" brushRef="#br0" timeOffset="8142.58">5941 7660 1256 0,'0'-4'0'0,"0"0"0"0,0-2 0 0,0 3 0 0,0-2 0 0,0-2 0 0,2 4 504 0,5-2-234 0,5 0-116 0,2 1-59 0,1 1 70 0,6-4-55 0,-3 2-41 16,1 2-324-16,1 2 146 16,0 0 73-16,-1-1 36 31,1-1-487-16,-4 1 257-15,-1 2 134 0,-5 0-464 0,0 0 270 0,-5-2 101 0,0 0 67 0</inkml:trace>
  <inkml:trace contextRef="#ctx0" brushRef="#br0" timeOffset="8399.25">6083 7411 704 0,'-8'2'0'0,"2"0"0"0,2 0 0 0,0 4 0 0,-2 0 193 0,5 1-78 0,1 7-39 0,0 2 0 0,0 8 363 15,1 2-206-15,10 6-98 0,0 2 175 0,1 6-136 0,3 1-69 0,-1 4-25 16,-4-4-17-16,1-4-26 0,-2 1-1 0,-1-5-134 15,-3-4 67-15,-2 3 43 0,-1-12-10 0,-2-1-76 16,0-6 56-16,-2-4 26 16,-6-2 1-16,-4 0 6 0,1-7-41 0,-1 0-1 15,-2 0 71-15,-1-4-40 0,3-6-31 0,-3 1 141 16,1-1-55-16,5 0-27 0,-1-2 17 0,2 5 42 16,2-5-27-16,0 0 7 15,4 4-20-15,2-2-53 0,0 0 10 0,0 1 26 0,2-1 12 0,4 0-139 16,3 3 58-16,0 0 32 0,1 2-596 15,2 1 294-15,-2 1 121 0</inkml:trace>
  <inkml:trace contextRef="#ctx0" brushRef="#br0" timeOffset="8814.62">6200 7521 1332 0,'0'0'0'0,"0"0"0"0,0 0 0 0,0 0 0 0,0 0 0 0,0 0 0 0,0 0 228 15,0 0-96-15,0 1-48 0,2 1-14 0,1 2-167 47,4-1 66-47,0 2 35 31,1 0-577-31,1 2 299 0</inkml:trace>
  <inkml:trace contextRef="#ctx0" brushRef="#br0" timeOffset="9051.59">6203 7724 1382 0,'-4'0'0'0,"1"0"0"0,2 0 0 0,1 0 0 0,0 0 0 0,0 1 0 0,7-1 286 0,11 0-125 15,7 0-62-15,6 0 54 0,3 0-58 0,4-5-19 0,-3 0-10 0,5-2-3 0,-3 3 0 0,1-1-26 16,-4 2-17-16,0 1 26 63,-10 1-9-63,-3 1 94 0,-6 0-47 0,-2 11-24 0,-6 3 1 0,2 3 162 0,-8 1-97 0,-1 6-44 0,0-1-1 0,0 1-6 0,0 2-1 0,0 3-27 0,0-1-10 0,-1-4-83 0,-2-1 41 31,1 1 1-16,1-2-266-15,-1 1 163 0,-1-5 67 0,0-1 39 0,1-2-490 0,-7-4 240 0,3-3 68 0,1 0-291 0,-6-5 223 0,2-3 107 16,-2 0 54-16,1-1-321 0,-3-12 187 0,0-5 84 16,2-9 57-16</inkml:trace>
  <inkml:trace contextRef="#ctx0" brushRef="#br0" timeOffset="9195.5">6478 7398 401 0,'1'-9'0'0,"3"-3"0"0,-3 10 0 0,-1 2 0 0,0 0 290 0,0 14-126 0,0 8-64 0,-10 9 314 0,2 8-194 0,-6 2-91 0,-1 7 74 0,-1 0-83 0,-2 5-42 16,-6 11 10-16,1-9-243 0,1 3 96 0,0-7 49 31,2-5 23-31,4-6-524 0,-2 0 283 0</inkml:trace>
  <inkml:trace contextRef="#ctx0" brushRef="#br0" timeOffset="9326.53">6348 7890 2129 0,'4'-1'0'0,"-1"-2"0"0,0 0 0 0,4-2 0 0,-1 2 0 0,1 0 0 0,2 1 0 0,0 0 327 16,5-1-145-16,-1 3-110 15,3 0 0-15,2 0-35 0,3 0 9 0,0 0-567 0,4 3 279 0,-2 1 139 16</inkml:trace>
  <inkml:trace contextRef="#ctx0" brushRef="#br0" timeOffset="9611.27">7015 7778 1972 0,'0'5'0'16,"-6"2"0"-16,2 3 0 0,-1 1 0 0,-2 2 0 0,4 5 306 0,2 5-127 0,1 1-75 0,0-2 115 15,11 3-96-15,2-1-43 0,7-2 0 0,4 2 16 0,1-10-35 0,2-2 1 0,2-7-26 0,2-3-161 16,1-2 80-16,3 0 50 0,-5-14-164 0,-2-9 98 15,-3-4 49 1,-3-3-95-16,-7-1 44 0,1-4 46 16,-12 5-60-16,-2-1 141 0,-2-1-55 0,-5 1 0 0,-8 1-52 0,-6-5 123 15,-6 9-41-15,-2 2-26 0,-7 6 8 0,0 4 215 16,-1 5-87-16,-3 5-59 0,9 4-305 0,0 0 118 31,4 9 73-31,5 9-884 0,7 3 429 0</inkml:trace>
  <inkml:trace contextRef="#ctx0" brushRef="#br0" timeOffset="37174.37">4967 13244 1312 0,'-37'0'0'0,"12"0"0"0,3 0 0 0,2 0 0 0,6 0 0 0,3 1 0 0,-3 1 196 16,11-2-83-16,2 0 277 0,1 0-176 0,0 0-86 16,0 0-45-16,0 0 113 15,3 0-83-15,1 0-37 0,4 0 0 0,0 0 200 16,2 0-119-16,-3 0-49 0,4 0-39 0,-2 0 209 16,2 0-132-1,-1 0-146-15,3 0 0 0,1 0 0 0,-1 0 0 0,3 0 0 0,0 0 0 0,2 0 0 16,0 0 0-16,4 0 0 0,-4 0 0 0,3 0 0 15,1 0 0-15,0 0 0 0,6 1 0 0,-6 2 0 16,4-3 0-16,3 3 0 0,0-3 0 0,2 2 0 16,4 0 0-16,-4-2 0 15,0 0 0-15,1 0 0 0,-2 0 0 0,3 0 0 16,4 0 0-16,-9 0 0 0,3 0 0 0,-2 0 0 16,0 0 0-16,1 0 0 0,4 0 0 0,-3 0 0 15,-1 0 0-15,5 0 0 0,0-2 0 0,2 0 0 16,7 2 0-16,-5-3 0 0,1 0 0 0,2-1 0 15,0 0 0-15,-1 1 0 16,7-2 0-16,-6 3 0 0,-3 1 0 0,3-1 0 0,1 2 0 16,1 0 0-16,7 0 0 0,-10 0 0 0,3 0 0 0,2 0 0 15,-1 2 0-15,4 1 0 0,8-1 0 0,-7 1 0 16,2-1 0-16,6-2 0 16,3 0 0-16,2 0 0 0,8 0 0 0,-10-2 0 15,3-5 0-15,2 0 0 0,3-1 0 0,4 0 0 31,10 0 0-31,-12 0 0 0,-1 3 0 0,5 0 0 0,0 0 0 0,2 0 0 0,12-2 0 0,-13 2 0 16,1-2 0-16,1 2 0 0,-1 4 0 0,12-5 0 16,-13 0 0-16,5 2 0 0,0-3 0 0,3 0 0 15,-1-1 0-15,10-1 0 0,-16 0 0 16,5 1 0-16,-2-2 0 0,1 1 0 0,-5 1 0 16,7 2 0-16,-20 3 0 0,-1-2 0 15,0 3 0-15,-1-2 0 0,-2 3 0 0,6 1 0 16,-17 0 0-16,-1 0 0 0,-5 0 0 0,-1 0 0 15,-2 0 0-15,0 0 0 0,-9 0 0 0,-3 0 0 16,1 0 0-16,-7 0 0 0,-1 0 0 0,0 0 0 16,-10 0 0-16,-1 0 0 0,-2 0 0 0,-3 0 0 15,0 0 0-15,-1 0 0 16,-2 0 0-16,-1 0 0 0,0 0 0 0,0 0 0 16,0 0 0-16,0 0 0 0,0 0 0 0,0 0 0 15,0 0 0-15,0 0 0 0,0 0 0 0,0 0 0 16,0 0 0-16,0 0 0 0,0-1 0 15,-1-1 0-15,-1 0 0 0,-2-1 0 0,-1 2 0 0,1-2 0 16,-3 0 0-16,-3 2 0 16,-1 1 0-16</inkml:trace>
  <inkml:trace contextRef="#ctx0" brushRef="#br0" timeOffset="43153.11">18612 2233 795 0,'-3'-8'-5'0,"0"0"2"0,-1 1-1 0,1-2 1 0,2 2 1 0,-1 0 0 0,1 1 1 0,1-3 123 0,0 4-39 0,0-2 12 16,0-1-50-16,0 4 89 0,0-1-44 0,0 1 0 16,3 2-4-16,1-2 11 0,3 2-51 0,-1 0 98 15,1 2-48-15,1 0-1 0,-1 0-49 0,4 0 113 16,-3 2-62-16,2 4 0 0,-1 0-52 15,3 1 73-15,-1 0-25 0,-2 3-12 16,3 2-35-16,-2 1 49 0,1 3 0 0,1 1-50 16,1 2 48-16,-1-1-12 15,1 4-36-15,1-1 31 0,0 3 0 0,1 0-30 0,4 3 11 0,-1-1 5 16,1-1-16-16,3 2-1 0,3 1 1 0,0 2-2 16,4 6 13-16,-3-6-11 0,0 2 0 0,1 0-52 15,-3 2 52-15,-1-2-36 0,4 6-10 0,-8-7 0 16,1 1 0-16,0-1 0 15,-2 0 0-15,0-1 0 0,3 8 0 0,-4-7 0 32,1-1 0-32,0 1 0 0,2-2 0 0,1 0 0 0,2 3 0 0,-2-5 0 0,1-4 0 0,0 2 0 15,1-1 0-15,1-2 0 0,2 2 0 0,-7-6 0 16,1 0 0-16,-1-1-8 0,-2 1 7 0,2-2-15 16,-1 4 12-16,-7-5 33 0,-1-2-29 0,-1 0-12 15,-1-1 3-15,0 0 30 16,-1 0-21-16,-2-2 0 0,2 0 0 0,-2 0 0 15,0-3 0-15,0 1 0 0,-1-2 0 0,0 1 0 16,0-2 0-16,-1-2 0 16,-1 0 0-16,1 0 0 0,-1 0 0 15,-1-3 0-15,-1 0 0 0,0 0 0 16,0 0 0-16,0 0 0 0,0 0 0 0,0 0 0 0,0 0 0 0,0 0 0 16,0 0 0-16,0 0 0 0,0 0 0 0,0 0 0 0,0 0 0 0,0 0 0 15,0 0 0-15,0 0 0 0,0 0 0 0,0-3 0 16,0 2 0-16,0-2 0 0,0-2 0 0,0 0 0 15,0-2 0-15,1 2 0 16,1-3 0-16,1-2 0 0,2-1 0 0,3-3 0 16,0-1 0-16,1-2 0 0,2-5 0 15,4-1 0-15,4-5 0 0,2-4 0 0,3-4 0 0,3-7 0 16,9-5 0-16,1-8 0 16,6-5 0-16,8-10 0 0,-3 7 0 0,2-4-21 0,1 0-11 0,4-2-35 15,1 3 35-15,6-9-4 0,-7 16-23 0,-4 1 0 16,4 5 24-16,1 3 42 15,-2 4 0-15,5-3-46 0,-16 18 7 0,-3 2 116 16,-4 2-54-16,-3 2-27 0,-5 6 7 0,4-4 89 16,-10 8-48-16,-3 1-30 0,0 2 51 0,-5 0-44 15,1 3-28-15,-2-2 0 0,-1 4 0 0,-3 1 0 16,1 0 0-16,1 2 0 0,0-2 0 0,-3 4 0 16,1-3 0-16,-3 2 0 0,2 2 0 0,0-1 0 15,1-3 0-15,-5 5 0 0,1-1 0 0,-1-1 0 16,2 1 0-16,-3 1 0 0,3-1 0 15,-3 1 0 1,-2-2 0-16,0 3 0 0,2 0 0 0,-2 0 0 0,-1 0 0 0,0 0 0 16,0 0 0-16,0 0 0 0,0 0 0 0,0 0 0 15,0 0 0-15,0 0 0 0,0 0 0 0,0 0 0 16,0 0 0-16,0 0 0 0,0 0 0 0,0 0 0 16,0 0 0-16,0 0 0 0,0 0-73 0,-1 0-586 15,-4 3 298-15,-2 1 165 31,0 1 77-31</inkml:trace>
  <inkml:trace contextRef="#ctx0" brushRef="#br0" timeOffset="46233.11">19645 3597 797 0,'-8'-9'0'0,"-1"3"0"0,0-1 0 0,1 2 0 0,-2-2 0 0,0 1 0 0,3-2 0 0,0 5 102 0,3 0-30 0,-1 0 87 0,2 1-58 0,-1-2-20 0,4 4-10 0,0 0-7 15,0 0-23 1,0 0 1-16,0 0-1 0,0 4 41 0,4 4-10 0,3 3-31 15,-2-2 38-15,2 0-37 0,0 1-1 0,2 2 11 16,-1-3-4-16,1-1-6 0,0 1-1 0,1-6-41 31,-1 3 1-31,3-3 50 0,-1 0-9 0,-1-3-82 0,0 0 38 0,2 0-4 0,-2 0 51 0,1-5-87 16,-3-4 34-16,2-3-20 0,-1-4 13 0,-3-3 26 16,0 0 8-16,-3-1-18 15,-1-1 41-15,-2-1-38 0,0 2 6 0,0 2 54 0,-5 3 4 0,-5 3-50 16,-1 5-3-1,-2 3 55-15,-3 4-50 0,1 0 9 0,-2 4-2 0,4 9 30 32,-1 2 0-32,5 2-23 0,3 0 33 0,1 3 3 0,3 1-31 0,2-1-3 0,0-6-38 0,3 3 37 15,9-3-2-15,3-3-29 0,1 1 9 0,1-8 19 16,2 1 1-16,2-5-73 0,1 0 34 16,-1 0-3-16,2-7 42 0,-3-7-55 15,-3-3 0-15,0 0 26 0,-5-3 12 16,1-2-34-16,-2 1 33 0,-6-2-17 0,-3 4 41 0,-2-2-2 15,0 2-27-15,0 1 40 0,-10 1 3 0,-1 6-34 16,-6 4-5-16,1 4 61 0,-2 0-26 0,-2 3 10 16,-1 0-30-16,2 13 39 0,4 2-40 0,1-1 10 15,3 3-41-15,2-1 38 16,2 2 5-16,6-1-73 0,1 0 30 0,0-3-1 16,5 3 32-16,8-5-154 0,2 0 75 0,3-3 25 15,1-4-1-15,3-2-46 63,3-3 37-48,-1 0 7-15,-2 0-7 0,-1-3-64 0,-3-2 41 0,-2-7 4 0,-2 0 54 0,-1-2-43 0,-6 2 3 0,-2-1 11 0,-4-1 151 0,-1 2-73 0,0 2-35 0,-7 0 173 0,-6 3-87 0,-4 2-49 16,0 4-7-16,-3 1 36 0,1 0-14 0,-1 0 6 0,3 5 2 0,2 3-113 0,2 0 23 0,5 2 50 16,3-3-522-1,-1 6 249-15,6-4 109 0,3 3 66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09:5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2577 5891 1094 0,'-9'0'0'0,"1"-5"0"0,5 1 0 0,-5-2 0 0,5 4 0 0,1 0 0 0,2 1 488 15,0-1-223-15,0 0-112 0,0-3-45 0,0 4 351 16,2-1-208-16,5-1-105 0,2-1 209 0,4 1-157 15,-1-1-67-15,3 4 35 16,1-3-63-16,1 2-89 0,2 1-14 0,4-2 0 0,5 2 0 0,-2 0 0 16,5 0 0-16,7 0 0 0,7-1 0 0,8-2 0 15,16 0 0-15,6-1 0 16,15-4 0-16,8-3 0 0,15-2 0 0,6-1 0 16,20-2 0-16,-15 2 0 0,0 3 0 0,1 2 0 15,-1 2 0-15,4 6 0 0,14-2 0 0,-27 3 0 16,-3 0 0-16,8 0 0 0,3 4 0 0,-4 3 0 15,12 2 0-15,-30-1 0 0,4 2 0 16,-2-2 0-16,-6 0 0 0,-5-1 0 0,1-3 0 0,-24 0 0 16,0-1 0-16,-9 0 0 0,-6 0 0 0,-11-3 0 15,-4 4 0-15,-17-3 0 16,-10 2 0-16,-4-2 0 0,-5 0 0 0,-3-1 0 16,0 0 0-16,0 0 0 0,-3 0 0 0,-3 0 0 15,1-1 0-15,-6-8 0 0,3-3 0 0,-2 4 0 16,3-4 0-16,-1 0 0 0,-1 2 0 0,3 1 0 15,-2 1 0-15,1 5 0 0,-6 3 0 0,-3 0 0 16</inkml:trace>
  <inkml:trace contextRef="#ctx0" brushRef="#br0" timeOffset="5515.88">9646 6079 1089 0,'-13'-11'0'0,"2"0"0"0,1 4 0 0,0-2 0 0,0 1 0 0,2-1 0 0,-1 1 0 0,4 1 403 0,-1 2-183 0,1-1-89 16,1 0 213-16,4 3-156 0,0 0-75 0,0-2 52 16,0 3-63-16,0-2-31 0,1-1 9 0,7 3 124 15,3-3-83-15,2 1-40 16,1 1-1-16,3-2 170 0,-2 0-110 0,4 1-50 16,1 0-31-16,-1-2-59 0,4 1 0 0,6 0 0 15,-5-1 0-15,4 2 0 0,0-3 0 0,6 0 0 0,-1 2 0 0,6-2 0 31,-1 1 0-31,2 2 0 0,2 0 0 0,-2 1 0 0,1 1 0 0,6 1 0 16,-7-3 0-16,2 4 0 0,-2 0 0 0,1 0 0 16,2 0 0-16,7 0 0 0,-10 5 0 0,5 0 0 15,2-1 0 1,0 2 0-16,2 0 0 16,10-1 0-16,-12-1 0 0,5 2 0 0,2-4 0 0,0 3 0 0,2-1 0 0,9-1 0 0,-7 2 0 0,1 0 0 15,2-3 0-15,-1 1 0 16,3 3 0-1,9-3 0-15,-13-2 0 0,2 2 0 0,1-2 0 0,3-1 0 16,0 1 0-16,9-1 0 0,-12 2 0 0,-1-2 0 0,1 0 0 0,4 0 0 16,1 0 0-16,15 0 0 93,-10 0 0-93,0 0 0 0,4 0 0 16,2-3 0-16,1-2 0 0,16-2 0 0,-13 0 0 0,4-3 0 0,2 1 0 0,4-1 0 0,3-2 0 0,16 0 0 0,-17 0 0 0,1 2 0 0,2 0 0 0,0 0 0 0,14 1 0 0,-18 0 0 0,5 3 0 0,-1-1 0 0,-2 5 0 0,4-4 0 0,12 3 0 0,-17-1 0 0,-1 2 0 0,4 2 0 16,0-2 0-16,5-1 0 0,13 3 0 0,-19-3 0 15,2 2 0-15,2-1 0 0,5 1 0 0,3-1 0 0,12-1 0 0,-22 3 0 16,2-1 0-16,6-3 0 0,4 2 0 0,-1 1 0 16,8 1 0-16,-23 0 0 15,9 0 0-15,0 0 0 16,1 0 0-16,-3 0 0 0,11 3 0 0,-17 2 0 0,5 0 0 0,4-2 0 31,-1 1 0-31,-2 1 0 0,11 2 0 0,-17-2 0 0,5 0 0 0,1-2 0 0,-3 1 0 0,4-1 0 31,13 0 0-15,-18 0 0-16,1 1 0 0,0 0 0 0,0-1 0 0,4 1 0 0,13-1 0 0,-22 0 0 16,4 0 0-1,0-2 0-15,5 2 0 0,1 1 0 0,8-1 0 0,-23 1 0 0,1-1 0 0,3 0 0 16,3 2 0-16,1 0 0 0,7-1 0 0,-21 2 0 15,0-2 0-15,6 1 0 0,2-1 0 0,2 1 0 0,8 0 0 0,-19-2 0 32,-3 1 0-32,12-1 0 0,2-1 0 0,12 3 0 0,-21 0 0 0,3-3 0 15,-3 0 0-15,5-1 0 0,1 1 0 0,9 2 0 16,-17-3 0-16,-1 1 0 31,-1-1 0-31,5 2 0 0,1-3 0 0,12 1 0 0,-18 0 0 0,-1-1 0 0,5 2 0 0,-1-2 0 0,4 2 0 16,12 0 0-16,-19-1 0 0,3 1 0 0,-2 1 0 0,0-1 0 0,2 0 0 0,9 1 0 15,-17-1 0-15,0 3 0 16,-1-3 0-16,-4 2 0 0,-1 0 0 0,11 2 0 16,-13-3 0-16,2 2 0 0,2 0 0 0,-2 0 0 15,0 0 0-15,8 2 0 0,-15-5 0 0,3 4 0 16,4 0 0-16,0-3 0 0,1 0 0 0,2 3 0 16,-18-3 0-16,0-1 0 31,1 5 0-31,-1-4 0 0,-3 0 0 0,7-2 0 0,-11 2 0 0,-4-2 0 0,0-1 0 0,-5 0 0 0,-1 0 0 0,2 0 0 62,-13 0 0-62,1 0 0 0,-3 0 0 0,-4 0 0 0,0 0 0 0,1 0 0 0,-7 0 0 0,-1 0 0 0,-3 0 0 0,1 0 0 0,-6 0 0 0,4 0 0 0,-5 0 0 0,-1 0 0 32,-1 0 0-32,-1 0 0 0,0 0 0 0,0 0 0 0,0 0 0 0,0 0 0 0,0 0 0 0,0 0 0 15,0 0 0-15,0 0 0 16,0 0 0-16,0 0 0 0,0 0 0 0,0 0 0 15,0 0 0 1,0 0 0-16,0 0 0 0,0 0 0 0,-3 0 0 0,-3 0 0 0,-2 0-359 0,-1 0 135 16,-5 0 80-16</inkml:trace>
  <inkml:trace contextRef="#ctx0" brushRef="#br0" timeOffset="19713.36">14354 1584 1083 0,'-10'-7'0'0,"-5"-1"0"0,6 1 0 0,-5-2 0 0,7 4 0 0,1 3 0 0,1-2 0 0,1 0 306 15,1 3-133-15,1-1-57 0,2 2-44 0,0-3 85 16,0 1-59-16,9 2-29 0,1-1 0 0,3-2 212 16,1 3-126-16,1 0-57 0,4-3 210 0,-1 3-134 15,3 0-68-15,4 0 196 0,-1-2-136 0,3 0-64 16,1 1-31-16,1-2-46 15,3 2-25-15,5-1 0 0,-3 1 0 0,4-1 0 16,2-1 0-16,-1 3 0 16,4-1 0-16,3-2 0 0,-7 0 0 0,-1 2 0 0,-1-2 0 0,-5 2 0 31,1-2 0-31,2 0 0 0,-12 2-183 0,-4-4 92 0,-2 4 5 0,-5-2-453 0,-3 0 250 0,-1-1 115 16,-6 0 73-16,-1 1-489 0,-1-1 276 0,0-3 137 15,0 0 69-15</inkml:trace>
  <inkml:trace contextRef="#ctx0" brushRef="#br0" timeOffset="19930.5">15026 1279 1930 0,'-5'0'0'0,"2"0"0"0,0 0 0 0,1 0 0 0,2 0 0 0,0 0 0 0,3 2 0 0,11 1 363 0,6 2-161 0,5-1-82 15,3 4 237-15,7-2-150 0,-1 0-88 0,2-1-40 16,1 4-43-16,5-3 3 0,-3 5 1 0,3-3 9 0,-7 4-193 15,-6 0 91-15,-4 2 47 0,-6 1-234 0,-10 6 139 16,-2 1 81-16,-7 0-133 16,-13 3 87-16,-12 3-33 15,-8-1 46-15,-6 0-165 0,-4 2 79 0,1-5 55 16,-2-3 0-16,2-2-242 0,1 3 144 0,1-4 71 0</inkml:trace>
  <inkml:trace contextRef="#ctx0" brushRef="#br0" timeOffset="20514.16">14398 1867 1563 0,'-7'0'0'0,"-1"0"0"0,2 0 0 0,-3 0 0 0,4 9 0 0,-1 1 0 0,0 5 0 0,0 2 230 0,-4 7-96 0,1 7-36 0,1 2 62 0,-3 5-61 0,0 2-29 16,-1 2 0-1,-2-1-89-15,0 2 39 0,1-7-10 0,1-2 30 0,0-5-68 16,3-4 34-16,0-4 0 0,1-1-156 0,5-11 90 0,0-4 49 15,3-5-350-15,0 0 148 0,0 0 104 16,0-12-4-16,0-2-336 0,5-8 204 0,1-3 103 16</inkml:trace>
  <inkml:trace contextRef="#ctx0" brushRef="#br0" timeOffset="20952.78">14325 1880 923 0,'2'-21'0'0,"3"3"0"16,-3 7 0-16,-1 4 0 0,3 1 0 0,1 5 0 0,-3 1 513 0,4 0-227 0,-1 0-128 0,2 12-59 0,-1 7 371 15,0 1-216-15,1 11 136 16,-5-2-180-16,1 7-85 16,-1 1-43-16,-1 2 6 0,1-1-1 0,0 5-37 0,-1-8-10 0,-1 1-38 15,2-4 0-15,-1 1 38 16,2-6 0-16,-2 4-92 0,1-11 42 0,0-3 24 16,1-5 1-16,-2-9-84 0,3-1 54 0,1-2 18 15,1-3-70-15,0-17 23 0,3-6 28 0,-1-5-43 16,2-5 30-16,2-6-25 0,-3-1 49 0,2 5-114 0,0-2 52 0,0-1 24 15,-2 3-1-15,5-1 50 16,-4 9 5-16,-1 2-36 0,0 3 6 0,-2 4 231 16,-1 6-110-16,-1 3-52 0,-2 7 249 0,-1 5-202 15,0 0-97-15,2 6 0 0,-3 8 0 0,2 7 0 16,0 6 0-16,-1 2 0 0,1 5 0 0,0 5 0 16,1-1 0-16,1 3 0 0,0-4 0 0,0 2 0 15,0-3 0-15,-1 0 0 16,2-1 0-16,0 1 0 0,-2-5 0 0,-1-6 0 0,0-4 0 0,-2-3 0 15,1-6 0-15,1 2 0 16,-1-11 0-16,-2-3 0 0,0 0 0 0,0 0 0 16,0-3 0-16,0-5 0 0,0-4 0 0,0 2 0 15,-4-4 0-15,1 2 0 0,0 3 0 0,2-2-56 16,-1 5-413-16,0-1 214 0,-1 3 108 0,3 0-647 16,-2-1 368-16,2 4 198 0,0-1 94 0</inkml:trace>
  <inkml:trace contextRef="#ctx0" brushRef="#br0" timeOffset="21428.02">14873 2288 1555 0,'-8'0'0'0,"1"0"0"0,0-3 0 0,2 3 0 0,-1 0 0 0,3 0 0 0,1 0 0 0,2 8 0 0,0 0 247 0,0 2-103 0,0 1-44 16,2-2-35-16,4 3 18 0,2 0-44 0,4-1 0 15,-2 0-54-15,1-2 37 0,-1-1-10 16,2-1 27-16,-1-1-36 0,1-3-1 0,-2 1 37 0,0-2-38 16,1-2-10-16,-5 0 33 0,2 0 12 0,-3-2-39 15,1-6 0-15,-3 0 9 0,-1-4 13 0,-2 0 35 16,0-3 1-1,0 1-35-15,-8 0 35 0,-3-1-23 0,2 2-8 0,-4 4-99 16,2 0 48-16,-3 4 3 31,2-1 47-31,0 2-131 0,-1 2 60 0,4 2 24 0,1 0 1 0,1 0-398 0,2 3 200 0,1 3 67 16,4 2 65-16,0 1-406 0,0-2 228 0</inkml:trace>
  <inkml:trace contextRef="#ctx0" brushRef="#br0" timeOffset="21695.08">15234 1894 1015 0,'-5'-11'0'0,"3"1"0"0,-3 4 0 0,2 1 0 0,0 2 0 0,1 3 0 0,1 0 656 15,1 8-308-15,-4 6-155 0,3 8 144 0,-2 2-154 0,-1 4-72 0,0 5-36 16,-2 1 5-16,2 4 0 15,-5-1-31-15,3 1-181 0,0-3 85 0,-3 4 43 16,2-4 0-16,-4 1-95 0,2 1 79 0,1-9 24 16,2-3 1-16,1-6-333 0,0-4 107 0,2-3 107 31,-1-4-338-31,4-8 211 0,0 0 101 0,0-3-285 0,0-14 193 0,4-1 96 16,4-5 39-16</inkml:trace>
  <inkml:trace contextRef="#ctx0" brushRef="#br0" timeOffset="22126.6">15227 1877 1233 0,'0'-10'0'0,"0"-2"0"0,0 7 0 0,0-2 0 0,0 4 0 0,0 1 0 0,2 2 561 31,2 0-265-31,2 5-129 0,0 11-64 0,-1 6 266 0,2 4-165 0,1 6-72 0,-3 0 44 0,2 3-68 16,-1 2-35-16,0 0 8 0,0-1-42 0,1 5 10 15,-3-6-10-15,1 0-124 0,1-6 62 0,0-1 31 16,-1-3 0-16,0 0-124 0,-1-11 73 0,0-5 41 15,1-3-1-15,0-6-168 16,0 0 62-16,3-12 59 16,-2-8-71-16,5-4 52 0,-3-3-10 0,2-7-61 0,0 0 43 0,1-8 20 15,0 3 9-15,1 0-88 0,-3 0 58 0,3 2 30 16,-1 3 0-16,-2-6 138 0,-1 12-49 0,-1 3-30 16,-2 5 0-16,0 3 320 15,-1 5-164-15,-2 0-77 0,-1 10 344 0,-1-1-182 16,2 3-105-16,0 0 44 0,-1 5-66 0,1 2-24 0,4 10-9 0,-2-2 36 15,3 4-91-15,-1 4-17 0,2 5 0 16,1 1 0-16,0 3 0 0,1 1 0 16,2-1 0-16,-2 6 0 0,1-2 0 0,3 4 0 15,-5-5 0-15,2 0 0 0,-2 2 0 0,0-2 0 16,-4-1 0-16,3 2 0 0,-5-7 0 0,1-4 0 16,-3-1 0-16,0-7 0 0,2 6 0 0,-1-16 0 15,0 0 0-15,1-5 0 16,0-2 0-16,3 0-499 0,2 0 133 0,-2-9 168 0,2 0-667 15,0-3 413-15,1 0 207 0</inkml:trace>
  <inkml:trace contextRef="#ctx0" brushRef="#br0" timeOffset="22295.67">16074 2552 3403 0,'0'4'0'0,"0"2"0"0,-3-3 0 0,-1 1 0 0,-1 0 0 0,0-1 0 0,-1 0 0 0,1-2 528 0,-1 1-528 0,3-2 0 15,-2 0-91-15,2 0 50 0,1 0 38 0,1 0-1406 0</inkml:trace>
  <inkml:trace contextRef="#ctx0" brushRef="#br0" timeOffset="27239.69">16188 1685 3021 0,'-9'-8'0'0,"1"4"0"0,0 0 0 16,2 2 0-16,1 1 0 0,2-2 0 0,1 3 0 0,2 0 0 0,0 0 237 0,0 0-99 0,2 0 196 0,7 0-152 0,5 4-163 16,0-1-19-16,5 3 0 0,3-2 0 0,0 1 0 15,0 0 0-15,2-2 0 16,3 2 0-16,-1-1 0 0,2-1 0 0,1 0 0 16,-3-1 0-16,1 2 0 0,-1-4 0 0,-1 3 0 15,-2-1 0-15,2-2 0 0,-8 0 0 16,0 2-196-16,-6-2 86 0,-1 0-436 0,2 1 242 0,-9-1 137 15,-1 3 63-15,-2 0-738 0</inkml:trace>
  <inkml:trace contextRef="#ctx0" brushRef="#br0" timeOffset="27445.4">16294 1968 3863 0,'-23'5'0'0,"2"4"0"0,6-2 0 0,1 2-2 0,6-1-4 0,6-4 1 0,2 2 2 0,0-1 0 0,8 0 1 0,11 1 91 0,2-1-89 0,3-1 0 15,6-1 0-15,1 1 0 0,3-4 0 0,0 3 0 16,2-1 0-16,-5-2 0 0,-1 0 0 0,-1 1 0 16,-1-1 0-16,-3 0 0 15,2 1 0 1,-8-1 0-16,-4 0 0 0,-5 0 0 0,-4 0 0 0,-3 0-97 0,0 0-81 0,-3 0-525 16,0-1 332-16,-3-5 166 0,-4 2 83 0</inkml:trace>
  <inkml:trace contextRef="#ctx0" brushRef="#br0" timeOffset="28874.49">17172 1601 533 0,'2'0'0'0,"1"-3"0"0,-2 1 0 0,3 1 0 0,-3-3 0 0,1 2 0 0,-1 1 379 16,1-1-169-16,-1 0-84 0,1 2 188 0,0 0-129 0,-2 0-78 0,0 0 150 16,0 0-109-16,0 0-54 0,0 12-28 0,-2 5 219 15,-4 2-128-15,-4 8-58 0,0 6-29 16,-3 6 82-16,0 6-55 0,-4 7-19 16,5 0-9-16,0 2 75 0,5 0-52 0,4-1-26 15,3-5-88-15,0 3 41 16,13-15-9-16,7-4-380 15,5-8 205-15,4-6 103 0,2-6 52 0,4 0-727 0,-4-12 324 0,0 0 189 0,-1-1 76 16,2-13-537-16</inkml:trace>
  <inkml:trace contextRef="#ctx0" brushRef="#br0" timeOffset="29518.97">17618 1763 1808 0,'0'-3'0'0,"0"-2"0"0,0-4 0 0,-2 6 0 0,1-1 0 0,-1 1 0 0,1 1 323 0,-1 2-141 16,2 0-61-16,-1 0 172 0,1 9-127 0,-2 4-62 16,-1 4-32-16,0 1-74 0,-2 2 53 15,-3 4-11-15,2 3 0 0,-2-1-132 0,-2 0 66 0,-1 1 33 16,-1 3-17-16,0-8 20 0,0 1 0 16,-1-2 40-16,-1-3-10 0,1-3 0 15,0 0-42-15,2-8 111 0,1-3-44 0,1-3-15 16,3-1-34-16,1 0 144 0,2 0-50 0,1-2-27 15,2-4 1-15,0-3-55 0,2 1-29 0,6 1 0 16,4 2 0-16,1-1 0 0,1 0 0 0,3 6 0 16,1-2 0-16,0 0 0 15,3 1 0-15,-2 1 0 0,2 0 0 0,0 0 0 16,1 0 0-16,-2 0 0 0,5 3 0 0,-3-1 0 16,-1 3-2-16,-1-1-89 0,0-1 44 0,-3-1 15 15,3 1-12-15,-7-1-5 0,-2-2 37 0,0 0 15 16,-5 0-18-16,3 0-13 0,-8-2 12 0,1-3 84 31,-2-7-39-31,0-2 0 0,-3-1-41 0,-6-2 40 0,-1-3 1 0,-2-3-20 0,-3 1-10 16,0-2-25-16,-2-3 28 0,0-1 12 15,-2 5 56-15,1 4-30 0,2-1 0 0,-3 4-26 16,5-1-14-16,-1 2 0 0,4 5 0 0,3 1 0 16,0 2 0-16,7 4 0 0,1-2 0 0,0-1 0 31,1 5 0-31,13-1 0 0,2-1 0 0,4 3 0 0,2 0 0 0,2 0 0 0,0 0 0 0,0 0 0 47,0 0 0-47,1 0 0 0,-1 6 0 0,4 0 0 0,-5 2 0 0,-1 4 0 0,0 0 0 0,-5 2 0 0,3 1 0 15,-1 2 0-15,-3 0 0 0,-4 1 0 0,0 2 0 0,-4 0 0 0,-3 1 0 16,0 4 0-16,-5-3 0 0,0 2 0 16,-3-1 0-16,-10-3 0 0,-4 2 0 0,0 0 0 15,-5-8 0-15,-1-2 0 0,-1-3 0 0,2-1 0 31,-1-5 0-31,-4 0 0 16,7-3 0-16,2 0 0 0,4 0 0 0,1-3-458 0,4-5 180 0,1-4 109 0,8 0-480 0,0-4 304 0,8-2 153 0,8-2-535 16</inkml:trace>
  <inkml:trace contextRef="#ctx0" brushRef="#br0" timeOffset="29737.52">18247 1656 2417 0,'2'-12'0'0,"0"-2"0"0,-1 5 0 0,-1 1 0 0,0 5 0 0,-6 1 0 0,-2 0 0 0,-6 2-3 0,1 0 619 0,-3 6-291 16,0 8-145-16,-3 2-71 0,0 8 114 0,-1 3-159 0,2 2-64 0,2 9 0 0,2-1 0 15,3 6 0-15,5 1 0 16,1 6 0-16,5-8 0 0,0 3 0 0,9-3 0 16,7-2 0-16,6-3 0 0,3 2 0 0,0-15 0 15,1-2 0-15,0-5 0 0,0-6-17 0,0-5-351 16,2-1 107-16,-5-5 119 0,-1 0-575 0,-3-8 339 15,1-6 169-15</inkml:trace>
  <inkml:trace contextRef="#ctx0" brushRef="#br0" timeOffset="29920.87">18506 2021 2123 0,'0'-11'0'0,"0"7"0"0,-3 0 0 0,3 0 0 0,-3 2 0 0,1 2 0 0,-1 0 0 0,0 0 0 0,0 11 557 0,0 3-259 0,-2 4-130 15,0 3-10-15,-4-1-51 16,3 2-38-16,-2 2-1 0,0-4-134 0,-3 1 52 0,2-1 27 0,-1 1-414 16,0-6 216-16,2-2 111 15,-1-3 57-15,2 0-726 0,0-7 369 0,1-1 78 0</inkml:trace>
  <inkml:trace contextRef="#ctx0" brushRef="#br0" timeOffset="30453.96">18900 1719 1883 0,'-2'-5'0'16,"2"-1"0"-16,-2 5 0 0,-1 1 0 0,-1 0 0 0,1 0 198 0,0 7-80 16,-2 8-39-16,-1 4 246 0,-3 2-143 0,0 6-62 0,-3 0-46 0,-2 2-123 15,0 2 44-15,-6 0 0 0,-1 7-122 0,-2-7 78 16,2 0 44-16,1-2 0 0,2-7 69 0,1 0-25 15,2-4 9-15,4-9 87 0,5-3-48 0,1-5-53 16,5-1-12-16,0 0 127 16,0-1-54-16,9-10-39 0,7-2 14 0,1 1 136 0,5-2-84 15,3 1-52-15,3 0-70 0,0 1 0 16,0 1 0-16,3 0 0 0,0 3-7 0,2-1 14 16,4 1-7-16,-6 3-155 0,2-1 73 0,0 5 57 15,-3-1-4-15,-2 2-106 0,1-3 32 0,-9 3 50 16,-4 0-27-16,-5 0-15 15,-8 0 8-15,-3-2 24 0,0-5 169 0,-9 0-66 16,-9-4-42-16,-5-6 0 0,-2-1 108 0,-1-4-64 16,-2-3-24-16,4 4 22 0,-1-1-12 0,4 0 0 15,2 1 9-15,2 0 71 0,0 3-34 0,7 3-31 16,1 1 18-16,7 2 40 0,2 4-33 0,0 3-57 16,0 1-11-16,7 1 0 0,7 3 0 0,3 0 0 15,3 4 0-15,-1 4 0 0,4 2 0 0,0 3 0 16,1 0 0-16,1 0 0 0,0 4 0 0,3-1 0 31,3 3 0-31,-1-3 0 0,-2-1 0 0,1 0 0 16,1 0 0-16,4 2 0 0,-6-6 0 0,-1 0 0 0,-3-1 0 0,-1-3 0 0,-3 0 0 15,1 0-95-15,-10-6-15 0,-3-1-142 16,-3 0 107-16,-4 0 53 0,-1 0 27 0,0-8-426 16,0-3 230-16,-7-4 112 0,2-2 55 15,5-7-646-15,0 0 351 0</inkml:trace>
  <inkml:trace contextRef="#ctx0" brushRef="#br0" timeOffset="30650.46">19555 1573 2665 0,'0'-4'-2'0,"-2"-1"0"0,1 1 0 0,-1 3-1 0,0-3 1 0,-1 2-1 0,2 2 1 0,-4 0 475 16,2 11-219-16,-5 9 219 0,-2 9-391 0,-3 11-82 16,-4 8 0-16,-5 6 0 0,-2 10 0 0,-2 10 0 15,-7 9 0-15,-6 13 0 0,5-13 0 0,1 1 0 16,1-2 0-16,2-2 0 15,5-2 0-15,0 5 0 0,9-18-89 0,4-8-349 16,4-10 229 0,4-11-2-16,2-15-414 0,0-8 284 0</inkml:trace>
  <inkml:trace contextRef="#ctx0" brushRef="#br0" timeOffset="30836.1">19656 2164 2341 0,'0'0'0'0,"0"0"0"0,0 0 0 16,0 3 0-16,0 2 0 0,-6 4 587 15,-2 1-275-15,0 4 273 0,0 4-479 0,-3 3-106 0,2-1 0 0,1 4 0 16,-1 2 0-16,1-1 0 0,2-1 0 0,1-4-110 16,2-3-190-16,1-4 169 0,2-2 84 0,0-4-914 15,0-3 473-15,0-4 240 0</inkml:trace>
  <inkml:trace contextRef="#ctx0" brushRef="#br0" timeOffset="31473.95">20218 1725 1799 0,'4'-4'0'0,"-1"0"0"0,-1 1 0 0,1 1 0 0,-3 2 0 0,0 0 336 0,-3 10-149 0,-7 6-75 16,-4 4-38-16,-5 4 345 0,-4 4-196 0,-5 2-93 15,0 3-46-15,-3 3-24 16,-6 2 0-16,-1 3-14 0,10-7-161 0,0-2 76 0,3-5 38 16,6-3-55-16,5-6 47 0,0-3 32 0,10-10-9 0,4-5 59 15,0 0-61-15,0 0 16 16,5 0-49-16,8-5 66 0,4-2-39 0,3 2 1 16,4-3 81-16,2 3-36 0,0 1-3 0,4 0 6 15,-3 1-82-15,2 2 27 0,0-3 17 0,1 3-130 16,-1 0 65-16,6-2 38 15,-5 0-14-15,-2 3-85 0,-3-2 47 0,-1-1 31 0,-3 0-4 0,1 0-3 16,-11 0-15-16,-5 0 36 0,-4-4 24 0,-2 2-28 16,0-7-13-16,-11 0 46 0,-8-3 4 15,-2-1-35-15,-2-4 8 0,-3-2-117 16,1 0 56-16,-1-5 21 16,5 4 8-16,1 3 42 0,2 1-22 0,2 1 0 0,2 3-7 0,1-2 228 15,4 7-105-15,5 2-53 0,2 1 125 0,2 5-84 16,0 0-34-16,11-1 234 0,6 3-131 0,8 0-44 15,3 0-106-15,8 0 0 0,4 5 0 0,-3 0 0 16,3-5 0-16,6 4-41 0,-2-2-26 0,1-2 52 16,8 0 35-16,-9 0-159 15,1 0 79-15,-3 0 5 0,-3-2 35 0,-3-2-6 16,3 1 12-16,-14 1 62 0,-4 0-31 0,-5-1-20 16,-5 3-17-16,-6 0 293 0,-1 0-171 0,-4 6-102 15,-1 4 0-15,-14 1 0 0,-4 3 0 0,-2 5 0 16,-3 3 0-16,-2-1 0 0,-2 4 0 0,-2 1 0 15,-1 2 0-15,-1 2 0 16,2 2 0-16,8-3 0 0,2-4 0 0,6-1 0 16,3 2 0-1,7-4 0-15,0 5 0 0,4-10 0 0,8-3 0 0,11-2 0 0,3-4 0 0,7-3 0 16,2 2 0-16,2-7 0 0,0 0 0 0,1 0 0 16,2-7 0-16,-2-3 0 0,3-1 0 0,-7 0-738 15,-6-3 319-15,-2-1 192 0,-4 1 94 0,-7-1-353 16,-2-5 216-16</inkml:trace>
  <inkml:trace contextRef="#ctx0" brushRef="#br0" timeOffset="31633.74">20480 1889 2320 0,'-3'-1'0'16,"-1"-3"0"-16,4 3 0 0,0 1 0 0,1 0 0 0,15 0 0 0,5 0 0 0,9 0 352 0,2 1-162 0,4 1-164 0,4 0 10 15,6-2 1-15,1 0 0 0,4 0-693 16,-7 0 342-16,-2-2 175 0,-4 0 88 0</inkml:trace>
  <inkml:trace contextRef="#ctx0" brushRef="#br0" timeOffset="31808.37">21171 1698 2246 0,'10'0'0'0,"0"0"0"0,1 0 0 0,1 0 0 0,2 9 0 0,2 5 0 0,2 6 543 0,0 6-257 0,-2 4 420 0,0 7-556 0,-5 5-150 16,-5 9 0-16,-4 7 0 0,-2-4 0 0,-11-1 0 15,-11 1 0-15,-13-4 0 0,-4-2 0 0,-9 8 0 16,5-20 0-16,1 2-17 0,2-3-157 0,2 4 106 16</inkml:trace>
  <inkml:trace contextRef="#ctx0" brushRef="#br0" timeOffset="41829.96">22316 1673 681 0,'0'-7'0'0,"0"-3"0"0,0 5 0 0,-2-4 0 0,2 1 264 0,0 1-112 0,0-1-56 15,0 2 176-15,0 3-116 0,0-5-48 0,0 7-39 16,0-2 78-16,0 1-53 15,0 2-27-15,0 0-18 0,0 0 1 0,0 5-10 0,0 7 0 0,0 5 52 16,-5 6-27-16,-5 2 1 16,-1 7-16-16,-3 1-9 0,-5 4-1 0,2 0 0 0,-5-2 0 0,-1 7-33 15,1-6-11-15,0-3 45 0,-2-1 44 0,1-3 0 16,2-5-45-16,-2 1 44 31,7-11-11-31,1-5-33 0,3-2 0 0,3-4 87 0,2-3-43 0,0 0 10 0,7 0-54 0,0 0 38 31,0-1-1-31,0-2-37 0,7-3 1 0,4 2-26 0,5-1 25 0,1-1 0 0,3 2-25 0,4-1 0 16,1 0 0-16,6 0-17 0,-3 3 3 0,2-1 0 16,1 1-1-1,-3 2-93-15,5 0 29 16,4 0 48-16,-11 0-2 0,3 0-128 16,-3 2 62-1,-1 1 40-15,-4 2 5 0,3 0-23 0,-10-2 10 0,-3 1 0 0,-4-1 72 0,-2-2-44 0,-2-1-21 0,-1 0 211 0,-2 0-89 0,0 0-42 16,0-1 0-16,-5-6 121 0,-2-3-65 0,-1-2-20 15,0-2-30-15,0-2-59 0,-3 0 42 0,2-6 17 16,-1 1-41-16,0-4-112 16,-1 2 42-1,0-2 44-15,-2 3-54 0,1 0 34 0,1 0 27 0,-5 1-36 0,4 5 2 0,-2 0 5 16,3 6 32-16,-1 1 165 0,2 1-81 0,2-1-46 16,4 6 4-16,0 1 206 0,4 2-204 0,0 0-28 15,1 0 0-15,9 0 0 0,5 0 0 0,3 0 0 16,4 5 0-16,0-3 0 0,4 0 0 0,-1 1 0 15,3 0 0-15,-2 1 0 0,3-1 0 0,-2 1 0 16,3-1 0-16,-5-1 0 31,-2 4 0-31,3-3 0 0,-3-2 0 0,0 4 0 0,0-3 0 0,-3-2 0 16,-1 3 0-16,-4-3 0 0,0 0 0 0,0 0 0 16,-1 0 0-16,-5 0 0 0,-2 0 0 0,0 0 0 31,0 0 0-31,-3 0 0 0,2-3 0 0,-4 2 0 0,-1 0 0 0,1-1 0 0,-1-1 0 0,-1 2 0 15,2-1 0-15,-2 2 0 0,0 0 0 0,0 0 0 0,0 0 0 0,0 0 0 16,0 0 0-16,0 0 0 0,0 0 0 0,0 0 0 16,0 0 0-16,0 0 0 0,1 0 0 15,-1 0 0-15,0 0 0 0,0 0 0 0,0-1-100 16,0 1-24-16,0-3-570 0,0 3 332 0,0 0 161 0,0 0 80 16,0-3-684-16,-1 3 382 15</inkml:trace>
  <inkml:trace contextRef="#ctx0" brushRef="#br0" timeOffset="42097.62">22758 1537 1924 0,'-9'0'0'0,"3"-2"0"0,-2 2 0 0,1 0 0 0,3 0 0 0,-5 0 0 0,4 8 0 0,2 5 342 0,0 5-151 0,-1 6-76 16,3 3 264-16,-2 4-160 0,3 3-95 0,0 5 52 15,0 7-69-15,0 0-33 0,0 0 0 0,1 8-80 16,6-12 18-16,-1 0 0 0,3-4 28 0,4-4-42 16,-2-5 1-16,1 3 51 0,-1-13-145 0,-1-4 68 15,5-3 33-15,-6-4 0 0,2-4-109 0,3 1 66 16,-5-5-11-16,4 0-174 0,-2-5 91 0,2-10 59 16,0 1 10-16,3-3-487 15,-3 0 260-15,2-3 124 0,1 2 63 0,-1-2-588 16,1 0 324-16</inkml:trace>
  <inkml:trace contextRef="#ctx0" brushRef="#br0" timeOffset="42325.94">23060 1873 1130 0,'-14'0'0'0,"5"-2"0"0,0 0 0 0,4 0 0 0,1 2 0 0,2 0 0 0,0 0 838 0,2 0-405 0,0 0-196 0,7 0 310 0,7 0-253 0,3 0-127 16,1 0-54-16,4 0 23 0,0 0-100 0,2 0-36 15,-1 0 0-15,5 0-54 16,-1 0-34-16,-1-3 59 0,-4 3-426 0,3-2 247 31,-2-1 124-31,-1 2 62 0,6-2-293 0,-9 0 51 0,1 1 120 0,-4-1-371 0,0-3 238 0,-2 0 118 0,4 3 50 0,-9-3-287 16,-1 1 178-16,-3-5 89 31,-1 3 45-31</inkml:trace>
  <inkml:trace contextRef="#ctx0" brushRef="#br0" timeOffset="42573.86">23447 1726 886 0,'-6'-7'-2'0,"-1"2"1"0,1-1 0 0,0 0 0 0,-4 2 0 0,3-1 0 0,2 0 450 0,-2 2-207 0,4 2-101 0,-1-2-52 0,3 2 357 16,1-1-194-16,0 2-112 0,0 0 128 0,5 0-115 15,5 7-57-15,2 1-18 0,4 1 10 0,0 3-49 32,1 0-1-32,0 0-42 0,2 2 0 0,1 0 52 0,-4 0-9 0,-1 0-84 15,-1 0 42-15,0-3 0 0,-3 2 42 0,0 2-68 16,-2-3 30-16,-4 2-8 0,-3-1 29 0,-1 0-20 15,-1 2 16-15,-3 1 89 0,-11-4-46 0,-3 1-3 16,-5 0-41-16,-3-1 11 0,-2-2-6 0,-2 5 25 16,-1-7-22-16,1 1-197 0,1 0 97 15,1-1 52-15,4-1 1 0,0 0-521 0,10-5 266 16,3 0 105-16,8-2-472 0,2 0 303 0,0 0 151 0,10 0 66 31,6-3-400-31</inkml:trace>
  <inkml:trace contextRef="#ctx0" brushRef="#br0" timeOffset="42889.01">23756 1852 1266 0,'7'-5'0'0,"0"-2"0"0,-4 2 0 0,-1 2 0 0,2 1 0 0,-2 0 727 0,-2 2-344 0,0 0-162 16,0 0-96 0,0 7 213-16,-5 6-149 0,0 3-75 0,-1 1-38 0,1 3 292 31,1 2-244-31,2-3-124 0,2 2 0 0,0-1 0 0,0-1 0 0,8 1 0 0,3-5 0 0,4 1 0 0,1-6 0 15,4-3-27-15,3 0-52 0,0-7 52 0,3 0 32 0,-1-4-259 16,0-9 86-16,-1-6 76 16,3-3-32-16,-10 1 7 0,0-4 38 0,-5-1 1 78,-3-3 20-78,-2 2 19 0,-3-5-9 0,-4 7 35 0,0-3 0 0,-11 2-25 0,-7 6-1 0,-3 1 154 0,-8 3-87 0,2 10-28 0,-5 1-11 0,3 5 234 0,-1 0-105 0,4 0-63 0,-3 8-7 0,10 4 7 15,2 0 2-15,5 2-1 0,3 2-201 0,3 2 80 0,1-1 61 0,5 0-5 32,0 0-750-32</inkml:trace>
  <inkml:trace contextRef="#ctx0" brushRef="#br0" timeOffset="58183.27">24932 1547 1008 0,'0'-12'0'0,"0"0"0"0,0 3 0 0,0 1 0 0,0 3 0 0,0-2 0 0,0 1 428 0,0 3-199 0,0 0-95 0,0 2-47 16,0 0 363-16,0 1-205 0,0 0-93 15,9 0 162-15,4 0-138 0,4 0-68 0,3 0 88 16,7 0-79-16,4 0-29 0,2 0-10 0,2 0-10 15,5 0-29-15,-3 0-25 0,5 0-14 0,1 0 0 16,-7 0 0-16,-4 0 0 0,-1 0 0 0,-6 0-182 16,-2 0 84-16,2 0 78 0,-10 1-564 0,-5-1 284 15,0 0 143-15,-3 0-528 0,-3 0 322 0,3 0 153 16,-6-6 89-16,1-6-462 16</inkml:trace>
  <inkml:trace contextRef="#ctx0" brushRef="#br0" timeOffset="58399.56">25501 1301 674 0,'0'0'0'0,"0"0"0"0,0 0 0 0,0 0 0 0,0 0 536 0,0-3-248 0,3 3-125 16,-2-2-52-16,4 2 219 0,3 0-145 0,4 0-74 15,1 0-35-15,5 0 374 0,2 0-196 0,1 0-112 16,2 5 52-16,1 4-77 16,-1 1-39-16,-2 1-123 0,3 2 52 0,-7 2-10 15,-4 0 42-15,-4 3-214 16,-3 0 107-16,-6 3 53 0,0 6 37 0,-9-4-161 0,-10 2 61 0,-7 1 51 15,-5-2-39-15,-4 1-102 0,-5 2 22 0,1-8 64 16,-3 1-408-16,-2-1 225 0,1-1 114 0,-5 0-493 16,-3 2 293-16,10-3 161 0</inkml:trace>
  <inkml:trace contextRef="#ctx0" brushRef="#br0" timeOffset="58692.4">25187 1867 1032 0,'-6'2'0'0,"-2"4"0"0,1 0 0 0,0 1 0 0,1 1 0 0,-1 2 919 0,0 1-440 0,1 6-220 0,0 4-100 0,1 2 477 0,0 4-298 0,3 0-229 16,2 6-109-16,0 4 0 0,0-4 0 0,8-1 0 0,4-1 0 0,7-1 0 15,1-5 0-15,6 2 0 16,0-9 0-16,1-9 0 0,4-2 0 0,0-7-115 16,-1 0-25-16,3-2 38 0,-6-15 57 0,2-7-326 15,-5-5 165-15,-2-4 82 0,-2-4 42 0,1-4-42 16,-10 2 47-16,-6 0 0 0,-3-5 73 0,-2 3 0 15,0 0-35-15,-3-6 119 0,-12 8-53 0,-6 7-34 16,-5 3 1-16,-4 7 277 0,-2 3-149 0,-6 2-39 31,6 14-46-31,-3 1 152 0,2 2-84 0,4 0-5 0,1 11-33 0,0 0-230 0,11 5 95 0,6 2 63 16,3 0-552-16,4 1 271 16,4 5 141-16,0 0-395 0</inkml:trace>
  <inkml:trace contextRef="#ctx0" brushRef="#br0" timeOffset="105769.67">25076 4311 1842 0,'1'0'0'15,"-1"0"0"-15,2 0 0 0,-2 0 0 0,3 0 0 0,-3 0 99 0,1 0-38 0,1 0 475 0,1 0-249 0,1 0-114 0,0 3-72 0,2 3 3 16,0-1-32-16,-1 1 0 47,-1 2-33-47,4 0-346 0,-5 2 169 0,0-1 78 0,-1 2 55 0,-1 0-808 0,-1 1 403 0</inkml:trace>
  <inkml:trace contextRef="#ctx0" brushRef="#br0" timeOffset="106380.85">24965 4557 1663 0,'-8'2'0'16,"-3"-1"0"-16,3 6 0 0,-5 1 0 0,6 3 0 0,0 2 0 0,-2-1 757 0,3 5-359 0,1-3-180 0,-1 4-80 0,3 0-58 16,3-4 0-16,0 2-41 0,0-1 0 0,0-1-541 0,1 0 280 0,3-4 126 31,5-1-665-15,-2-4 384-16,3 0 193 0,-4-5-326 0,0 0 226 0,-1 0 128 0,-3 0 58 0,0-9 17 0,-2-3-1 0,0-1 44 15,0-1 17-15,0-1 199 0,0 0-127 0,-2 1-45 16,0-3 0-16,2 1 350 31,0 1-208-31,2 0-88 0,8 0 321 0,5-2-134 0,5 3-114 0,3-4 69 0,7 0-71 0,3 4-52 16,3-2 1-16,6 4 4 0,4 3-1 0,-3 0-44 15,5 1 10-15,-12 5 98 16,-5 3-54-16,-6 0-27 0,-9 3 0 0,-3 5-73 0,-6 6 10 16,-7 0 36-16,0 4-45 15,-10 1 1-15,-7-1 44 0,-3 0-81 0,-1 5 51 0,1-5-10 0,-1-2 19 0,0-2-185 16,1 2 81-16,2-5 50 0,-2 2 4 15,7-3-127-15,-1-7 59 32,4 3 44-1,-2-3 2-31,2 0-265 0,5-3 146 0,0 0 66 0,3 0-88 0,2 0 77 0,0-3 40 0,0 1-7 0,0-3 9 0,0 1 37 0,0 3 1 0,0-2 167 0,2 0-84 0,0 0-51 16,1 3 9-16,-2 0 105 0,1 0-74 0,0 0-36 0,0 0 8 15,-1 0 338-15,1 0-126 0,0 3-101 16,-2 3 115-16,0-3-97 0,0 3-48 0,0 0-34 0,0 0-15 47,0 0 0-32,0-1 1-15,0 4-73 0,0-4 36 0,-4 2 10 0,3-1 26 0,-3 0-45 0,1-2 0 0,2 2 45 0,-3-4-25 0,1 1-12 0,-1 1-6 0,1-2 28 16,-1-1-44-16,2 2 1 31,0-3 21-31,-1 0-11 0,2 0-8 0,-1 0 29 0,-1 0 1 0,3 0-130 0,-4 0 59 0,3 0 33 0,-1 0-11 0,2 0-181 16,0 0 94-16,-1 0 53 0,1 0-147 0,0 0 83 15,0 0 40 1,0 0 28-16,0 0-227 0,0 0 127 0</inkml:trace>
  <inkml:trace contextRef="#ctx0" brushRef="#br0" timeOffset="107715.01">25133 4642 836 0,'0'-5'0'0,"0"2"0"0,1-1 0 0,-1-1 0 0,0 3 0 0,1-2 0 0,-1 1 0 0,0 0 92 0,2 0-19 0,0 1-8 0,-2 1 1 0,2-2 1 16,-1 1-30 31,1 2-1-47,0-1-18 0,-2 1-10 0,1 0 29 0,1 0-37 0,0 0 37 0,-2 0 0 0,2 0 39 0,-1 0-40 0,-1 0 1 0,0 0 0 0,0 0 29 0,0 3-29 0,0 0-4 16,0-2 1-16,0 2 14 0,0-1-12 0,0 1 4 46,0-1-4-46,0 1-49 32,0-1 20-32,0 0 5 0,0-2-55 15,0 3 35-15,0-3-1 0,0 2-21 0,0-1 23 0,-1-1-10 0,1 2 36 0,-2-2-33 0,2 0 1 0,-2 1 17 0,2-1 4 0,-2 0-14 0,2 3 11 0,-1-3-6 0,1 0 5 0,-2 0 3 0,2 0-3 16,-2 0 0-16,2 0-17 0,0 0 17 0,-1 0 0 0,1 0-16 31,0 3 16-31,0-3-1 0,-2 0-1 0,2 1 45 0,0-1 1 0,-2 1-43 0,2-1-1 0,0 1 33 47,-2 2 3-47,2-2-32 0,-1 3 7 0,0 0 48 0,-1 0-20 0,-1 1 0 0,-2 2-11 0,-1 3-14 31,0 1 32-31,-2 2-29 0,-1-1 39 0,-3 8-36 0,-3-3 47 0,-2 4-43 0,0 4 34 0,-1-4-31 16,-4 3 0-16,3-2-1 0,-3 0-18 0,4-3 17 0,-1 1-36 0,3-8-688 47,7-2 317-47,1-6 173 0,5-1-230 0,3-3 199 0</inkml:trace>
  <inkml:trace contextRef="#ctx0" brushRef="#br0" timeOffset="107832.48">25030 4781 524 0,'0'0'0'0,"0"0"0"0,0 0 0 0,0 0 0 0,0 0 0 0,0 0 0 0,0 0-98 0,0-1 59 0</inkml:trace>
  <inkml:trace contextRef="#ctx0" brushRef="#br0" timeOffset="108348.54">24887 4761 985 0,'-11'0'0'0,"-2"0"0"0,2 2 0 0,1-2 0 0,-2 1 0 0,6 1 0 0,1 2 0 0,4-3 391 0,1 1-176 0,0-1-90 0,6 0 179 0,12-1-138 62,3 0-65-62,6 0 41 0,2 0-53 0,1 0-25 0,1-2 8 0,-1-4-59 0,-4 3 0 0,1-2 24 0,-4 3 0 0,-1-2-163 0,3-1 91 0,-7 3 31 0,-2-1 0 0,0 1-224 63,-5 1 132-63,0-2 12 0,1 3-350 0,-9-3 206 0,-1 3 75 0,-1 0-226 0,-1 0 170 0,0 0 87 0,-1 0 33 0</inkml:trace>
  <inkml:trace contextRef="#ctx0" brushRef="#br0" timeOffset="108620.63">24896 4877 721 0,'-11'3'0'0,"-1"1"0"0,4 0 0 0,-2 0 0 0,5-1 0 0,2-2 0 0,3 1 596 0,0 0-280 0,0-2-130 0,8 0 357 0,6 0-253 0,4 0-127 0,5 0 123 0,-3-4-124 0,7-1-54 0,-4 0-39 0,1 0-111 0,-1 2 40 0,0-3-1 0,-1 4 40 0,2-1-302 0,-6 0 146 0,1 0 78 0,-1 2 39 0,-3-1-203 0,0 0 112 0,1 1 72 0,-7 1-608 0,-1 0 297 0,0 0 147 0,-4 0-299 0,-2 0 224 0,-1 0 102 0</inkml:trace>
  <inkml:trace contextRef="#ctx0" brushRef="#br0" timeOffset="108769.14">24799 5043 1103 0,'-10'3'0'0,"0"-3"0"0,1 3 0 0,4 0 0 0,0-1 0 0,-3-1 0 0,8 2 0 0,0-2 260 0,0 1-111 0,11-2 216 0,7 0-164 0,5 0-72 0,3 0-51 0,4-3 60 47,3-5-50-47,0 1-25 0,3-2 8 0,-4 2-171 0,-2 0 68 0,-4 4 35 0,1-3 0 0,-1 2-391 0,1-1 222 0,-8 3-189 0,-2-2 185 0,-2 3 89 0,-5-1-36 0,-3 0-410 0</inkml:trace>
  <inkml:trace contextRef="#ctx0" brushRef="#br0" timeOffset="109213.52">25067 4671 1093 0,'0'-4'0'0,"-1"-1"0"0,-5 0 0 0,1 3 0 0,4-2 0 0,-3 2 0 0,3 0 0 0,-1 1 0 0,1-2 393 0,1 3-183 0,0 0-86 0,0 0 119 0,0 8-103 0,0 3-51 0,0 1 42 0,0 5-52 0,0-2 0 0,0 5-41 0,0 2-10 15,0 1 10-15,0 3 8 63,0-2-8-63,-4-2-81 0,0 2 41 0,1 0-1 15,-2-2 41-15,-4 4-128 0,3-5 56 0,-1-2 34 0,-1 0-247 0,-1-2 110 0,0-3 71 0,1 3-299 0,-2-4 156 0,3-4 85 0,-1 2 44 0,1-3-266 0,0-2 155 0,1 3 67 47,0-2 48-47,2-2-124 0,1 2 81 0,0-2 41 0,0 2 0 0</inkml:trace>
  <inkml:trace contextRef="#ctx0" brushRef="#br0" timeOffset="109519.34">24898 5194 184 0,'0'9'0'0,"-2"1"0"0,1-3 0 0,-1 0 0 0,0 1 383 0,2-1-172 0,0-1-78 0,0 0-52 0,0-1 154 0,0-3-98 0,0 2-50 0,0-1-25 16,0 0 380-16,0-1-207 0,2-1-98 0,1 1 181 0,-1 0-140 31,1-1-70-31,-2 1-128 0,2 0 23 0,-2-1 1 0,3 1 34 0,-3 0-351 0,1-1 185 0,0-1 77 16,-2 0 45-16,0 0-294 0,0 0 124 15,0 0 95 16,0 0-144-31,0 0 102 0,0 0 19 0,0-1 33 0,-4-6-9 0,4 0 42 0,0-1-8 0,0 1 108 0,0-3-50 0,0 2-24 0,2-1-1 16,4 1 176-16,4-3-110 31,0 4-40-31,3 0 3 16,-1 2 217-16,5 0-95 0,-2 3-67 0,2 0 7 0,0 2 34 0,-5 0-9 0,3 0-34 31,-3 6 70-31,-4 2-52 0,3 4-15 0,-4-2 15 0,-4 2-25 0,-2 2 0 0,-1 0-25 0,0-1 1 0,-1 1 8 0,-9-2-8 31,-2-4-1-31,2 0-94 0,-4-2 47 0,0-3 23 0,0-1 10 0,5-2-429 0,-4 0 197 0,7 0 110 16,0-7-263-16,2-6 171 0,2-2 36 0,2-4-449 16</inkml:trace>
  <inkml:trace contextRef="#ctx0" brushRef="#br0" timeOffset="109682.5">25378 4872 2265 0,'5'0'0'0,"2"-2"0"0,1-1 0 0,-3 3 0 0,1 0 0 0,-2 0 0 0,-2 0 0 0,1 3 0 0,-1 4 518 0,-1 2-240 0,0 1-111 0,2 2-195 0,-2-2 33 0,-1 0 0 0,0 2 32 0,0-2-486 0,3 3 253 0,-3-5 112 0,0 0-262 0,0 1 192 0,0-2 96 16,0-4 47-16,0 2-732 0,0-5 357 0</inkml:trace>
  <inkml:trace contextRef="#ctx0" brushRef="#br0" timeOffset="109963.3">25674 4420 933 0,'6'-7'0'0,"-3"2"0"0,0 2 0 0,0 3 0 0,-1 0 0 0,0 0 864 0,2 9-413 0,-3 13-207 16,-1 8 554-16,2 7-371 0,-2 8-213 0,0 6-214 0,0 5 0 0,0 12 0 15,0 4 0 1,0 11 0-16,-7-9 0 0,4-4 0 0,-2 1 0 0,0-6 0 0,-1-6 0 0,1 3 0 15,-1-17 0-15,1-6 0 0,-1-4 0 0,3-7 0 16,-5 3 0-16,-1-14 0 31,1-7 0-31,-3-6-145 0,2-4-60 0,-2 0 84 0,-3-3 33 0,3-12-135 0,-2-2 92 0,1-7 47 16,-1-3-1-16,1-7-453 0,-1-7 240 0,6-2 135 0,2-6-566 0</inkml:trace>
  <inkml:trace contextRef="#ctx0" brushRef="#br0" timeOffset="110268.86">26048 4466 1789 0,'12'0'0'0,"-3"0"0"0,-3 0 0 0,-5 2 0 0,-1 10 0 0,0 4 0 0,-1 4 0 0,-10 2 568 0,-2 6-266 0,-3 2-133 0,-2 2-65 0,0 0 45 0,-2 7-47 0,6-9-36 31,0-1-88-31,1-3 30 0,4-1 0 0,3-5 29 0,3 1-295 0,3-7 142 0,0-6 77 0,3-2-293 15,8-4 174-15,3-2 94 32,-3 0-31-32,4 0-22 0,-4 0 12 0,-1-6 33 0,0 2 1 0,-2-1 412 15,-2 1-199-15,-2 1-84 16,-1 1 253-16,-1 2-167 0,-2 0-52 0,0 2-54 0,0 7 625 0,-5 2-374 31,-3 0-289-31,3 2 0 0,-1 1 0 0,-1 0 0 0,5-1 0 0,-1-2 0 0,3 2 0 0,0-2 0 16,0-1 0-16,1-2 0 0,5-1 0 0,7-3 0 0,-1-4-184 15,3 0 31 17,1 0 14-32,2 0-56 0,-1 0-602 0,-2 0 380 0,-5 0 190 0,2 0-543 0</inkml:trace>
  <inkml:trace contextRef="#ctx0" brushRef="#br0" timeOffset="110402.4">25971 5265 1165 0,'-10'6'-1'0,"3"-1"1"0,1 2 0 0,-2-2-1 0,6-4 1 0,1 2 0 0,1-3 0 0,1 0 487 31,13-1-225-31,2-7-112 0,4-6-57 0,5-1-9 0,-3-4-9 16,6 0-39-16,-1-3-524 0,-2 1 262 0,4-2 131 0,0-2-304 0</inkml:trace>
  <inkml:trace contextRef="#ctx0" brushRef="#br0" timeOffset="110568.37">26311 4751 2180 0,'-9'0'0'15,"1"-3"0"-15,5 1 0 0,0-3 0 0,3 4 0 0,0-5 0 0,11 4 0 0,4-5 0 0,4 2 527 0,4 0-245 0,1 0-123 0,2 0-354 0,2 0 116 32,-1 0 67-32,-1 3 20 0,-4 1-773 0,1 1 401 0,-4 0 201 0</inkml:trace>
  <inkml:trace contextRef="#ctx0" brushRef="#br0" timeOffset="111010.47">26322 4930 1503 0,'-23'7'0'0,"4"-1"0"0,0 1 0 0,7-3 0 0,4 2 0 15,6-6 0-15,2 0 0 0,2 0 292 16,12 0-128-16,2 0-63 0,4-1-23 0,1-4 70 0,0-2-55 0,2-1-28 16,0-1-310-16,-3 1 141 0,2-1 80 0,-5-2 25 15,1 4-379-15,-6-4 208 16,0 4 103-16,1-3-334 31,0-4 135 0,-5 2 120-31,1 0 46 0,-5-5-47 32,0-3 55-32,-2-5 18 0,-1-2 10 0,-1-5-34 0,0-2 29 0,-1 0 69 0,-5 1 0 0,-3-2 0 0,2 12 0 0,-3 3 0 0,2 4 353 15,-2 7-213-15,0 2-81 0,0 6 690 0,3 1-337 0,-2 7-188 0,0 14-94 0,2 10 428 0,-2 7-260 0,4 11-122 0,0 5-74 0,4 8 249 0,-1 1-157 0,2 2-78 0,0-1-47 0,0 8-69 31,3-12 0-31,7-1 0 0,5-6 0 0,1-6 0 0,2-5 0 0,6-1 0 0,-6-16 0 16,2-8 0-16,1-8 0 0,-3-5-521 0,0-4 211 16,0 0 159-16,-5-13-35 0,-5-7-142 31,2-6 145-31,-3-3 74 0,-3-3-166 0,1 0 110 0,-3 1 68 0,-2 5 31 16,0 4 2-16,-3 2 27 0,-5 3 1 0,-5 2 358 0,-1 7-175 0,-3 7-93 15,0-1-46 16,-5 2 437-31,-1 3-195 0,-4 9-135 0,4 5 24 0,-2 1 97 0,-1 2-100 0,2 2-50 0,1 1-126 0,-1 2 47 0,6-3-9 0,4-3-554 16,2-1 297-16,5-4 147 16,4-5 74-16</inkml:trace>
  <inkml:trace contextRef="#ctx0" brushRef="#br0" timeOffset="111168.67">26682 4460 2314 0,'7'-24'0'0,"3"9"0"0,-4 6 0 0,-2 2 0 0,0 7 0 0,-1 0 0 0,-1 3 649 0,-1 13-307 0,1 1-153 0,-1 3-507 0,-1 2 172 31,0 4 91-15,0 3 46-16</inkml:trace>
  <inkml:trace contextRef="#ctx0" brushRef="#br0" timeOffset="111674.79">27314 4501 1100 0,'3'0'0'0,"0"0"0"0,-2 0 0 0,1 0 0 0,-2 0 0 0,0 0 0 0,-3 10 0 0,-8 3 198 0,-4 5-84 0,-2 3-39 0,-5 6 0 16,-3 1-76-16,-2 5 38 0,-6 4 10 0,3 1-78 0,-4 0 33 16,0 0 1-1,4-2 72-15,1-4-38 0,2 0 10 0,8-9-10 0,7-8 74 0,7-1-36 0,3-2-1 16,2-4-37-16,0 3 45 16,2-5-10-16,3 1-35 0,5 2 0 0,0-1 106 0,-1 3-54 0,-3 4-16 15,-3-2 22-15,-2 3-29 16,-1 2 0-16,0 3-97 15,0 2 44-15,-5-5-10 0,-3 2 34 0,0 1-271 63,-1-3 134-63,-1-2 67 0,2 1 22 0,0-5-479 0,4-5 218 0,0-3 127 0,0-4 18 0,1 0-147 0,1 0 109 0,2-8 68 0,0-11-309 0,0-2 185 0,0-5 91 0</inkml:trace>
  <inkml:trace contextRef="#ctx0" brushRef="#br0" timeOffset="111841.93">26950 4928 515 0,'5'-24'0'0,"1"4"0"0,2 6 0 0,0 0 0 0,2 3 0 0,3 4 224 0,1-1-84 0,1 7-56 0,4 1 278 0,-1 0-163 0,0 4-80 0,2 8 194 0,0 3-129 0,-3 2-77 47,-1 2-35-47,-5 3 206 0,2 0-120 0,-4 4-61 0,2 3-20 0,-9-4 155 0,1 1-97 0,-1 1-49 0,0-1-24 0,-2 0 26 0,0 4-16 16,0-6-10-16,0 0-229 0,0 0 103 15,0-2 50 1,0 0-577-16,0 2 312 0,0-6 101 0,0-4 96 0,0-2-787 0</inkml:trace>
  <inkml:trace contextRef="#ctx0" brushRef="#br0" timeOffset="112343.22">27057 5165 1066 0,'-4'-6'0'0,"1"1"0"0,2 1 0 15,0-2 0-15,1 3 0 0,0-2 0 0,0 2 306 0,7-1-139 0,6 3-65 0,-2 1-36 0,1 0-1 0,3 0-27 16,-4 8-41-16,-1 2 16 0,-3 6 0 0,-4-1 24 0,-2 4-86 15,-1 5 43-15,0 1 9 32,-1-1 34-32,-8-1-61 0,-1 1 31 0,0-4 2 0,3-1 0 0,-5-1-66 0,7-6 35 0,0-5-14 15,3-3-78 48,2-4 53-63,0-1 29 0,10-15-93 0,9-9 59 0,3-7 24 0,5-7 1 0,3-6-213 0,6-8 111 0,3-7 31 0,-2 2 41 0,3-6-5 15,0-3 38-15,2-2 1 0,3 4 70 0,-1-3-45 0,-12 16 10 0,-3 7-36 0,-6 9 476 0,-7 12-223 16,-6 7-120-16,-5 6 435 0,-5 11-254 0,0 0-104 16,-3 3-67-16,-6 11 111 0,-1 4-89 0,-2 5-35 0,4 3-10 0,-5 1 161 15,5 5-102-15,0 2-52 0,0 6-17 0,3-4 55 32,2 0-45-32,0 0 1 0,3-2-94 0,0 3 24 15,0 3 10-15,9-7-114 0,5-2 65 0,1-1 31 0,5-2 0 0,0 0-31 16,1 2 41-16,-3-8-9 0,-2 0-12 0,0-2-70 0,-6 0 15 15,-4 2 32 1,-1 3-18-16,-5-7-16 0,0 2 14 0,-5 0-1 0,-9-4-39 0,-3 1 34 16,-2-1-9-16,-1-6-3 0,0-3-2 0,3-4 43 47,-3-2-3-47,5-1 26 0,-4 0-11 0,8-3-15 0,2-11-13 0,5-6-14 0,4-6-10 0,0 2 32 15,0-6-16-15,7 6-227 0,3 0 119 0,2 0 61 0,-1 5-362 0,1-1 211 16,-2 1 96-16</inkml:trace>
  <inkml:trace contextRef="#ctx0" brushRef="#br0" timeOffset="113029.25">25091 4700 184 0,'0'0'0'0,"-3"0"0"0,0 0 0 0,0 0 0 0,0 0 0 0,0 0 0 0,2 0 21 0,0 0 0 0,-2 0 5 0,1 0-14 31,0 0 10-31,1 0-1 0,1 0 0 0,0 0-40 16,0 0 42-16,0-1-5 15,0-2 1-15,0 0 33 0,0 1 1 0,0-1-33 0,0-3 102 0,0 2-51 0,0 0 1 0,0 1 13 94,1-1-26-94,1-1 9 16,0 2-26-16,-1-1 44 0,1 1-47 0,-2 0 0 0,1 0 0 0,0 0 11 0,-1 1-2 0,0 1-8 0,1-2-1 0,-1 0-12 0,2 0 12 0,1 2-48 0,-3-4 57 0,1 3-8 0,1-2-1 0,-1 1 8 0,-1 0-8 0,2 1-7 15,-2-1 14-15,0-1-56 0,3 2 45 0,-3 1-4 0,0-1 4 0,0-1-41 0,0 3 3 0,0 0 33 0,0 0-62 0,0 0 27 32,0 0 0-17,0 0-128-15,0 0 74 0,0 0 34 0,0 3-1 0,-3 0-496 0,3 3 250 0</inkml:trace>
  <inkml:trace contextRef="#ctx0" brushRef="#br0" timeOffset="113823.6">28067 4352 1346 0,'0'0'0'0,"0"0"0"0,0 0 0 0,0 0 0 0,0 0 0 0,0 0 0 0,0 0 322 0,0 0-143 0,0 5-71 0,0 1-26 0,3 4-54 0,2 0 10 0,-2 3-1 0,-2-1-143 0,3 4 71 0,-3 1 46 0,0-2-119 31,-1 6 72-31,0-2 37 0,0 3 0 0,-1 2-141 0,-7 2 85 0,-2-1-4 15,-4 0 33-15,1 0-25 0,-4 0 36 32,-1 2-36-17,-3 0-8-15,2-6 255 0,0-1-106 0,2-3-44 0,2-5 198 0,5 1-106 0,1-3-58 0,6-4 28 16,3-2-39-16,0 0 1 0,1-4-1 0,10 0-75 0,6 0 9 0,4 0 34 16,4 0 0-16,2-3-60 0,2-2 29 0,-2 3 1 15,3-2 40-15,-5 2-163 0,-5 1 72 0,0 1 16 16,-2 0-105-16,-1 0 58 0,-9 9 39 0,-4 3-11 0,-2 3 1 15,-2 4 24 1,-10 0 9 0,-6 6 32-16,-5 0 3 0,-3-1-50 0,-2 1 10 0,-3-2 218 0,5 1-102 0,-5-2-44 15,9-3-27-15,4-5 262 0,1 1-131 0,3-3-41 0,6-2 19 0,0-1-40 16,6-4-34-16,0-2 0 16,11-2-117-16,6-1 45 0,5 0 1 0,2 0-25 15,5 0 30-15,-2 0 1 0,2 0 40 0,-4 0-225 16,-1 0 107-16,4 2 24 15,-10 4 34-15,-5 2-155 47,0 1 83-47,-7 3 8 0,-4 3 104 0,0 2-72 0,-2-1 24 0,-9-1-25 0,-8 2 192 0,-3-2-79 0,-1 0-42 0,-6 0 100 0,2-5-61 0,-1 0-21 0,0-5 1 0,0 0-57 0,3-3 0 0,-2-1 62 32,4-1 7-32,3-1-492 0,3-10 214 0,3-7 110 0,7-6-601 0</inkml:trace>
  <inkml:trace contextRef="#ctx0" brushRef="#br0" timeOffset="114406.13">28816 4586 937 0,'11'-7'0'16,"-2"0"0"-16,-5 6 0 0,-3-2 0 0,-1 3 0 0,0 0 0 0,-11 11 652 0,-6 3-298 0,-4 1-164 0,-3 5-76 0,-5-1 30 31,0 2-53-31,-2 3-28 15,-6 1 16-15,7-2-42 0,-4 0 0 0,2-1-77 0,6 2 39 0,0-1-1 0,3 3 49 0,9-6-7 16,6 0-3-16,3 0 0 63,3-2 0-48,2 0 99-15,0 5-40 0,2-4-34 0,3 2-3 0,3 0 62 0,-3 2-42 0,0 4 1 0,-3 6 70 0,0-8-61 0,-2 3-26 0,0 1-113 0,0 1 44 0,-2-2 0 0,-3 3 52 0,-2-6-334 0,-1-3 162 0,1-2 81 16,0-6 35-16,3-2-598 0,0-1 263 0,3-9 164 0,-1-2 41 0,2 0-414 15,0-6 259-15,0-11 129 16,0 1-137-16,0-7 138 0,2-6 64 0,2-2-137 0,-2-4 116 0,-1-6 61 31,4-4 37-31,-4 4 24 0,2 5 0 0,1-1 0 0,-1 3 0 0,2-2 351 0,2 5-213 0,1 4-87 16,1 5-44-16,4 1 527 16,5 4-216-16,3-4-75 0,5 10 35 0,3 3-121 15,4 6-60-15,5 0 138 0,3 0-99 0,7 2-40 31,-8 0-35-31,2 0 58 0,-1 0-41 0,-4 4 0 0,-2 2-41 0,2-2 23 0,-12 4-23 0,-3-1 0 16,-2 2 0-16,-6 1 49 31,-3 0-25-31,2 3 9 0,-8-2 131 0,-4 4-82 0,2 0-41 0,-2 5 0 0,-1 1-25 0,0 5-53 0,0 1 0 0,0 1 0 16,0 4 0-16,0-2 0 0,0 3 0 0,0 7 0 62,0-9 0-62,0 4 0 0,2 4 0 0,2-4 0 0,0-3 0 0,-1-1 0 0,1-8 0 0,-1-5-98 0,-1-5-6 0,0-3-229 0,-2-7 154 0,0 1 36 0,0-4 57 0,0 0-452 47,-2-3 250-47,-7-6 126 0,2-5 62 0,-6-1-533 0,5-7 303 0,-4-4 146 0</inkml:trace>
  <inkml:trace contextRef="#ctx0" brushRef="#br0" timeOffset="114706.56">28766 5073 1602 0,'-10'0'0'0,"3"0"0"0,0 0 0 0,2 0 0 0,2 0 0 0,0 0 0 0,3 0 0 0,0 6 216 16,0 2-90 0,0-2-44-16,4 3-46 0,0-2 1 0,3 2-1 0,-2-2-96 0,-2 0 47 0,1-1 26 15,-1-2 8-15,1 0-219 0,-3 0 117 0,1-4 59 16,-2 0 29-16,0 0-108 16,0 0 64-16,0 0-21 0,0 0 144 0,0 0-71 15,0 0-1-15,0 0 164 0,0-4-87 0,2 2-46 0,-1-1-2 0,3 3 109 16,2-3-65-16,2 3-11 15,-2 0 0-15,3 0-18 32,-3 0-22-17,0 3 1-15,2 2 0 0,-2 2-60 0,-2 2 40 0,-1-1-10 0,0 1-45 0,-2 1 38 0,-1 1 11 0,0 0-149 0,-4-1 75 0,-4-1 37 0,-7-2 7 0,3-2-377 16,-3-2 178-16,1-3 98 16,-3 0 18-16,7 0-157 0,1-8 112 0</inkml:trace>
  <inkml:trace contextRef="#ctx0" brushRef="#br0" timeOffset="115261.27">29733 4548 1805 0,'19'-6'0'0,"-1"5"0"0,-4 1 0 0,-7 0 0 0,-1 0 0 0,-5 7 0 0,-1 4 267 0,-12 2-115 15,-12 5-58-15,-5 0 157 0,0 4-108 0,-9 0-44 0,-1 1-36 0,-1 2 1 16,-2 0-28-16,6-1 0 0,4 1 0 0,-1 1-1 125,12-1 1-125,3-2 0 0,7 1 30 0,5 2-1 0,6-2-29 0,0 6 117 0,0-5-63 0,6 1-27 0,7 0 0 0,-4 0 35 0,1 1-30 0,2 2 8 0,-4-4-76 0,-4 1-106 0,0-4 53 0,-3 1 44 0,-1-3 1 0,0 2-369 0,0-6 184 0,-5-5 104 0,-2-3-209 0,-1-3 142 0,-3-3 26 0,3-2-358 31,0 0 230-31,-1-3 111 0,2-12 55 0,3-1-347 0,0-8 201 0,-1-2 92 0,2-4 60 0,2-5-197 0,-1-3 124 0,2 1 61 0,0-3 20 16,0-1 78-16,0 9 0 0,0 3 0 31,0 4 53-31,0 2-63 0,3 1 1 0,6 0 444 0,2 10-236 0,5 3-118 0,3 3-58 0,4 2 601 0,5-1-286 0,-1 5-155 0,6 0-73 0,4 0 281 16,3 0-178-16,-1 5-88 15,9 0-36-15,-7 0 199 0,-4 2-127 0,1-1-62 16,-7 2 84-16,0 0-74 15,0 4-27-15,-11-1 19 0,-5 2-38 0,-2 1-63 16,-6 3 0-16,0 5 0 0,-2 2 0 0,-4 1 0 31,-1 3 0-31,0-1 0 0,0 2 0 0,0 1 0 0,0 3 0 0,0-5 0 0,0 0 0 0,0 3 0 32,3-3 0-32,0-3 0 0,2 4 0 0,-1-11 0 0,-3-2 0 0,1-5 0 15,-2-2 0-15,0-7-417 0,0 3 89 0,-3-5 150 0,-8 0 72 0,-2 0-541 16,1-7 306-16,-6-3 153 0,0-4 67 0,-2-5-616 31</inkml:trace>
  <inkml:trace contextRef="#ctx0" brushRef="#br0" timeOffset="115504.53">29644 5054 1844 0,'-2'0'0'0,"-2"1"0"16,2-1 0-16,1 3 0 0,-1-2 0 0,0 1 0 0,2 3 0 0,0-3 277 0,0 3-120 0,0 1-61 0,0 2 43 0,0-2-56 0,0 1-24 15,2 0 1-15,0-3-189 0,0 3 83 0,-1-1 50 32,1-4-10-32,0 1-193 0,-2-3 118 0,0 0 58 0,0 0-159 0,0 0 82 47,0 0 9-32,2-1 26-15,-2-3-8 0,3-6 0 0,-2 5 13 0,1-2 272 0,-1 1-120 0,1 1-61 0,1-1-18 0,-1 3 86 0,2-1-32 0,0-1-37 0,-3 5 71 0,3-3-42 0,0 1 6 0,-2 1 1 16,-1 0-270-16,3-2 119 15,0 3 59-15,-1 0-513 0,0-2 252 0,1 2 135 0,4-2 35 0,0 1-414 16,-1-7 271-16</inkml:trace>
  <inkml:trace contextRef="#ctx0" brushRef="#br0" timeOffset="115708.9">30306 4524 1849 0,'7'0'0'0,"0"0"0"0,-2 0 0 0,-2 0 0 0,-1 3 0 0,0 6 75 0,-2-2-39 0,0 5 0 0,0 0 721 0,0 0-365 16,0 1-178-16,0-1-103 0,0 0-38 0,0 2 1 31,0-2-29-31,0-2-577 0,0-2 284 0,0-1 143 16,0-1 70-16,0-4-687 0,0 1 389 0,0-3 179 16,0 0-359-16,0-3 239 0,0-6 118 0,-2-6 61 0,-1-5-175 0,1-3 139 15</inkml:trace>
  <inkml:trace contextRef="#ctx0" brushRef="#br0" timeOffset="115934.41">30308 4318 1062 0,'0'-13'0'0,"3"0"0"0,-1-1 0 0,3 3 0 0,2 2 0 0,0 4 194 0,7-1-79 0,2 4-39 16,6-2 129-16,-1 2-89 31,4 2-40-31,4 0 218 0,2 0-129 0,-1 0-64 0,8 2-24 0,-7 3 125 0,-2-1-83 0,2 3-42 0,-8 0 1 0,0-1 93 16,0 5-59-16,-9 0-42 15,-1 2 132-15,-7 0-82 0,1 6-43 0,-4 1 1 16,0 2 52-16,0 2-116 0,-3 0-14 0,0 2 0 15,0 1 0-15,0 0 0 0,0 2 0 16,0-4 0 15,0 0 0-31,0-1 0 0,0-1 0 0,0 1 0 0,0-7-107 0,0-3 16 0,0 0-707 0,0-4 368 0,0-2 196 0,-6-2 91 32,-4-3-544-32,0-3 325 0,-6 0 163 0</inkml:trace>
  <inkml:trace contextRef="#ctx0" brushRef="#br0" timeOffset="116101.88">30286 4525 1644 0,'0'-1'0'0,"1"-5"0"0,1-3 0 16,9 7 0-16,2-2 0 0,4 2 0 0,9 1 0 0,3 1 0 0,7-3 652 0,0 3-312 0,3 0-153 0,-3 0-131 16,-2 0-20-16,-4 3 0 0,3 1 9 31,-10-1-572-31,-9 2 282 0,-4 1 140 0,-7 1-801 0,-3-1 435 0</inkml:trace>
  <inkml:trace contextRef="#ctx0" brushRef="#br0" timeOffset="116223.11">30411 4631 831 0,'4'0'0'0,"1"0"0"0,0 0 0 0,4 0 0 0,-2 0 56 0,3 0 1 0,3 0-45 0,4 0 4 0,1 0 484 31,0 0-232-31,3 0-115 0,-1 0-117 0,0 0 0 0,0 0 9 0,-3 2-9 0,-5 2-520 0,-5 0 256 0</inkml:trace>
  <inkml:trace contextRef="#ctx0" brushRef="#br0" timeOffset="116422.16">29948 4806 1785 0,'35'-4'0'0,"0"2"0"0,8 1 0 0,13-1 0 0,6 0 0 0,8 2 0 0,11-4 0 0,-9 1 0 0,0-3 648 0,-2 2-307 47,-2 0-152-31,-4 0-25-16,4 0-54 0,-22 2-42 0,-4 1-1 0,-7 1-495 0,-4 0 231 0,-8 0 117 0,-3 0 66 0,-14 0-350 0,-2 0 200 0</inkml:trace>
  <inkml:trace contextRef="#ctx0" brushRef="#br0" timeOffset="116587.22">30388 4954 1829 0,'1'6'0'0,"2"1"0"0,5 3 0 0,-2-1 0 0,1 1 0 0,0-2 0 0,-2 3 189 0,4-4-76 0,-3 5-30 16,-2-3-9-16,-1-3-236 0,1 3 98 15,-2-1 51-15,-2-4-686 0,0 5 350 0,0-6 174 0</inkml:trace>
  <inkml:trace contextRef="#ctx0" brushRef="#br0" timeOffset="116760.47">30373 4945 958 0,'18'-8'0'0,"6"-1"0"0,1 6 0 0,3-2 0 0,7 4 76 0,2 0-29 0,2 1-1 0,11 0 465 16,-10 0-241-16,0 7-118 0,-4 1-58 0,-3 4 370 15,-5 3-214-15,-1 2-98 0,-14-3-63 0,-4 3 19 16,-8 0-36-16,-1-1 0 15,-9 1-411-15,-10 0 197 0,-8-1 83 0,-5-5 47 0,-1 1-670 0,-1-2 340 16,-3-1 191-16,5-1-435 16,4-8 275-16</inkml:trace>
  <inkml:trace contextRef="#ctx0" brushRef="#br0" timeOffset="116893.44">30413 5061 1352 0,'5'-2'0'0,"0"-3"0"15,2-3 0-15,4 5 0 0,1-2 0 0,0 2 0 0,6 2 0 0,3-1 329 0,7 2-137 0,-1-3-83 0,2 3-37 0,1 0 56 16,1 0-47-16,-3 0-22 0,1 3-487 0,-10-1 227 0,-5 2 119 0,-6 4 58 16</inkml:trace>
  <inkml:trace contextRef="#ctx0" brushRef="#br0" timeOffset="117033.76">30423 5150 1218 0,'-2'0'0'0,"1"0"0"0,1 0 0 0,0 0 0 0,0 0 0 0,0-2 0 0,3 0 0 0,9-2 210 0,1 3-88 0,6-2-43 0,0 0-10 16,5 1-25-16,-1 1-8 0,1-2 0 0,-5 3-511 16,-2 0 242-16,-5 0 121 15</inkml:trace>
  <inkml:trace contextRef="#ctx0" brushRef="#br0" timeOffset="117178.62">30359 5271 1200 0,'-3'0'0'0,"-1"0"0"0,2 0 0 0,1 0 0 16,1 0 0-16,0 0 0 0,4 0 0 0,11 0 0 0,3 0 384 0,5-2-165 0,3 1-96 0,0-1-81 0,3-2-6 0,-1 1 0 31,-1 1-1-31,4-1-356 0,-11 1 174 0,-1-1 91 0,-4 2 46 0,-8 0-203 0,-4 1 124 16,0-2 71-16,-3-1-597 0</inkml:trace>
  <inkml:trace contextRef="#ctx0" brushRef="#br0" timeOffset="117362.86">30574 5032 1632 0,'-14'3'0'0,"2"8"0"0,-1 1 0 0,-4 5 0 0,3 3 0 0,3 3 0 0,-1 3 281 0,4 4-123 0,2 2-61 0,6 4 348 0,0-9-209 0,7 2-100 0,13-5-50 0,5-4-104 0,8-3 27 0,11-3 9 0,-3-8-115 0,7-6 66 0,-1 0 33 0,4 0 1 0,6-9-480 0,-8-7 252 0,-1-4 130 0,-2-2-662 15,-1-6 361-15</inkml:trace>
  <inkml:trace contextRef="#ctx0" brushRef="#br0" timeOffset="117544.88">31147 4625 2138 0,'19'-29'0'0,"0"12"0"0,5 5 0 0,5 5 0 0,-1 4 0 15,-1 1 238-15,4 2-93 0,0 0-58 0,-3 12 351 0,3 5-200 0,-4 6-102 0,-2 3 36 0,1 5-60 0,-9 0-42 32,-7 4 0-32,-3 2-39 0,-6 2 5 0,-1 2-16 0,-8 4-20 31,-9-4-298-31,-7 1 137 0,2-2 98 0,0-1 50 0</inkml:trace>
  <inkml:trace contextRef="#ctx0" brushRef="#br0" timeOffset="117657">31430 5494 3931 0,'0'0'0'0,"0"0"0"0,0 0 0 0,4 1 0 0,1 3 0 0,-2 3-520 0,3-2 220 15,-3 0 132-15</inkml:trace>
  <inkml:trace contextRef="#ctx0" brushRef="#br0" timeOffset="186580.13">16709 8579 0 0,'-15'0'0'0,"3"0"0"0,3 0 0 0,1 0 0 0,1 0 727 16,1-2-343-16,-1 1-161 0,3 1 142 0,3-2-161 15,1 2-82-15,0-2-40 0,0 2 310 0,0 0-181 16,0 0-84-16,1 0 108 0,10 0-97 0,2 0-48 0,1 0 10 15,3 0 148 1,5 0-103-16,0 0-52 0,6 0-48 0,0 2-45 16,9 0 0-16,-5-1 0 0,1 1 0 0,3 0 0 0,2 0 0 0,0-1 0 15,12 1 0-15,-4 1 0 0,5-1 0 0,3-1 0 16,4 1 0-16,4 0 0 0,13 0 0 0,-5 1 0 47,5-1 0-47,4-2 0 0,-1 0 0 0,5 0 0 0,10 3 0 0,-12-3 0 0,3 0 0 0,2 0 0 0,3 0 0 0,-2 0 0 0,14 0 0 15,-18 0 0-15,8-3 0 0,2 1 0 0,1-3 0 0,0 0 0 16,14 0 0 0,-14-2 0-16,4 2 0 0,1-3 0 0,0 2 0 15,2-3 0-15,14 1 0 0,-20 1 0 0,4 2 0 16,-5-1 0-16,-3 1 0 0,-2 0 0 0,10 1 0 0,-22 3 0 16,-1-1 0-16,-4 2 0 0,-4 0 0 0,1 0 0 15,6 0 0-15,-15 0 0 0,1 0 0 0,2 0 0 16,-6 0 0-16,2 0 0 15,-15 0 0-15,-2 0 0 0,-3 0 0 0,-1 0 0 16,-3 0 0-16,2 0 0 16,-9 0 0-16,-4 0 0 0,-2 0 0 0,-2 0 0 0,-6-1 0 0,0-5 0 15,-12 4 0 1,1-3 0-16,-2 0 0 0,-1-2 0 0,0 1 0 0,-4-2 0 16,-4 1 0-16,-8-1 0 0,-4 8 0 0,-4 0-418 0,-4 0 109 15</inkml:trace>
  <inkml:trace contextRef="#ctx0" brushRef="#br0" timeOffset="187180.28">23548 8898 2281 0,'-24'-24'0'0,"7"14"0"0,7 6 0 0,2 1 0 0,7 0 0 0,1-1 0 0,4-1 0 0,16 3 567 16,7-2-263-16,12 3-132 15,8 0 71-15,6-3-101 16,17 3-42-16,1 1-35 0,12 0-8 0,18 0-57 0,16 1 0 0,22 6 0 0,28-2 0 0,-5 0 0 15,15-2 0-15,18 1 0 0,11-4 0 0,10 0 0 16,31 0 0-16,-37 0 0 0,14 0 0 0,-2 0 0 16,5 0 0-16,-4 4 0 0,7 0 0 0,-38 2 0 15,1 0 0-15,-3 2 0 0,5-2 0 16,-22 4 0-16,9-2 0 16,-37-2 0-1,-3 0 0-15,-13 0 0 0,-10-1 0 0,7-1 0 0,-34-1 0 0,-11-2 0 0,-11 3 0 0,-8-4 0 0,-9 0 0 16,-6 0 0-16,-17 0 0 0,-8 0 0 15,-14 0 0-15,-2 0 0 0,-3 0 0 0,-3 0 0 0,0 0 0 0,0 0 0 32,0-4 0-32,-6 3 0 0,-1-6 0 0,3 3 0 0,-4 1 0 0,1-1 0 15,-3 3 0-15,0 1 0 0,-4 0 0 0,-6 0 0 16,2 10-121-16,-1 4 1 0</inkml:trace>
  <inkml:trace contextRef="#ctx0" brushRef="#br0" timeOffset="208939.49">20744 10710 636 0,'-15'0'0'0,"-3"-1"0"0,0-2 0 0,-2 3 98 0,0 0-33 0,-1 0 8 0,3 0-42 0,4 0 228 0,0 3-110 0,2 0-56 0,5 0-27 0,-3 0 233 16,6 0-135-16,3 0-64 0,-1-2 120 0,2 1-91 16,0 1-46-16,0-3 112 15,0 5-83-15,3-4-38 0,5 5 1 0,3-4 192 0,0 1-115 0,4 3-48 32,1-5-37-32,2 3 60 0,-1-2-45 0,6 2 1 0,0-4-45 15,5 3 52-15,-2-3-90 0,2 0 0 0,3 0 0 0,1 0 0 16,5 0 0-16,-2 0 0 0,4 0 0 0,5 0 0 15,5 0 0-15,6 0 0 0,12 0 0 0,-3 0 0 16,6 0 0-16,5-3 0 0,4 3 0 0,7-4 0 16,13-2 0-16,-8-1 0 15,4 3 0-15,5-4 0 0,2 0 0 16,1-1 0-16,17 3 0 0,-21 0 0 0,3 3 0 0,-2 1 0 16,-2 2 0-16,1 0 0 0,11 0 0 0,-24 0 0 15,-2 0 0-15,-1 0 0 0,-4 0 0 0,0 0 0 16,6 5 0-16,-16-5 0 0,-3 3 0 0,1-2 0 15,-5 1 0-15,0-1 0 0,9-1 0 16,-12 0 0 0,0 0 0-16,0 0 0 0,-2 2 0 0,-1 1 0 0,0 0 0 0,-16 0 0 15,-4 3 0-15,-1-6 0 0,-2 5 0 0,-3-3 0 0,3 3 0 0,-11-4 0 16,0 3 0-16,-4-2 0 16,0 0 0-16,-5 1 0 0,2 0 0 0,-7-2 0 15,-3 1 0-15,-4-1 0 0,0-1 0 0,2 3 0 16,-1-3 0-16,-2 0 0 0,0 3 0 15,0-3 0-15,0 1 0 0,1 2 0 0,1-1 0 0,-2 0 0 16,1-1 0-16,-1 1 0 16,2 0 0-16,0 1 0 15,-2-2 0 1,1-1 0-16,1 2 0 0,-2 1 0 0,0-3 0 0,1 0 0 0,-1 0 0 0,0 0 0 0,0 0 0 0,0 0 0 16,-4 0 0-16,-9 0 0 0</inkml:trace>
  <inkml:trace contextRef="#ctx0" brushRef="#br0" timeOffset="-209173.9">3162 12596 1753 0,'-7'0'0'0,"0"-3"0"0,-1 1 0 0,3-3 0 0,3 5 0 0,-1-3 0 0,1 1 0 0,1 2 252 0,1 0-96 0,0 0-64 0,0 0 95 15,0 0-73-15,0 0-38 0,1 0 0 0,3 0 144 16,-1 0-96-16,5 0-42 0,1 0 0 0,-2 0 66 16,1 0-55-16,2 0-16 0,1 0 54 0,-1 0-46 15,1 0 1-15,-1-1-3 0,0 0-69 0,5-2-14 16,-7 2 0-16,5-2 0 0,-3 2 0 0,3-2 0 16,2 2 0-16,-2-2 0 15,2 1 0-15,0 0 0 0,2 1 0 0,1 1 0 0,2 0 0 16,2 0 0-1,-3 0 0-15,5 0 0 0,0 0 0 0,1 0 0 16,5 0 0-16,-3 1 0 0,2 4 0 0,2-2 0 0,4 1 0 0,-3 0 0 16,10 1 0-16,-9 0 0 0,2 0 0 0,0 0 0 15,2-2 0-15,-3 2 0 0,7 0 0 0,-8 1 0 16,-3-3 0-16,3 1 0 94,0 1 0-94,-3 1 0 0,6 0 0 0,-6-3 0 0,-3 2 0 0,4-1 0 0,-2 2 0 0,1-2 0 0,6 1 0 0,-7-3 0 0,1 2 0 0,1-1 0 0,1 1 0 0,4-3 0 0,3 3 0 0,-5-4 0 0,1 3 0 0,2-2 0 0,1 1 0 15,1 1 0-15,8 1 0 0,-9-1 0 0,1 1 0 0,2-2 0 0,-1 1 0 0,3 2 0 16,8-3 0-16,-9 2 0 0,1-1 0 0,5 0 0 0,4 0 0 16,0-3 0-1,12 2 0-15,-10 0 0 0,3-2 0 0,4 0 0 0,-1 1 0 0,3-1 0 31,10 0 0-31,-11 3 0 0,2-3 0 0,4 1 0 0,-1 1 0 0,2-1 0 0,10 1 0 0,-13 1 0 16,4-3 0-16,4 0 0 0,1 0 0 0,3 0 0 16,12 1 0-16,-20 2 0 0,2-2 0 0,6 2 0 15,2 0 0-15,14-1 0 0,-17 0 0 0,5 1 0 16,-2-2 0 0,4 4 0-16,3-3 0 0,10 1 0 31,-16-1 0-31,0 2 0 0,3-3 0 0,-3 1 0 0,5 1 0 0,12-3 0 0,-15 2 0 0,1-2 0 0,0 0 0 0,0 0 0 15,3 0 0-15,14 0 0 0,-19 0 0 0,3 0 0 16,1 0 0-16,-3-2 0 0,3 1 0 0,10-3 0 16,-15 3 0-16,0-3 0 15,-1 2 0-15,-1-1 0 0,3 2 0 0,9-2 0 0,-15 0 0 0,5 1 0 32,-3 0 0-32,3-1 0 0,-1-1 0 0,8 1 0 0,-12 2 0 0,3-3 0 0,-1 4 0 0,-1-5 0 15,-1 4 0-15,9-2 0 16,-15 0 0-16,3 2 0 0,-6-3 0 0,4 4 0 15,6-3 0-15,9 3 0 16,-19 0 0-16,4 0 0 0,4 0 0 0,-4 0 0 0,1 0 0 0,7-3 0 16,-17 3 0-16,2-1 0 15,2 1 0-15,2-2 0 0,1 2 0 16,9-3 0-16,-14 3 0 0,-1-1 0 0,1 1 0 0,0-2 0 0,6 2 0 0,-10 0 0 16,1 0 0-16,1 0 0 15,0 0 0-15,0 0 0 0,10 0 0 0,-16 0 0 16,-1 0 0-16,5 0 0 0,3 0 0 0,0 0 0 15,7 0 0-15,-15-2 0 0,0-1 0 0,-2 3 0 16,0 0 0-16,-5 0 0 16,8 0 0-16,-9 0 0 0,-3 0 0 0,0 0 0 0,-3 0 0 0,-2 0 0 15,5 5 0-15,-15-3 0 0,-2 4 0 0,-3-2 0 16,-1-1 0-16,-2 2 0 0,1-1 0 16,-8-1 0-16,0 2 0 0,-3-5 0 0,0 1 0 15,-3 2 0-15,2-2 0 0,-5-1 0 16,0 2 0-16,0-2 0 0,0 0 0 0,-4 0 0 15,2 0 0-15,-2 0 0 0,-1 0 0 0,0 0 0 16,0 0 0-16,0 0 0 16,0 0 0-16,0-2 0 0,0-3 0 0,-1-1 0 15,-6-1 0-15,-1 0 0 0,-1-2 0 0,-7 4-101 16</inkml:trace>
  <inkml:trace contextRef="#ctx0" brushRef="#br0" timeOffset="-185056.91">20519 12690 1425 0,'-13'-18'0'0,"-2"0"0"0,1 3 0 0,0-2 0 0,3 3 0 0,-2 3 0 0,4-3 0 0,-1 5 203 0,0 0-83 0,-1 1-32 0,3 5 113 0,-2 0-82 0,3 3-40 0,-1 0-1 0,-1 5-10 15,-4 7 10-15,4 8-40 0,-2 2-1 0,1 7 76 16,0 3-38-16,1 1 0 0,-2 4 83 0,6-3-66 16,4 0-26-16,1-3 22 0,0-1-25 0,0-4 0 15,7 4-16-15,9-12-97 0,5-3 44 0,1-3 0 16,5-8 43-16,1-4-41 0,3 0 9 0,-4 0 32 15,2-7 0-15,-4-7-106 0,-2-3 32 0,3-2 38 16,-6-3-83-16,-2-4 45 16,-4 0 2-16,-2-5 7 0,0 4 18 0,-3-5 5 15,-5 9-6-15,-1 1 160 0,-3 5-70 0,0 4-38 16,0 2 12-16,-3 4 148 0,-4 7-85 0,-3 0-45 16,-1 5-8-16,-1 11-16 0,3 4-47 0,-2 1 0 15,5 2 0-15,3-1 0 0,1 1 0 0,2-3 0 16,0-1 0-16,0 3 0 0,5-6 0 15,4-4 0-15,4 1 0 16,1-5 0-16,3-1 0 0,0-4-69 0,2-3-11 0,-3 0 41 0,1-6-5 0,-2-6 2 16,-2-5 1-16,-2-2 22 15,1-2 76-15,-6-2-38 0,-4 1-13 0,1-1 82 16,-1-2-47-16,-2-2-28 0,0 6 19 0,-2 0 42 16,-6 3-70-16,-5 2-4 0,3 3 0 0,-3 2 0 15,-2 5 0-15,2 5 0 16,-1 0 0-16,1 1 0 0,3 0 0 0,-1 1 0 15,5 6 0-15,2 2 0 0,3-1 0 0,1-1 0 0,0 4-86 0,1-4 29 16,11-1 27-16,6-2-63 0,3-4 38 16,5 0 1-16,4 0 1 0,7 0-14 15,2-14 35-15,2-1-19 0,7-6 14 0,-2 0 79 16,9-5-46-16,-8 0 10 0,-4 2 48 0,-2 0-31 16,-4 0-23-16,-8 6 180 15,-3 1-93-15,-15 5-30 0,-5 7-28 0,-4 2 112 16,-2 2-141-16,0 1 0 0,-10 0 0 0,-4 0 0 0,0 9 0 15,-6 4 0-15,1 1 0 0,-3 5 0 0,-2 0 0 16,7 1 0-16,1 1 0 0,0-2 0 16,7 2 0-16,1 0 0 15,2 2 0-15,6-2 0 0,0-2 0 0,1 0 0 32,10-1 0-32,6 1 0 0,2 0 0 0,4-4 0 0,4-2 0 0,-1-1 0 0,0-1 0 0,-2-1 0 46,1-1 0-46,-8 1 0 0,-4-3 0 0,-5 0 0 0,-2 1 0 0,-6 1 0 0,0 2 0 0,-4-2 0 0,-11-1 0 0,-5 1 0 0,-1 1 0 0,-3 1 0 16,-5-2 0-16,3 0 0 0,0-1 0 0,-2 0 0 16,1-3 0-16,4 1 0 15,-2 0 0-15,6-6-59 0,7 0-778 0,4 0 400 0,5-6 199 0,3-12-291 16,3-6 237-16,16-8 131 16</inkml:trace>
  <inkml:trace contextRef="#ctx0" brushRef="#br0" timeOffset="-184697.42">21531 12433 1283 0,'26'-12'0'0,"5"0"0"0,-4 7 0 0,-1 3 0 0,-2 2 0 0,3 0 454 16,-1 0-208-16,2 10-95 0,-5 4-61 0,-1 4 466 15,-3 5-260-15,-3 2-128 0,0 4-66 0,-2 6 132 16,-12-3-102-16,1 5-48 16,-3 2-69-16,-8 3 22 15,-12-1 1-15,-5 7-112 0,-5-10 51 0,-5-3 30 0,0 0 0 0,-4-4-24 0,-4-2 27 16,2 3 9-16,6-13 19 15,4-7-99-15,2-3-1 0,1-3 37 0,2-6-26 0,1 0 125 16,10-1-48-16,2-14 1 0,6-6 86 0,4-3-76 16,3 1-37-16,0-6 0 0,0 6 0 0,10 1 0 15,3 3 0-15,2 0 0 0,0 4 0 16,2 3 0-16,2 3 0 0,-2 4 0 0,0 2 0 0,1 3 0 16,-1 0 0-16,6 3 0 0,-6 11 0 0,2 1 0 15,0 9 0-15,0 2 0 0,4 3 0 0,0 6 0 47,-3-4 0-47,0 2 0 0,1-3 0 0,0-2 0 0,2 1 0 0,-3-11 0 0,0-2 0 0,-2-7 0 0,-1-3-23 0,-1-3-84 31,3-3-8-31,-8 0-633 16,3-4 355-16,-2-12 178 0</inkml:trace>
  <inkml:trace contextRef="#ctx0" brushRef="#br0" timeOffset="-184560.88">22093 12733 1300 0,'0'0'-1'0,"0"0"1"0,0 0 0 0,0 0 0 0,0 0 843 16,0 0-394-16,5 0-210 0,5 0-101 0,7 0 250 15,1 0-175-15,3 0-88 16,6 1-249-16,0 3 76 16,1-2 43-16,1 1-1 0,2 0-800 0,-3-3 422 0</inkml:trace>
  <inkml:trace contextRef="#ctx0" brushRef="#br0" timeOffset="-184400.31">22232 12898 2186 0,'-11'5'0'0,"3"0"0"0,1 2 0 0,0 0 0 0,7-1 0 0,0 3 0 0,2-1 0 0,13 1 931 0,4-3-447 0,4 2-214 16,2-5-215-16,1 1-50 0,1-1-5 0,1-3 0 15,-2 0-239-15,4 0 94 0,-6 0 86 0</inkml:trace>
  <inkml:trace contextRef="#ctx0" brushRef="#br0" timeOffset="-183387.62">24226 12668 1430 0,'-5'-17'0'0,"1"-3"0"0,4 7 0 0,0 3 0 0,3-1 0 0,9 0 0 0,8 4 0 0,7-4 0 0,1 8 310 0,5 2-136 0,-2 1-68 16,5 1-41-16,-2 13-27 0,2 3 9 0,-10 0-56 0,-2 4 0 0,-7 3 47 15,-3 2-1-15,-8-1-134 0,-1 6 77 16,-5-7 24-16,-2 1 0 0,-10-1 56 16,-7-1-22-16,-1-2-38 15,-5 1 7-15,-3-7 204 0,-2-4-93 0,-1-4-55 0,0-3 53 0,3-2-36 16,-5-2 9-16,8 0-317 0,4-3 132 0,3-7 69 16,4-6 32-16,8-2-243 0,1-1 139 0,5-4 53 15,10-1 35-15,10 0-600 0,6-3 289 0,4 2 132 16,3-2 66-16,1 0-270 0,1 3 178 0</inkml:trace>
  <inkml:trace contextRef="#ctx0" brushRef="#br0" timeOffset="-183223.39">24648 12508 370 0,'19'-17'0'0,"-5"2"0"0,-3 2 0 0,0 2 0 0,-8 5 0 0,-3 4 0 0,0 2 524 0,-3 0-243 0,-9 0-112 16,-2 9-70-16,0 5 467 0,-2 2-264 0,-1 2-132 16,3 4 345-16,-3 0-229 15,7 1-128-15,3 0-61 0,3 1 117 0,2-2-88 16,2-2-72-16,0 5-114 0,2-5 31 0,11 0 33 31,7-1 0-31,5-2-220 0,4-3 127 0,6 3 72 0,-1-7 24 0,4-4-619 0,0 0 225 0,0-6 188 16,-1 0-526-16,1 0 334 0,-9-5 182 0</inkml:trace>
  <inkml:trace contextRef="#ctx0" brushRef="#br0" timeOffset="-183037.54">25117 12239 2418 0,'-7'-9'0'0,"0"0"0"0,0 3 0 0,3 0 0 0,-2 6 0 0,-1-3 0 0,4 3 0 0,-1 0 329 15,1 7-146-15,-2 5-72 0,1 2-17 0,-2 4-18 16,2 1-10-16,0 1-355 0,0 2 163 0,0 1 82 16,-1 2 41-16,-2 2-640 15,1-4 335-15,4-1 170 0,0-2 87 0</inkml:trace>
  <inkml:trace contextRef="#ctx0" brushRef="#br0" timeOffset="-182754.87">25574 12278 1148 0,'-1'0'0'0,"-6"-5"0"0,0 2 0 0,-2 2 0 0,-4-1 0 0,3 2 0 0,-7 0 560 0,0 9-260 0,-3 4-131 16,-5 3 128-16,-1 8-134 31,2 5-62-31,-1 4-32 0,2 2 201 0,0 2-115 0,4 8-50 0,11-3-31 0,6-1-1 0,2-2-35 0,2-1 0 0,15-6-330 16,3 5 174-16,4-15 73 0,1-2 42 0,6-5-559 15,-4-4 290-15,3-3 64 16,1 0-451-16,-4-8 316 0,-3 0 152 0,1-3-146 15</inkml:trace>
  <inkml:trace contextRef="#ctx0" brushRef="#br0" timeOffset="-182578.43">25712 12527 1801 0,'-6'-11'0'15,"0"1"0"-15,3 4 0 0,-4-3 0 0,7 4 0 0,0 2 0 0,0 0 388 0,1 3-176 0,14-1-86 0,1-2 158 0,3 3-128 0,4 0-59 16,1 0-29-16,4 0-130 15,-1 0 50-15,6 0 35 0,-3 0-441 0,0 0 228 16,-1 0 114-16,-2 0-249 0,-4 3 175 0,5-2 95 16,-13 2 37-16,-2-1-573 0,-5-1 277 0,-5-1 138 15,-1 0 69-15,-2 0-173 0,0 0 126 0</inkml:trace>
  <inkml:trace contextRef="#ctx0" brushRef="#br0" timeOffset="-182200.47">25995 12279 664 0,'-10'-12'0'0,"3"6"0"0,0 1 0 0,-5 3 0 0,5 2 0 0,-5 0 0 0,0 15 529 0,2 7-250 0,-2 7-121 16,1 6-60-16,-1 7 331 0,1 2-196 0,-2 5-88 16,5-1 223-16,0 2-166 0,5 1-81 0,2-3-37 15,1 2 11-15,0-16-57 16,8-4 0-16,7-8-103 0,4-5 51 0,-2-10 27 0,5 3 8 16,-2-10-318-16,4-5 168 0,0-12 83 0,0-5 42 15,-1 0-395-15,0-4 126 0,-5 4 127 16,-2-1-44-16,-1 0 76 0,-4 4 38 0,-2 2 0 0,-2 1 224 15,-3 8-88-15,-2 1-49 0,-2 4 334 16,0 1-181-16,0 2-99 0,0 0-14 0,-5 9 154 16,0 8-51-16,2 0-69 0,0 3 43 0,3 1 114 31,0 4-93-31,0-2-62 0,0-5-74 0,7 2 23 0,5-3 1 0,3-4-204 0,2 0 111 0,2-7 42 16,1-6 25-16,-1 0-226 0,0 0 101 0,-3-11 68 15,1-4-5 1,-7-2-34-16,-3-2-4 0,-4-2 36 0,-1 0-49 0,-2-2 108 15,0 1-33-15,-10 2-11 0,-3 3 216 0,-3 4-104 16,-3-1-44-16,-1 5 28 0,-2-4-27 0,3 9 3 31,1 0 3-31,2 2-363 0,3 1 165 0,3 1 76 0,-2 0 43 0,8 0-691 0,3 0 348 0,1 0 174 16</inkml:trace>
  <inkml:trace contextRef="#ctx0" brushRef="#br0" timeOffset="-182006.64">26475 12311 2537 0,'13'-9'0'0,"-3"3"0"16,4 3 0-16,3 1 0 0,-1 2 0 0,4 2 0 0,2 10 0 0,-3 5 503 0,1 8-233 0,0 5-116 0,-3 4 313 0,-1 4-467 0,-1 7 0 0,-7-1 0 16,-7 6 0-16,-1 2 0 15,-7 1 0-15,-12 0 0 0,-7 2 0 0,-2-9 0 0,-8-4 0 0,-8-3 0 0,-4 1 0 31,-2-7 0-31,-8 5-954 0,7-14 402 0</inkml:trace>
  <inkml:trace contextRef="#ctx0" brushRef="#br0" timeOffset="-180361.78">23275 13121 881 0,'-9'-10'0'0,"1"0"0"0,-1 1 0 0,4 4 0 0,-1-1 0 0,2 2 173 0,1 2-68 0,1-1-33 15,-1 0 9-15,1 1 31 0,2 2-37 0,0 0 0 16,0 0 70-16,2 0-54 16,7 0-16-16,5 2-11 0,2 4 52 0,4-4-39 15,6 2 0-15,6-1-42 0,7 0 12 0,2-3-9 0,4 0-1 0,7 0 49 16,7 0-25-16,12 0 1 0,15 0-15 0,4-3 34 16,8-6 1-16,12-6-44 0,9 1 69 0,7-1-34 15,21 0 9-15,-18 6-45 16,3-1 73-16,5 0-36 0,3 8 0 0,1 0-70 15,13 2 9-15,-24 0 24 0,6 0 1 0,0 7-35 16,0-2-10-16,1 0 45 0,14-1 9 16,-29-4-68-16,-5 4 27 0,4-4 0 0,-1 0-22 0,-6 0 45 15,2 1-15-15,-28-1-74 16,-1 2 30-16,-2 1 0 0,-3-3 25 0,0 0-96 0,-27 0 51 0,-6 0 18 16,-5 1 0-16,-8-1-76 15,-8 1 47-15,-7 1 14 0,-18-2 3 0,-3 0-35 0,0 1 28 0,-3-1-5 16,-11 0-170-16,-6 0 84 15,-3 0 57-15,0-3 1 0,-4-2-297 0,-1 2 172 16,-1-1 85-16,-7 4-445 0,0 0 270 0</inkml:trace>
  <inkml:trace contextRef="#ctx0" brushRef="#br0" timeOffset="-179765.73">23351 13343 1001 0,'0'-2'0'0,"-2"-2"0"0,-1-2 0 0,1 4 0 0,1-1 0 0,-1 1 0 0,0 0 0 0,2 0 0 0,0 1 0 0,0-1 109 16,0 2-35-16,5 0 0 0,5 0 114 0,7 0-75 0,5 0-27 0,3 3 34 0,5 1-40 0,8 1 0 16,1 0-41-16,12 0 131 0,11 2-56 0,6-2-42 15,8-1-1-15,12 1 75 0,7 0-54 0,9-3-26 16,14 2 93-16,-9-3-65 0,10-1-27 0,4 0-1 16,6 0 8-16,5 0 1 0,23-3-27 0,-20-5-54 15,1 2 0-15,10-1 45 0,4 5 0 16,0-1-35-16,9 1 9 0,-23 2 26 15,0 0 0-15,-5 0-110 0,-6 5 35 16,9 1 42-16,-31 2-143 0,-10-1 74 0,-5 1 19 0,-9 1-40 16,-8-4 31-16,7 5-1 0,-21-5 25 15,-3 1-30-15,-7-2 38 0,-5 1 5 0,-6-2-12 16,-5 0-18-16,-14-2 18 0,-6-1 6 16,-9 0-6-16,-2 0-177 0,-2 0 82 0,-6 0 37 15,-14-4-362-15,-4-2 205 0,-8-2 101 0,-7 1 52 0,-5-1-479 16</inkml:trace>
  <inkml:trace contextRef="#ctx0" brushRef="#br0" timeOffset="-179226.47">23469 13396 656 0,'0'-4'0'0,"0"-4"0"0,-3 2 0 0,1 5 0 0,-1 1 0 0,0 0 258 15,1 10-109-15,1 11-55 16,-1 4-17-16,2 8 191 0,0 4-115 0,0 7-56 0,0 6-29 0,0 6 2 16,0 9-21-16,0-4-9 0,2 1-60 0,-1 0 29 15,1 0 1-15,-1-6-11 16,1 0 11-16,-2-14 29 0,0-7 1 0,0-2 12 15,-2-8-12-15,-4-1-1 0,-6-3 11 0,1-11 32 16,0-4 1-16,-3-4-70 0,-1-2 16 16,-2 0 77-16,-3-5-24 0,5-10-3 0,-4-4-106 0,2-5 34 15,-2-1-1-15,2-6-34 0,-2-3 43 0,4 1-9 16,1 1 34-16,2 0-152 0,1 4 70 0,-5-1 23 16,7 8-5-16,0 5 65 15,2 2 0-15,1 6-60 0,-2 8 25 0,0-3 111 16,3 3-54-16,-1 11-28 0,-1 10 24 0,-4 3 7 15,3 6-47-15,-6 5-48 0,0-3 23 0,3 5 14 16,-5-1 19-16,2 2-170 0,0 0 83 0,0 1 43 16,4-7-4-16,6-4-730 0</inkml:trace>
  <inkml:trace contextRef="#ctx0" brushRef="#br0" timeOffset="-178455.66">23702 13941 801 0,'-10'-15'0'0,"4"6"0"0,4 4 0 0,2-2 0 0,0 4 0 0,12 1 258 16,7 2-109-16,3 0-54 15,4 0 39-15,2 0-37 0,-1 9-10 0,-2 2-80 0,0 4 0 0,-3 1 33 16,1 5 0-16,-3 2-75 0,-7 3 33 0,-4 0 0 16,-4-1 42-16,-5 4-42 15,0-1 1-15,-3 3 47 0,-13-7 102 0,-8 1-62 16,-3-2-25-16,-2-2-31 0,-3-7 49 0,-4 2 7 15,6-9-50-15,1-6-68 16,2-1 35 0,2 0 7-16,3-1 30 0,4-10-386 0,13-6 181 0,5-4 88 0,0-5 48 0,5 1-531 15,14-1 264-15,6-6 95 0</inkml:trace>
  <inkml:trace contextRef="#ctx0" brushRef="#br0" timeOffset="-178310.31">23977 13921 1375 0,'0'0'0'0,"-4"5"0"0,-1-2 0 0,-3 4 0 0,1 1 0 0,0 3 0 0,0 5 343 0,0 2-152 0,1 3-76 16,2 2 268-16,4 1-177 16,0-2-83-16,0 0-113 0,10-1 0 0,7 0 30 0,6 0 10 0,3-7-185 15,4-2 88-15,1-2 43 0,2-3 0 0,0-5-511 16,2 1 287-16,-3-3 129 0,-4 0-677 0</inkml:trace>
  <inkml:trace contextRef="#ctx0" brushRef="#br0" timeOffset="-178128.42">24235 13641 684 0,'-6'-6'0'0,"1"3"0"0,2 0 0 0,-4 3 0 0,3 0 376 16,0 6-167-16,-1 5-86 0,1 6-41 0,2 1 25 15,-3 2-24-15,2 3-10 0,1 0-34 0,1 0-116 16,-1 0 59-16,1 4 38 0,1-5-395 0,0 2 196 15,0-3 99-15,0-3-450 0</inkml:trace>
  <inkml:trace contextRef="#ctx0" brushRef="#br0" timeOffset="-177898.74">24461 13739 1694 0,'-5'0'0'0,"-6"0"0"0,-1 1 0 0,3 6 0 0,-3 1 0 0,-1 4 0 0,-2 8 0 0,1 4 276 0,-2 7-109 15,5 3-69-15,3 4 154 0,1 3-107 0,7 4-53 16,0-4-27-16,0 4-104 0,10-6 34 0,6-5 0 0,6-5-124 16,1-2 84-16,2-3 42 0,2-1-402 15,-2-10 216-15,-1-5 115 0,0-1 16 0,0-6-487 0,-3-1 225 16,4 0 132-16</inkml:trace>
  <inkml:trace contextRef="#ctx0" brushRef="#br0" timeOffset="-177734.17">24619 13955 1457 0,'-10'-14'0'0,"-1"9"0"0,5 0 0 0,0 3 0 0,2-1 0 0,4 3 0 0,0 0 0 0,0 0 313 15,7 0-137-15,6 3-69 0,4 3-108 0,2 0 39 16,1 0 10-16,3 0-192 0,-1-1 92 0,1-1 45 15,1 2 0-15,-2-3-491 0,5 1 249 0,-5-3 124 16,-3 0 62-16,1-1-369 0,-4 0 197 0</inkml:trace>
  <inkml:trace contextRef="#ctx0" brushRef="#br0" timeOffset="-177578.37">24824 13839 299 0,'-13'-14'0'0,"1"3"0"0,-4 2 0 0,3 5 0 0,2 3 0 0,-3 1 407 0,1 0-184 0,3 8-92 16,-1 6-37-16,3 5 206 15,5 4-131-15,-3 3-66 0,6 4 90 0,0 0-77 0,0 6-30 0,0-6-8 16,10 1-204-16,0-2 82 0,8 0 41 0,-2 0-175 16,6 1 117-16,-2-11 46 0,1-1 26 0,-1-4-448 15,3-3 226-15,-1 2 44 16,-2-9 81-16</inkml:trace>
  <inkml:trace contextRef="#ctx0" brushRef="#br0" timeOffset="-177164.64">24980 14134 1277 0,'-1'0'0'0,"-4"-2"0"0,-4 0 0 0,6 2 0 0,-1 0 0 0,1 0 0 0,0 0 256 0,3 6-113 0,0 4 78 16,0 0-91 0,0 4-46-16,0 0 0 0,5 3-169 0,2-1 57 0,4-1 34 0,0 0-1 0,3 0-195 46,-1-2 123-30,0-1 48-16,1-5 29 0,0 0-115 0,-2-3 66 0,-2-2 34 0,2-2-143 0,-4 0 71 0,-1 0-24 0,-2-9 36 0,-3-5 117 0,-1-2-42 16,-1 1-26-16,0-4 188 0,-5 0-89 0,-6 4-50 0,-1-1-4 0,0 2 137 31,-4 0-59-31,1 7-48 0,1 0 8 0,1 2-43 0,0 2 42 0,1 1-32 0,1 2-199 0,3 0 93 16,1 0 50-16,6 5-487 15,1 4 239-15,0-1 129 0</inkml:trace>
  <inkml:trace contextRef="#ctx0" brushRef="#br0" timeOffset="-176941.13">25183 13890 2024 0,'0'-14'0'0,"0"2"0"0,0 3 0 0,0 3 0 0,0 3 0 0,0 1 0 0,4 2 0 0,6 0 0 0,1 7 173 16,1 8-67-16,0 4 73 0,4 2-71 0,-3 8-25 15,-2-2-10-15,-1 5-126 0,-3-1 45 0,-1 3 0 16,-3 1 46-16,-1 3-200 0,-2-4 95 0,0 1 52 16,-11-2 27-16,-2 0-192 0,-5-2 104 0,-4 1-10 15,3-12-120-15,-1-1 45 0,1-8 67 0,5-4-12 16,1-5-338-16</inkml:trace>
  <inkml:trace contextRef="#ctx0" brushRef="#br0" timeOffset="-176472.98">25422 13646 1251 0,'0'-10'0'0,"0"6"0"0,0-3 0 0,0 3 0 0,0-2 0 0,7 0 0 0,-1 2 0 0,1 0 0 0,5 3 148 16,0 1-55-16,0 0-100 0,4 0 11 0,-1 0 33 15,0 1 1-15,-3 10-88 0,1-2 43 0,-5 2 1 16,1 3 53-16,-7-2-204 0,-1 2 90 0,-1 1 45 16,0-1 1-16,-10-1-12 15,0 1-4-15,-6-3 39 0,1-2 202 0,1-1-100 0,0 1-58 0,-2-4 257 16,2 1-122-16,3-3-79 16,2-1-14-16,3 0 46 0,1-1-48 0,2-1-24 15,3 3 10-15,0-3-76 0,3 0 42 16,8 0 0-16,6-3-1 0,0-2-104 0,6 2 62 0,0-1 16 15,0-2-277-15,2 2 151 0,1-2 40 0,1 4-383 16,1 0 189-16,-5 0 124 0,2 2 28 0,-3 0-326 16,-2 0 202-16,0 4 102 0</inkml:trace>
  <inkml:trace contextRef="#ctx0" brushRef="#br0" timeOffset="-176275.86">25797 13951 601 0,'-5'0'0'0,"-2"0"0"0,5 0 0 0,-1 0 0 0,0 0 263 0,3 0-117 0,0 0-54 0,0 0 295 0,6 0-174 16,11 0-88-16,3-1 38 0,3-2-68 15,6 2-29-15,1-1 1 0,2-1-193 16,-1 3 82-16,3-3 50 0,-4 1-9 0,-3 1-361 16,1-1 200-16,-5 2 101 31,-3 0 51-31,0 0-244 0,-9 0 61 0,-5 0 94 0,-2 0-345 0</inkml:trace>
  <inkml:trace contextRef="#ctx0" brushRef="#br0" timeOffset="-176126.73">25988 13668 1378 0,'-9'-8'0'0,"3"5"0"0,0 1 0 0,-2 0 0 0,6 2 0 0,1 5 0 0,1 12 0 0,0 4 565 0,0 7-264 0,0 7-122 15,1 2-75-15,1 4 171 0,0 7-119 0,1 5-59 16,-2 6-20-16,1-6-439 0,-2 2 200 0,0 1 100 15,0 2-365-15,0-2 232 0</inkml:trace>
  <inkml:trace contextRef="#ctx0" brushRef="#br0" timeOffset="-175649.99">26238 13814 1397 0,'-11'-3'0'0,"6"0"0"0,-1 2 0 0,0 1 0 0,5 0 0 0,1 0 239 0,0 6-105 0,1 2-48 0,11 3 0 0,1 1 238 15,4-1-143-15,-3 5-62 16,4-4-45-16,0 2-159 0,0-2 62 0,2 5 30 16,-4-5-392-16,4 4 221 0,-4-2 96 15,-1-3-524-15,-4-1 291 0,2 2 146 0,-5-3-1 0,1 2-210 16,-4-9 171-16</inkml:trace>
  <inkml:trace contextRef="#ctx0" brushRef="#br0" timeOffset="-175449.66">26480 13704 1022 0,'3'-15'0'0,"-2"2"0"0,-1 0 0 0,3 8 0 0,-3 4 0 0,0 1 0 0,0 3 243 0,0 17-93 0,0 7-61 0,-9 8 390 0,-1 7-220 0,-5 8-110 15,-1 4-55-15,-4 11 271 0,1-6-168 16,-1 4-80-16,-2 5-40 15,3 3-39 1,-1-1 1-16,2 5 9 0,5-17-474 0,5-7 233 0,1-5 106 0,4-6 67 0,3-10-613 16,0 0 283-16,0-20 175 15,8-7-8 1</inkml:trace>
  <inkml:trace contextRef="#ctx0" brushRef="#br0" timeOffset="-174825.15">27355 13511 352 0,'-5'0'0'0,"0"0"0"0,0 0 0 15,2-1 0-15,-2-1 0 0,-2-1 0 0,2 3 131 0,1-2-47 0,1 1-23 0,-2-1 28 0,0 1-26 0,1-2 10 0,1 1-36 0,0 1 65 0,-1 1-32 0,3-2-1 16,-3-1-32-16,2 0 77 0,1 2-44 0,1-2 1 0,0 3 44 0,0-2-39 0,0 0 0 0,0 1-29 15,3 1 163-15,7-1-87 0,4 1-42 0,1 0 64 16,9-3-44-16,2 1-37 0,7 1 0 0,8-1 118 16,6-1-73-16,9-2-35 0,15 0 8 0,4-2-22 31,10 0 1-31,13-4-24 0,10 1-52 0,6 1 27 0,14-2 8 0,-21-1 17 16,1 3-94-16,1 2 47 0,-3-3 23 0,-4 4-141 15,8-2 87-15,-32 4 12 0,-3 2 25 0,-7-2-97 16,-1 3 53-16,-7-1 3 31,3-1-7 0,-24 2-106-31,-4 1 69 0,-3 0 15 0,-9 0-39 0,-6 0 33 0,-1 0-10 0,-13 0 53 0,-3 0-89 0,0 0 44 0,-6 0 0 0,-15 0-260 0,-7 1 143 0,1 2 86 0,-7 0 38 0,-3-1-192 16,-6-2 115-16</inkml:trace>
  <inkml:trace contextRef="#ctx0" brushRef="#br0" timeOffset="-174531.85">26616 13551 1095 0,'0'-11'0'0,"0"5"0"0,0 1 0 0,0 2 0 0,0 3 0 0,0 0 0 0,0 0 128 0,2 3-49 0,-1 5-1 31,1 6-29-31,0 1-11 0,-2 3 0 0,1 3-448 0,-1 0 203 0,0 2 100 0,0 3 50 0</inkml:trace>
  <inkml:trace contextRef="#ctx0" brushRef="#br0" timeOffset="-174237.49">26897 13646 731 0,'-3'-7'0'0,"-1"1"0"0,-3 2 0 0,1 1 0 0,3 3 0 0,-5 0 470 0,-2 9-217 0,0 5-107 31,-2 5 284 1,-1 4-201-32,2 4-95 0,-4 7-49 0,2 2 46 0,-3 3-47 0,2 7 10 0,3-2-67 0,5 0 11 0,1 1 0 0,5-4 0 0,0 1-342 15,6-1 180-15,8-11 76 31,6-3 44-31,1-5-388 0,-1-5 208 0,3 0 25 0,2-3-295 0,-3-11 212 0,-1-3 103 0,3 0 50 0,0 0-96 0,-4-10 74 0,6-2 26 0,-8-5-138 16</inkml:trace>
  <inkml:trace contextRef="#ctx0" brushRef="#br0" timeOffset="-174081.01">27073 13903 1061 0,'-8'-13'0'0,"-4"-1"0"0,7 6 0 0,0 4 0 0,4 1 0 0,-1 0 0 0,2 0 414 16,0 2-193-16,6-1-91 15,9 2-46-15,5 0 103 0,3 0-74 0,4 0-28 16,4 0-116-16,0 0 34 0,-1 0 0 0,4 0 35 0,-2 0-415 0,4 0 217 16,-6 0 94-16,-2 0-194 15,-3 0 149-15,-5 2-12 0,-3 2 67 0</inkml:trace>
  <inkml:trace contextRef="#ctx0" brushRef="#br0" timeOffset="-173701.71">27300 13765 1486 0,'-12'-3'0'0,"1"3"0"0,-1 0 0 0,4 2 0 0,0 10 0 0,-4 5 0 0,-1 4 0 0,7 4 0 0,-4 2 227 0,4 7-95 15,0-1-47-15,3 2 104 0,-1 3-66 0,4-8-47 16,0-2-131-16,1-3 47 0,10-6-1 16,0-2 47-16,5 0-131 0,-2-12 61 0,5-3 34 15,1-2 1-15,-2 0-280 0,2-2 110 0,-2-5 100 16,-3-3-251-16,-5 5 145 0,1-4 47 0,-4 3 44 15,1 4 174-15,-2-1-75 0,-5 0-23 0,1 3 356 16,-2 0-186-16,0 3-98 16,0 4-25-16,-2 6 330 0,-1-2-151 0,0 0-96 15,2 1-18-15,-1 0 4 16,2 0-26-16,0 0-9 0,0-3-88 0,3-1 25 16,3-3 1-16,5 1-138 0,-1-5 91 0,5-1 31 0,-4 0 0 0,1-1-96 15,3-8 55-15,-7-3 38 0,5 1-21 0,-7-2-10 16,-1-1 13-16,-3-1 22 0,-2-2-48 15,0 1 92-15,0 1-26 0,-7 3-29 16,-3-1 139-16,-4 3-64 0,0 3-22 0,-2 1 1 31,-1 0-95-31,3 4 30 0,-2 0 29 0,6 2-433 0,0 0 207 0,4 0 106 0,-3 0 36 0,8 0-537 16,1 0 288-16</inkml:trace>
  <inkml:trace contextRef="#ctx0" brushRef="#br0" timeOffset="-173497.41">27598 13858 1237 0,'5'-9'0'0,"0"-3"0"0,2 4 0 0,-1 0 0 0,0 1 0 0,1 4 0 0,0 0 545 0,2 2-243 0,0 1-137 16,3 0 67-16,0 14-97 0,1 4-48 0,1 5 123 15,1 7-77-15,0 2-52 16,-3-1 0-16,-2 6-99 16,0 1 28-16,-3 4 9 0,-4-6 19 0,-1 3-214 0,-2-2 106 0,0 2 54 15,-8-5 26-15,-9 3-298 0,-4-11 154 0,-2-7 11 16,-2-4-140-16,-1-7 70 0,5-8 79 0,-2 0-382 15,6 0 235-15,3-20 111 0,6-2 56 0</inkml:trace>
  <inkml:trace contextRef="#ctx0" brushRef="#br0" timeOffset="-173278.19">27818 13696 1130 0,'18'-19'0'0,"1"2"0"0,0 6 0 0,1 3 0 0,-1 3 0 0,0 2 0 0,-3 3 0 0,-1 0 351 16,-3 8-156-16,0 4-79 0,-5 1-39 0,3 4 32 15,-8 0-41-15,0 1 1 0,-2-1-100 0,0 0 34 16,-6-2 0-16,-3 5 44 0,0-9-45 16,-4-1-1-16,5 0 37 0,-3-3 33 15,4-1-1-15,-3-3-22 0,6 2-11 0,0-5 101 0,2 0-50 0,2 0-7 16,0 0-45-16,0-5 72 16,9-2-40-16,7-2-1 0,3-1-239 0,3 0 105 15,4-1 52-15,4 0-675 0,2 5 346 0,1 0 159 16</inkml:trace>
  <inkml:trace contextRef="#ctx0" brushRef="#br0" timeOffset="-172869.27">28142 14018 1686 0,'-8'-6'0'0,"0"0"0"0,4 4 0 0,1-1 0 0,3 2 0 0,0 1 0 0,0 0 0 0,7 0 337 16,13 0-149-16,5 0-75 15,4-3 167-15,8 1-112 0,-3-1-69 0,3-2-212 0,-1 2 75 0,2 1 38 16,-1-4 1-16,5 1-477 15,-9 2 252-15,-1-3 132 0,-2 2 64 0,-8 0-603 0,-2 1 254 0,-1-1 164 16</inkml:trace>
  <inkml:trace contextRef="#ctx0" brushRef="#br0" timeOffset="-172701.09">28422 13730 2088 0,'-7'-9'0'0,"3"2"0"0,1 1 0 0,1 5 0 0,1 1 0 0,-1 0 0 0,2 11 0 0,0 10 0 0,0 5 0 0,0 7 346 0,0 3-155 16,0 6-76-16,0 6 155 0,0-4-121 0,0 4-55 16,0 0-28-16,0 1-539 0,0 2 256 0,0 0 137 15,0-11-800-15,0-1 459 0</inkml:trace>
  <inkml:trace contextRef="#ctx0" brushRef="#br0" timeOffset="-171740.47">28790 13759 1064 0,'-12'-4'0'0,"4"-3"0"0,-1 1 0 0,4 3 0 15,2-3 0-15,3 3 0 0,0 2 0 0,5-3 316 0,11 3-138 0,4-2-69 0,2 0-25 0,2 3 97 16,1-2-70-16,-1 2-36 15,-1 0 1-15,-1 0-37 0,2 2 11 0,-5 4-10 0,-6 2-88 0,1 2 44 16,-5 4 1-16,-6 6-65 0,-2 2 64 0,-1 2 17 16,-9 5 0-16,-9 0 44 15,-2 3-26-15,-2 2-41 0,-2-4 32 0,1 0 187 16,-2-3-91-16,6-1-46 0,3-4 120 0,4 2-66 31,4-7-48-15,8-3 0-16,0-4-60 0,3-2 22 0,10-6-1 0,7 2-140 0,5-4 65 0,2 0 38 0,1-1-1 0,0-8-495 0,-1-1 256 0,2 0 96 15,-6 0 74-15,-5-2-610 0,0 4 320 16,-7-1 158-16,-2-1-310 0</inkml:trace>
  <inkml:trace contextRef="#ctx0" brushRef="#br0" timeOffset="-171554.44">28819 13938 1153 0,'-19'-2'0'0,"3"-3"0"0,3 3 0 0,-2-1 0 0,13 3 0 0,-1 0 0 0,3 0 449 0,0 0-205 0,2 0-102 0,5 0 60 15,8 0-86-15,2 3-38 0,3-1 0 0,1 0-40 16,3 0 2-16,4-2 9 0,-4 0-9 16,-1 0-490-16,3 0 245 0,-1 0 123 47</inkml:trace>
  <inkml:trace contextRef="#ctx0" brushRef="#br0" timeOffset="-171425.43">29216 13571 1041 0,'0'0'0'0,"0"-3"0"0,-2 1 0 0,-1 2 0 0,0 0 38 0,-3 0-40 0,1 5 1 0,3 4 0 0,-1 4 298 0,1 1-129 0,2 3-65 0,0 2-332 0,0 1 121 16,0 0 62-16,0-2 32 0,6 2-514 0</inkml:trace>
  <inkml:trace contextRef="#ctx0" brushRef="#br0" timeOffset="-171251.95">29367 13718 1440 0,'-14'0'0'0,"2"3"0"0,-3 1 0 0,1 6 0 0,-5 3 0 0,1 5 0 0,1 9 258 0,0 5-109 16,5 4-56-16,-1 3 318 0,6 7-177 0,6-5-102 16,1-3-47-16,1-1-11 0,12-3-36 0,4-3 1 15,6 1-294-15,2-11 142 0,0-6 75 0,-1-2 39 31,4-6-543-31,0 2 299 0,-4-9 123 0,-2 0-569 0,-3 0 311 0</inkml:trace>
  <inkml:trace contextRef="#ctx0" brushRef="#br0" timeOffset="-171105.27">29489 13906 925 0,'-3'-9'0'0,"1"-1"0"0,1 2 0 0,0 1 0 0,1 1 0 0,0-2 279 0,0 8-125 0,0-3-57 0,4 3-30 0,7 0 1 16,-2 0 1-16,4 0-21 0,0 3-168 0,0 1 79 15,2 0 40-15,-1 2-1 0,1-2-316 0,0 0 187 16,-2-1 79-16,0 1-380 16,-5-3 212-16,4-1 106 0</inkml:trace>
  <inkml:trace contextRef="#ctx0" brushRef="#br0" timeOffset="-170744.78">29640 13798 967 0,'-4'-5'0'0,"-2"0"0"0,-3 0 0 15,4 3 0-15,-3 2 0 0,-1 0 0 0,1 7 0 0,-2 10 0 0,0 3 288 0,0 6-130 0,2 3-59 0,-3 5-31 0,4-2 140 0,-1 4-84 16,3 3-34-16,1-8-20 0,4 0 0 16,0-4-32-16,0-1 0 0,1-2-123 0,7-9 56 15,3-6 34-15,-1-3-198 0,4-6 116 0,1 0 57 16,2 0 39-16,-3-10-288 0,2-4 135 0,-2-1 23 16,1 1 48-16,-5 2-6 0,3 0-10 0,-7 4 28 15,1 3 240-15,-4-1-114 0,0 5-55 0,-2-1-22 16,1 2 111-16,-2 0-43 0,0 5-40 0,0 4 275 15,0 5-141 1,0-1-36-16,0 2-39 0,0-1-10 0,0 0-1 0,0-1-35 16,1-1-1-16,9-3-135 0,-1-1 77 0,1-2 25 15,4-6-162-15,-4 0 84 0,5 0 51 0,-4-2 2 16,1-7-26-16,-1-3-2 0,-5-4 26 0,-2 2 21 16,-1-2-8-16,-1-2-35 0,-2-2 24 0,0 0 71 15,0 3-31-15,-7 0 4 16,-5 2-35-16,1-2-96 0,-3 3 46 0,-1 2 21 15,3 2-283-15,-2 2 148 0,1 1 74 0,4 3 27 0,-4-1-345 0,8 0 196 16</inkml:trace>
  <inkml:trace contextRef="#ctx0" brushRef="#br0" timeOffset="-170556.44">29895 13825 1047 0,'11'0'0'0,"2"0"0"0,-2 0 0 0,2 0 0 0,-1 4 0 0,-2 6 157 0,4 5-50 16,-6 4-39-16,3 3 514 0,-6 4-272 0,5 4-136 15,-5 3-68-15,0 4 237 0,-2-4-157 0,0 2-74 16,-3 1-111-16,0-2 37 16,0-3 1-16,-4 5 9 0,-5-12-308 0,-6-1 149 15,1-2 75-15,-3-6-486 0,2-1 260 0,-6-4 150 16,5-8-29-16,-1-2-280 0,3 0 188 0,-1-5 98 16</inkml:trace>
  <inkml:trace contextRef="#ctx0" brushRef="#br0" timeOffset="-170318.66">30077 13701 863 0,'22'-20'0'0,"-3"7"0"0,3 5 0 0,4 6 0 0,-4 1 0 0,0 1 0 0,-1 0 0 0,-7 0 486 0,-2 3-224 0,-2 9-112 0,-3-1 21 31,0 0-67-15,-4 3-23-16,-3 0-9 0,0 1-2 0,-6 0-31 0,-5 0-1 0,-3 2 10 0,2-3 82 0,-1-4-45 0,1 3-1 15,4-3 92-15,-1-2-69 0,4 0-25 0,3-3-9 16,2 1 17-16,0-6-26 0,2 0 0 0,15 0 0 0,4 0 10 16,4 0-35-16,7-4-1 0,4-6-382 15,3 0 191-15,2 1 96 0,7 1 57 0,-5-1-369 16,-2 2 151-16,-2 2 109 0</inkml:trace>
  <inkml:trace contextRef="#ctx0" brushRef="#br0" timeOffset="-170179.98">30859 14054 2018 0,'5'-12'0'0,"-2"0"0"0,3 5 0 0,-4 5 0 0,1-1 0 0,-1 3 0 0,-1 0 0 0,1 0 0 0</inkml:trace>
  <inkml:trace contextRef="#ctx0" brushRef="#br0" timeOffset="-160308.36">7330 14486 1674 0,'-8'-8'0'0,"3"7"0"0,4 1 0 0,1 0 0 0,0 6 0 0,0 6 216 0,0 7-79 0,1 1-54 15,7 1 353-15,-3 6-199 0,4 0-99 0,0 2 16 16,-2 1-62-16,0 2-27 0,0-2 0 0,-3 4-90 16,1-3 31-16,1 4 10 0,-5-8 23 0,1-3-440 15,-2-4 219-15,0-5 111 0,0-3-661 0,0-4 325 16,0-8 122-16,0 0 123 16,0-11-371-16</inkml:trace>
  <inkml:trace contextRef="#ctx0" brushRef="#br0" timeOffset="-160191.59">7408 14775 2007 0,'0'-13'0'0,"0"2"0"0,0 1 0 0,0-1 0 0,0 3 0 16,1 4 0-16,-1 1 0 0,2 1 0 0,1 0 0 0,2 0 313 0,2 2-142 0,3 0 190 0,-1 0-162 0,6 0-80 16,-3 0-40-16,4 6-165 0,-1-1 57 15,1 2 34-15,-3 3 0 0,1-3-709 16,-2 3 371-16,-2 0 195 0,-1-1 84 0</inkml:trace>
  <inkml:trace contextRef="#ctx0" brushRef="#br0" timeOffset="-159754.31">7201 14976 995 0,'-6'8'0'0,"-1"-2"0"0,2 4 0 0,-1 1 0 0,6 0 623 0,0 1-293 0,0-1-146 0,0 3-73 0,3-3 8 0,3 2-31 15,4-5-9-15,-1-2-41 0,3 1-206 0,1-3 104 0,-5-3 51 16,5-1-581-16,-4 0 300 0,-3 0 150 0,1-7 75 15,-5-4-402-15,0-1 217 0,-2-4 98 0,0 2 122 16,0-1-4-16,-6-1 0 0,-4 1 0 0,3 2 343 16,-2-2-182-16,2 5-75 0,3 0-43 0,0 2 224 15,1-1-134-15,3 1-66 0,0 0 438 16,0 2-223 0,9 3-78-16,8-2-64 0,1 4-24 0,3 1-1 15,4 0-30-15,0 0-139 0,2 4 64 0,-1 5 33 16,-2 1 1-16,-4 3-169 0,1 5 110 0,-13-4 28 15,-1 2 29-15,-7 1 4 0,0 0-1 0,-7 2 0 16,-8-1 130-16,-9-3-82 0,-3-2-28 0,-3 0 385 0,0-1-191 0,1-2-96 16,-3-1-16-16,9-5 237 0,3 2-154 0,4-5-76 15,6 2-40-15,0-3 136 16,4 0-192-16,6 0-20 0,0 0 0 0,6 0 0 0,9 0 0 16,4 0 0-16,2 0 0 0,2 0-47 15,0 0 22-15,-1 0-208 0,-1 0 136 0,1 0 47 16,-6 0 36-16,-3 4-741 0,-2 2 359 0,-3 2 178 15,-3 1 91-15,0 3-588 0</inkml:trace>
  <inkml:trace contextRef="#ctx0" brushRef="#br0" timeOffset="-159610.04">7156 15303 1918 0,'-10'0'0'0,"2"2"0"0,2 4 0 0,1-1 0 0,3-1 0 0,-1 5 0 0,3-1 0 0,0 2 314 0,3 0-137 0,8-1-190 15,1 1 25-15,1 0 10 16,2-1 16-16,3-2-259 0,-4-1 130 0,3-2 64 0,2-1 33 0</inkml:trace>
  <inkml:trace contextRef="#ctx0" brushRef="#br0" timeOffset="-159472.95">7346 15343 867 0,'-5'1'0'0,"0"4"0"0,-1 0 0 0,4-2 0 0,0 1 0 0,1 1 0 0,1 0 596 0,0 3-279 0,0-3-130 16,0 2 29 0,3 0-89-16,5-1-45 0,2 2-510 0,0-3 242 0,4 1 107 0,1-5 59 0,-2 1-794 0</inkml:trace>
  <inkml:trace contextRef="#ctx0" brushRef="#br0" timeOffset="-159319.8">7504 15358 1450 0,'-2'0'0'0,"-4"0"0"0,2 0 0 0,0 0 0 0,3 0 0 0,-1 0 0 0,2 0 270 0,0 0-117 0,0 0-57 0,0 0-29 0,2 0 15 0,6 0 10 0,0 0-54 0,4 0-501 0,-1 1 249 0,1-1 123 0,1 0-600 0,0 0 316 0</inkml:trace>
  <inkml:trace contextRef="#ctx0" brushRef="#br0" timeOffset="-159205.8">7646 15361 1290 0,'0'0'0'0,"0"0"0"0,0 0 0 0,-2 0 0 0,2 0 0 0,-1 0 0 15,-1 0 0-15,1 2 262 0,1 0-112 0,0 1 174 0,0 0-133 0,0 1-82 0,0 0-35 0,0 1-147 16,1 2 55-16,4 0 28 16,2-1 10-16,0 2-562 0,5-5 290 0,-4 2 145 0,4-1 73 15</inkml:trace>
  <inkml:trace contextRef="#ctx0" brushRef="#br0" timeOffset="-158662.42">8118 14709 1806 0,'0'-7'0'0,"0"-2"0"0,0 5 0 0,0 0 0 0,0 2 0 0,-8 2 0 0,-3 0 0 0,-6 13 373 47,-2 6-168-47,-4 0-83 0,-1 4-42 0,-6 3 17 0,4 0-34 0,-1-2 0 0,1 1-79 0,4 0 27 0,2-4 0 0,3 3 45 0,4-7-18 0,8 1 0 16,4-2 0-16,1 2 39 0,0 0 1 0,4 4-30 15,8 0-10-15,1-1 76 0,1 2-38 0,0 1 1 16,-3 3-39 15,1 5-32-31,-4-7-8 0,-2 1 40 0,-2 2-60 0,-1-5 29 0,-2 1 1 0,1 1-339 0,-2-7 173 0,0-7 73 16,0-2 49-16,0-5-618 0,0-4 309 0,-2 0 143 16,-1 0 87-16,0-14-414 0,1-7 246 0,-4 0 122 15,0-6 52-15,0-4-153 0,0-1 112 0,-2 0 58 16,1-3 38-16,-3 2 54 0,3-3 0 0,-1 10 66 31,2 4-71-31,3 0 0 0,1 3-33 0,2 5 522 0,0-4-281 0,0 8-116 0,10 5-62 0,7 0 530 16,7 4-259-16,5 0-129 0,5-1-55 0,2 2 141 15,2 0-108-15,3 0-53 0,0 0 91 16,3 3-72-16,2-2-27 0,-7 4 12 16,-8-3-29-16,-2 1 0 0,-6 4-29 0,-3-1 83 15,0 3-33-15,-12 0-8 16,-3 5-42-16,-4 0 227 0,-1 5-114 0,0 3-56 0,0 3-85 15,0 2-10-15,-6-1 0 0,3 5 0 0,2-5 0 0,1 5 0 16,0 2 0-16,0-7 0 16,0 0 0-16,3-2 0 15,3 1 0-15,-1-5-68 0,1 3-11 0,-3-9 16 0,1-5 45 0,-2-3-622 32,-2-6 301-32,0 0 151 0,0 0 65 0,-5 0-347 15,-7 0 216-15,0-12 108 0,-4 1-304 0,0-6 206 0,-7-5 94 0,2-3-219 0</inkml:trace>
  <inkml:trace contextRef="#ctx0" brushRef="#br0" timeOffset="-158432.48">8148 15097 1335 0,'0'-3'0'0,"0"-1"0"0,0 2 0 0,0 0 0 0,4 2 0 0,-3-3 0 0,1 3 0 0,-2 0 0 0,4 0 190 0,0 7-76 16,-1 5-38-16,0-1 95 16,-1 3-72-16,-1 3-30 0,-1 0 0 0,0 1 16 0,0-2-47 0,-1 2 9 15,-7-3-9-15,2-2-43 0,1-2 1 0,-5-1 42 16,3-3-80-16,1 0 50 0,0-4-9 0,1-3-55 47,3 0 43-47,1 0 24 0,1 0-19 0,0-3-40 0,0-4 18 0,1-3 0 0,6 2 15 0,-1 0 2 15,3-1-1-15,-1 0 13 0,3 2-14 0,-2-1-149 0,-1 2 71 0,3-3 41 16,0 4-454-16,1-6 225 16</inkml:trace>
  <inkml:trace contextRef="#ctx0" brushRef="#br0" timeOffset="-158288.48">8518 14872 822 0,'4'-2'0'0,"0"-4"0"0,4 3 0 0,-1-5 0 0,2 4 705 0,0 0-334 0,5-1-166 31,0 2-84-31,2-2 123 0,4-1-94 0,0 3-60 0,2 1-29 0,3 0-239 31,-3-1 107-31,1 3 54 0,-1 0-804 0</inkml:trace>
  <inkml:trace contextRef="#ctx0" brushRef="#br0" timeOffset="-157849.74">8511 15169 1004 0,'-8'1'0'0,"3"-1"0"0,-1 2 0 0,4-2 0 0,2 0 0 0,0 0 509 0,5 0-236 0,8 0-117 0,5-2-60 0,6-5 69 0,0 2-54 0,-1-1-42 0,1 2 1 15,-2 1-184-15,-1 2 77 0,-3 1 37 0,1 0-60 0,-8 6 44 0,-2 6 27 0,-2 6-80 16,-5 3 52-16,-2 5 28 0,0 4 9 0,0-5 30 0,-4 4 0 0,-4-3-75 0,3 0-1 0,2-5 76 16,3-1 2-16,-2-7-39 0,2-4-7 0,0-9-118 15,0 0 60-15,4 0 23 16,5-14-79-16,0-7 59 31,-1-7 28-31,1-5-353 0,-3-3 174 0,1-6 54 0,-3 3 61 0,-1-5-158 0,-2 0 103 0,-1-6 51 0,0-5 26 0,0-10-14 16,-2 2 10-16,-7-4 29 0,5-4 1 0,-1 6 130 15,3 3-65-15,-3 3-42 16,2 25 506-16,0 12-246 0,1 12-136 0,1 8 278 16,1 2-186-16,0 11-24 0,0 15-75 0,0 9 199 0,5 12-131 0,6 8-67 15,2 8-33 1,3 9 233-16,1-3-138 0,1 1-64 0,3 0-8 0,3-5-29 16,1 2 1-16,6 4-19 0,0-13-138 0,1-5 65 15,1-6 31-15,0-9-33 0,-2-8 33 0,-1-2 9 31,-9-16 24-31,-3-11-437 0,-4-1 210 0,-4-1 51 0,-6-13 71 0,1-4-569 0,-5-3 303 0,0-5 148 16,-2-7 74-16,-7-8-370 16,-2-5 221-16</inkml:trace>
  <inkml:trace contextRef="#ctx0" brushRef="#br0" timeOffset="-157732.14">8991 14532 1875 0,'0'-16'0'0,"0"2"0"0,0 7 0 0,0 0 0 0,0 5 0 0,0 2 0 0,0 2 326 0,6 10-144 0,2 5 139 47,2 2-132-47,-3 3-80 0,5 2-36 0,-4 2-323 0,1 3 144 0,-2 2 71 0</inkml:trace>
  <inkml:trace contextRef="#ctx0" brushRef="#br0" timeOffset="-157320.28">7317 15937 1529 0,'-6'-24'0'0,"6"6"0"0,0 5 0 0,11-1 0 0,13 2 0 15,2 4 0-15,4 5 223 0,2 0-92 0,2 3-47 0,2 6-49 0,2 11 12 16,-9 4-9-16,-2 6-1 0,-5 4-113 0,-9 4 56 0,-6 1 29 15,-6 5 10-15,-1-3-11 16,-8 1 0-16,-9-1 30 0,-5-1-1 0,-7 4 59 16,1-12-44-16,-6-2-21 0,1-3 58 0,2-7-28 15,1-5-28-15,-1-3-264 32,9-9 122-32,5 0 65 0,4-9 38 0,4-12-547 0,6-5 261 0,2-7 132 0,1-3 48 0,1-2-324 0,7 0 199 0,3 1 100 15,1 3 22-15,-2-3 38 0,1 13 77 0,-2 2 204 16,1 5-139-16,-2 5-52 15,1 8-25-15,0 1 596 0,-1 3-307 0,1 14-156 0,0 8-71 0,2 7 668 16,4 5-332-16,1 3-166 16,0-1-95-16,1 2 100 15,2-2-93-15,2-2-48 0,2-3-231 0,1 4 101 16,0-13 37-16,-1-3 0 0,3-7-661 0,-4-7 354 0</inkml:trace>
  <inkml:trace contextRef="#ctx0" brushRef="#br0" timeOffset="-157152.52">7748 16003 1613 0,'0'-17'0'0,"0"3"0"0,0-1 0 0,6 5 0 0,9 3 0 0,-2 1 0 0,8 0 375 15,5 3-159-15,1 1-95 0,3 2-41 0,4 0-69 16,-3 0-1-16,2 0 28 47,3 2-570-47,-8 0 280 0,-5 2 145 0,0 2 72 0,-10-6-387 0</inkml:trace>
  <inkml:trace contextRef="#ctx0" brushRef="#br0" timeOffset="-156917.3">7921 15765 678 0,'-4'-7'0'0,"-1"1"0"0,4 0 0 0,1 6 212 0,0 0-88 0,0 10-43 16,9 10 0-16,2 8 276 16,6 8-151-16,-2 6-88 0,2 3-41 0,-3 7 184 0,1 1-112 0,-2 7-55 15,1 5-88-15,-7-10-10 16,-3-1 42-16,-3-8-105 0,-1-2 53 0,0-8 25 15,-6 0 10 1,-5-19-15-16,-4-9 32 0,-3-3-1 0,-1-5 1 0,-1-2 40 16,-3-9 9-16,4-10-99 0,3-3 40 0,0-3 33 0,0-2-37 0,5-3-13 0,1 1-107 15,6 4 59-15,4 2 29 0,0 2-315 16,0 1 163-16,1 3 79 31,7-1 42-31,6 5-262 0,1 1 140 0,2 2 37 0,5 0 46 0,4-5-446 0</inkml:trace>
  <inkml:trace contextRef="#ctx0" brushRef="#br0" timeOffset="-156804.52">8406 15792 656 0,'2'-6'0'0,"0"2"0"0,-1-2 0 0,-1 3 0 0,0 0 0 0,0 3 0 0,0 0 346 16,-5 0-153-16,0 7-69 0,-5 6-306 0,2 1 106 0,-3 2 53 0</inkml:trace>
  <inkml:trace contextRef="#ctx0" brushRef="#br0" timeOffset="-156649.61">8199 16113 1480 0,'-8'3'0'0,"0"-3"0"0,3 3 0 0,0-3 0 0,4 3 0 0,1-3 304 0,0 0-124 0,0 0-76 0,10 0 377 0,7-3-222 0,6-3-111 0,5-5-55 0,4 0-11 0,-1-1-10 0,1 1-35 16,-2-1 1-16,1 0-198 0,-1 2 98 0,3 0 60 15,-10 3-690-15,-1 2 364 0,-6 5 183 0,-5-2-739 16</inkml:trace>
  <inkml:trace contextRef="#ctx0" brushRef="#br0" timeOffset="-156474.95">8394 15945 1561 0,'-3'7'0'0,"1"2"0"0,2 3 0 0,0 7 0 0,0 5 0 0,0 9 0 0,2 5 777 0,2 4-370 0,5 4-185 0,-3 1-92 0,-2 2 161 16,4 5-117-16,-4-12-73 0,0-3-141 15,-1-4 36-15,-2-4 1 0,1-4 38 0,1-3-540 16,-3-12 266-16,0-7 137 0,0-5-726 16,0 0 421-16,0-12 210 0,-3-8-38 0</inkml:trace>
  <inkml:trace contextRef="#ctx0" brushRef="#br0" timeOffset="-156371.98">8391 16229 1031 0,'-10'-2'0'0,"-1"2"0"0,-1 0 0 0,3 0 0 0,-2 6 0 0,-1 6 0 0,-3 3 0 0,3 2 187 0,1 0-75 0,1 4-37 15,1-2-1-15,0-1-341 0,3 0 155 0</inkml:trace>
  <inkml:trace contextRef="#ctx0" brushRef="#br0" timeOffset="-156234">8411 16246 1538 0,'0'0'0'0,"2"0"0"0,-2 3 0 0,1-3 0 0,-1 1 0 0,2 1 154 0,0 0-59 0,2 0-28 0,2-1 31 15,-1 2-30-15,4-2 9 0,-2-1-40 16,4 0-573 0,1 0 287-16</inkml:trace>
  <inkml:trace contextRef="#ctx0" brushRef="#br0" timeOffset="-155866.64">8741 15790 1254 0,'0'-11'0'0,"0"2"0"0,0 4 0 0,0-2 0 0,0 5 0 0,0 2 0 0,-1 0 0 0,-6 0 172 0,2 7-68 0,-3 5 125 0,0 3-100 0,0-1-47 0,-1 2 1 0,4 2 41 16,-4 3-44-16,2-1 10 15,4-2-53-15,-3 0 208 0,5 1-104 0,1 1-52 0,0 1-26 0,0 4 129 16,1-3-82-16,10 2-36 31,1 0 40-31,1 5-38 0,1 2 9 0,1-4-22 0,-4 0-26 0,2 1 0 0,-1 0 0 0,-5 1-19 0,1 2 28 0,-4-5-9 16,-3-3 0-16,-1-2-67 15,0-4 34-15,0 0-1 16,0-3 44-16,-5-9-210 0,-2-4 96 0,0-1 23 0,0 0-351 0,-2 0 175 16,2-6 73-16,-4-8 65 0,4-3-386 0,-4 0 216 31,0-4 107-31,-1-2-227 0,1-1 158 0,1 5 93 0,-4 2 42 0,2 5 101 0,0 0-29 0,-1 3-1 16,-2 1-38-16,4 8 499 0,-2 0-245 0,1 0-122 46,1 0 376-46,-1 8-240 0,1 5-48 0,2 2 24 0,2 2-79 0,2 0-41 0,0 3 1 0,4-4-560 16,1 2 269-16,0-4 120 0,1-4 64 0,9-5-412 0</inkml:trace>
  <inkml:trace contextRef="#ctx0" brushRef="#br0" timeOffset="-155729.34">8822 16240 2312 0,'10'3'0'0,"0"0"0"0,1 3 0 0,1-1 0 0,1 4 0 0,2 2 0 0,-4-2 0 0,3 3 436 15,-4 1-200-15,3-2-99 0,-2 3 109 0,0-1-96 0,-5-4-61 0,3-2-638 16,-4-2 294-16,0-2 145 0,-1-3 74 0,1 0-899 0,-3-8 475 16</inkml:trace>
  <inkml:trace contextRef="#ctx0" brushRef="#br0" timeOffset="-155570.39">9006 15966 1361 0,'13'-3'0'0,"3"-4"0"0,2 0 0 0,3-2 0 0,8-3 0 0,-2 4 0 0,3 1 315 0,3-2-140 0,2 2-68 0,-3-2 513 0,6 0-284 16,-10 5-156-16,0-1-261 0,-2 1 58 0,-4 0 29 15,-5 4 1-15,3-3-710 16,-12 3 366-16,-4 0 186 0</inkml:trace>
  <inkml:trace contextRef="#ctx0" brushRef="#br0" timeOffset="-155356.18">9047 16204 1089 0,'0'4'0'0,"0"-3"0"0,1 2 0 0,4 0 0 0,2 1 0 0,4 2 255 0,2-1-109 0,4 2-54 0,2 5 129 0,1 0-97 16,0 4-43-16,-2 5 42 0,-1 3-43 0,-5 7 0 0,-3 6-34 0,-5-1 176 16,-4 0-92-1,0-1-47-15,-2-4-23 0,-5-5 203 0,1-4-104 16,-1-12-65-16,2-6-29 0,2-4-11 0,3 0-17 0,0-18-1 15,0-6-493-15,6-7 242 0,7-6 123 0,2-5-275 0,-2-6 196 0,2-3 50 16,0-7 67-16,-2 4-722 16,-1-2 370-16</inkml:trace>
  <inkml:trace contextRef="#ctx0" brushRef="#br0" timeOffset="-155206.81">9326 15725 1897 0,'0'-39'0'0,"0"5"0"0,0 0 0 0,0 18 0 0,-3 5 0 0,1 11 0 0,-3 0 237 0,1 6-101 0,0 17-40 0,3 9 412 0,1 10-235 0,0 10-119 16,0 8-58-16,0 4 387 0,5 10-432 0,5-10-51 15,0 3 0-15,6-4 0 0,-1 0 0 0,7 2 0 16,6 10-103-16,0-16-213 16,2-6 176-16,1-3-588 0,-2-13 376 0,-5-7 111 15,-1-2 110-15,-9-20-382 0</inkml:trace>
  <inkml:trace contextRef="#ctx0" brushRef="#br0" timeOffset="-155064.14">9649 15567 2037 0,'0'-26'0'0,"1"11"0"0,4 11 0 0,2 3 0 0,1 1 0 0,-5 12 0 0,-1 9 0 0,-2 9 0 0,0 4-132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14:46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21460 3139 1518 0,'2'-22'0'0,"-1"-1"0"0,-1 3 0 0,0 1 0 0,2-1 0 0,-2-6 0 16,0 8 0-16,0 0 213 0,-2 2-87 0,-7 3-44 0,-2 6 177 0,-3-1-101 0,-4 8-64 0,-5 0-28 15,-1 9 79 16,-6 10-53-31,-2 6-27 0,-2 5 11 0,6-1 18 0,4 1-27 0,4-1 0 16,5-2-6-16,5-3-22 0,2 0 9 0,8-3-47 0,0-3-1 0,0-3 39 0,4 0 0 0,7-3-46 16,-2 5 9-16,3-4 37 0,0-2 0 0,-3 4 77 15,1-1-39-15,-1 3 1 16,-4 3-38-16,-1 1 158 0,-2 1-198 0,-2 2 0 0,0 2 0 0,0 3 0 16,0 3 0-16,0 0 0 0,-3 0 0 0,0-1 0 15,1 0 0-15,2-1 0 16,-2 6 0-16,2-7 0 15,0-2 0-15,0 1 0 0,0 0 0 0,2 1 0 0,0 7 0 0,2-6 0 16,1 0 0-16,-2 5 0 0,2 1 0 0,-3 2 0 16,7 10 0-16,-6-5 0 0,2 3 0 0,-2 3 0 15,3 2 0-15,-1 2 0 0,-1 10 0 0,-2-8 0 16,-1 2 0-16,0 3 0 16,-1 2 0-16,0 11 0 0,0-13 0 0,-1 6 0 15,-2-1 0-15,-3 0 0 0,5-4 0 0,-1 6 0 16,2-16 0-16,0-1 0 0,0-1 0 0,0-3 0 15,5-4 0-15,4 4 0 0,3-15 0 0,1-1 0 16,-2-2 0-16,3-4-743 0,0 1 173 0</inkml:trace>
  <inkml:trace contextRef="#ctx0" brushRef="#br0" timeOffset="664.01">21838 3222 1767 0,'-13'-13'0'0,"2"1"0"0,3 3 0 0,3 0 0 0,5 3 0 0,2-1 0 0,14 3 0 0,7 1 251 0,1-1-96 0,4 4-63 0,3 0 173 16,0 1-113-16,0 12-56 0,-1-1-28 0,1 7 11 15,-3 0-39-15,-5 7-1 0,-3 2 1 0,-6 5-49 16,-6-1 1-16,0 9 57 0,-8-10-107 0,0 5 48 16,-17-4 0-16,-5-1 81 0,-3-3 0 15,-10-1-48-15,3-9 10 16,-4-4 41-16,0-4-25 0,0-4-20 15,1-6-18-15,-3 0-193 0,9 0 98 0,5-12 55 0,6-6 0 0,5-1-503 16,6-4 258-16,7-4 106 0,0 2-206 0,15-1 167 16,8-3 84-16,5 1-353 31,2 0 219-31,4-6 98 0,0 5 65 0</inkml:trace>
  <inkml:trace contextRef="#ctx0" brushRef="#br0" timeOffset="812.68">22122 3166 1091 0,'21'-21'0'0,"0"1"0"0,-3 2 0 0,-6 7 0 0,-5 4 0 0,-5 5 0 0,-2 2 0 0,0 9 161 0,-7 12-62 0,-7 4 574 0,-5 8-317 0,0 9-150 15,4-6-89-15,-2 6 499 0,4-2-289 0,1 0-145 16,4 1-79-16,3 0-103 0,5-6 0 0,0-2 0 16,11-3 0-16,9-4 0 0,10-5 0 0,6 2 0 15,4-13-136-15,4-7-144 16,3-3 158-16,-2 0-334 0,2 0 251 0,-9-15-7 0,-3-3 100 0,-2-3-708 16,-6 1 390-16</inkml:trace>
  <inkml:trace contextRef="#ctx0" brushRef="#br0" timeOffset="970.92">22573 3255 1396 0,'-16'0'0'0,"0"0"0"0,5-2 0 16,2 2 0-16,5 0 0 0,0 0 0 0,4 0 695 0,0 0-318 0,5 0-175 0,9 0 273 0,7 0-218 16,2 0-109-16,2 2-123 0,2 1 24 15,-1 1-10-15,0-2-1 0,1 2-601 16,-1 1 300-16,-1 0 151 0,1 1 86 0,-8-2-771 0</inkml:trace>
  <inkml:trace contextRef="#ctx0" brushRef="#br0" timeOffset="1118.76">22586 3463 2308 0,'-19'1'0'0,"5"-1"0"0,1 4 0 0,1-1 0 0,4 0 0 0,6 0 0 0,2-2 0 0,2 3 0 0,12-2 279 16,6-1-121-16,5 2-194 15,2-3 32-15,2 0 1 0,2 0 42 0,0 0-344 0,2 0 173 0,1 0 94 16,-4 0 34-16</inkml:trace>
  <inkml:trace contextRef="#ctx0" brushRef="#br0" timeOffset="1361.65">23027 3184 1817 0,'1'-9'0'0,"3"4"0"0,4-2 0 0,2 3 0 0,4 1 0 0,5 2 0 0,0 1 289 0,5 0-125 0,1 4-62 0,0 10 125 16,-1 4-93 46,3 2-39-62,-7 3-9 0,-4 1-71 0,-5 3 23 0,-7 0 1 0,-2 4 0 0,-2 3-49 0,-9-6 20 0,-11 1-1 0,-5-1 63 0,-5-5-34 0,1-3 1 0,-4 4-100 0,1-12 45 0,3-4 27 0,-1 0-20 0,4-6-375 16,3-2 178-16,-2 0 104 0,11 0 28 0,6-6-548 15,6-10 291-15,2-4 146 0,0-5 64 16</inkml:trace>
  <inkml:trace contextRef="#ctx0" brushRef="#br0" timeOffset="1759.82">23488 3096 1335 0,'-2'-9'-1'0,"2"-1"1"0,-5 5 0 16,-1 0 0-16,-1 1 0 0,0 0 0 0,-1 2 0 0,-3 2 0 0,-2 0 374 0,0 9-168 0,-3 7-84 16,-2 6 69-16,-1 4-66 15,0 3-49 1,1 5 166-16,2 4-102 0,1 1-51 0,7 3-25 0,-1 1 133 0,9-3-84 0,0-1-37 0,2-2 0 0,9 1-259 15,6-7 111-15,5 4 65 16,-2-14-665-16,5-1 333 0,0-7 183 0,0-1 33 0,-1-6-681 0</inkml:trace>
  <inkml:trace contextRef="#ctx0" brushRef="#br0" timeOffset="2129.51">23582 3173 1456 0,'-19'0'0'0,"6"0"0"0,-3 0 0 0,5 0 0 0,-2 0 0 0,6-2 0 0,2 1 0 0,4 0 638 0,1-2-301 0,0 0-150 15,0 2 177-15,1-2-168 0,4 3-80 0,4 0-35 16,-1 0 0-16,-1 0-44 0,2 0 9 0,-2 10-49 16,-2 0 1-16,0 4 39 0,-2 0-1 0,0 3-88 15,0 4 54-15,-2-3-10 0,1 4-32 0,0-1 38 16,0 0-2-16,-1 2 1 0,2 1-73 0,2-3 41 16,-1-3 3-16,3-1-31 0,-1 0 25 15,5-1 0-15,1-1 26 0,0-5-173 16,4-3 81-16,-1-2 44 0,4-3 16 15,1-2-150-15,6 0 60 0,-4 0 54 0,1-10-434 0,-1-4 239 16,3 0 119-16,-3-4-507 16</inkml:trace>
  <inkml:trace contextRef="#ctx0" brushRef="#br0" timeOffset="2321.21">23760 3196 1106 0,'-20'0'0'0,"4"0"0"0,2 1 0 0,1 2 0 0,10-1 0 0,3 1 668 16,0-1-316-16,12 2-158 0,9-2-78 0,6-2 131 0,7 0-110 0,2 0-50 16,3 0 11-16,0 0-30 0,1-2-1 0,2 0-21 15,-5-2-326-15,-5-1 159 16,1 1 78-16,-3 1-562 0,-2-1 311 0,1 0 159 16,-9 2 75-16,-5 0-664 0</inkml:trace>
  <inkml:trace contextRef="#ctx0" brushRef="#br0" timeOffset="2730.01">24029 3012 1797 0,'-10'4'0'16,"2"3"0"-16,0 2 0 0,-2 5 0 0,1 4 0 0,3 5 0 0,1 7 0 0,0 5 253 0,1 6-109 0,1 8-45 0,2-5 510 0,1 1-287 0,0-1-142 0,0-3 30 15,1-3-87-15,10 1-34 0,-2-12-9 16,4-7-312-16,2-3 135 0,0-8 66 0,2-5 34 0,3-4-399 15,-2 0 212-15,1-7 110 0,-3-10-346 0,3-6 150 16,-3 0 114-16,-5 0 5 0,-1 0 58 0,-3-1 27 16,0 4 1-16,-4 5 155 0,0-1-72 0,-1 7-23 15,-2 2 1-15,0 5 341 0,0 2-187 0,-5 0-93 16,-1 1-56-16,-2 11 389 0,3 5-189 0,2 1-32 16,2 0-66-16,1 5-33 15,0 1 8-15,0-5-41 0,3 4-79 0,7-5 39 16,5-4 0-16,-1-3-227 0,4 0 142 0,-1-6 58 15,1-5 33-15,0 0-290 0,-1 0 144 0,-1-11 22 16,-2-4 47-16,-3 0-38 16,-5-3 37-16,-3-3 1 0,-3 0 162 0,0-1-63 15,0 0-40 1,-7 5 196-16,-6 0-107 0,-1 2-42 0,-4 4-29 0,1 2 55 16,-3-2-37-16,0 8 18 0,5 1-1 0,-2 1-224 0,6 1 95 0,1 0 63 15,0 0 2-15,6 0-622 0,4 0 307 0,0 0 144 31</inkml:trace>
  <inkml:trace contextRef="#ctx0" brushRef="#br0" timeOffset="2881.92">24503 3123 2366 0,'5'-5'0'0,"3"3"0"0,-1-4 0 0,2 6 0 0,1 0 0 0,1 0 0 0,0 4 0 0,3 12 431 0,-1 5-197 0,2 6-99 0,-2 6 326 0,1 2-217 0,-2 5-184 0,-4 7-60 0,-4 1 0 16,-3 4 0-16,-1 3 0 0,0-6 0 0,-11-5 0 15,-8-1 0-15,-1-8 0 0,-6-2-430 0,0-1 163 16,5-17 148-16,2-4-807 0,2-9 421 0,6-2 235 16</inkml:trace>
  <inkml:trace contextRef="#ctx0" brushRef="#br0" timeOffset="3049.46">24824 3327 1134 0,'18'-4'0'0,"-1"1"0"0,0-1 0 0,3 0 0 0,2 1 336 0,2 3-149 16,5-3-67-16,-4 1-46 0,0 1 470 0,4 0-253 16,-3 1-128-16,0-3-295 0,2 3 94 15,-11 0 32-15,-2 0 0 0,-7 0-671 0,-2 0 344 32,-4-2 173-32</inkml:trace>
  <inkml:trace contextRef="#ctx0" brushRef="#br0" timeOffset="3188.8">25054 3026 2130 0,'0'6'0'0,"0"1"0"0,0 9 0 0,0 3 0 0,0 10 0 0,0 7 0 0,0 10 0 0,1 10 569 0,1 5-266 0,-2 1-133 0,0 12-58 0,0-12-42 16,0-3 0-16,0-1 53 16,0-4-43-16,0-4 0 0,-3 3-34 0,-2-17-1302 0</inkml:trace>
  <inkml:trace contextRef="#ctx0" brushRef="#br0" timeOffset="3633.08">23581 2996 1011 0,'0'-16'0'0,"0"1"0"0,0 0 0 0,0 2 0 0,0 2 0 0,0 4 290 15,0 2-126-15,0 5-63 0,0 0-32 0,-3 0 297 16,-6 8-169-16,-1 13-80 0,-1 4-39 0,-3 7 141 15,3 6-90-15,0 5-36 32,3-3-161-32,4 2 53 0,4 0 26 0,0-2-811 0,0 0 419 0</inkml:trace>
  <inkml:trace contextRef="#ctx0" brushRef="#br0" timeOffset="4764.29">25654 3361 1575 0,'0'-2'0'0,"-2"-2"0"0,1-1 0 0,-1 0 0 0,0 4 0 0,0 0 0 0,2-1 0 0,0-1-1 0,0 3-1 0,0 0 194 0,0 0-83 0,0 5 98 0,0 2-85 0,0 5-43 0,0 0 0 0,0 5 7 15,0-2-49-15,-1 6 0 16,-7-1 0-16,-1 4-37 0,-3 3 0 0,-1 1 47 0,-1 1-154 0,-5 0 72 15,0 1 36-15,-1-3-304 0,0-1 142 16,-2 3 92-16,5-9 2 0,1-5-449 0,1-7 232 0,7-2 123 16,-2-6 61-16</inkml:trace>
  <inkml:trace contextRef="#ctx0" brushRef="#br0" timeOffset="5032.91">25546 3072 1950 0,'6'-10'0'0,"-2"-2"0"16,3 8 0-16,-1 3 0 0,4-1 0 0,-3 2 0 0,1 0 0 0,0 13 0 0,3 5 302 0,-2 6-132 0,1 3-57 0,2 7 211 16,-2 3-143-16,5 4-72 0,-3 6-35 0,5 0 83 0,2 10-51 0,-2-6-38 15,2 2-64-15,0-2-1 0,1-3 35 0,-1-4 0 47,1 3-222-47,-5-11 105 0,0-7 59 0,-4-5-235 0,-1-2 137 0,-2-5 75 0,0 0-24 0,-4-10-201 0,-3-3 120 0,2-4 60 16,-1 0 0-16,0 0-201 0,0-1 116 0,3-9 72 0,-2-6-142 15,3 2 103-15,2-7 50 0,0 1 27 0</inkml:trace>
  <inkml:trace contextRef="#ctx0" brushRef="#br0" timeOffset="5313.12">26140 3370 1725 0,'0'-8'0'0,"0"1"0"0,0 2 0 0,1-1 0 0,8 0 0 16,4 3 167-16,3 3-65 0,5 0-33 0,3 0 252 0,1 0-142 0,6 6-61 0,-4 5-45 0,2 4-74 0,-3 2 1 0,-1 1 38 15,-3 2-1-15,0 3-165 0,-14-2 78 0,0 1 44 16,-7 0-140-16,-1 2 92 16,-9-3 46-16,-8 4 10 0,-6-8-64 0,-5-2 3 15,-3-2 29 1,-2-5-14-16,2 0 1 0,-6-2-12 0,8-4 32 0,5-2-181 0,-1 0 86 0,7-2 43 16,3-7-1-16,5-5-371 0,10-5 209 0</inkml:trace>
  <inkml:trace contextRef="#ctx0" brushRef="#br0" timeOffset="5496.12">26514 3304 1834 0,'-7'5'0'0,"-2"-2"0"0,1 5 0 0,-5-1 0 0,-1 7 0 0,1 2 0 0,-2 4 1008 0,-1 2-486 0,6 4-242 0,1 0 7 16,5 4-287-16,4-6 0 0,2 2 0 0,15 0 0 15,9-6 0-15,6-1 0 0,4 1 0 16,4-10 0-16,1-1 0 0,-2-3 0 0,3-6-632 0,-3 0 221 15,5 0 194-15,-13 0-778 0,0-11 480 0,-8-2 238 16</inkml:trace>
  <inkml:trace contextRef="#ctx0" brushRef="#br0" timeOffset="5649.21">26886 2934 1590 0,'-9'-8'0'0,"6"1"0"0,-2 5 0 0,2-1 0 0,-3 3 0 0,2 0 0 0,-1 3 0 0,0 11 580 0,-1 3-271 16,0 3-135-16,2 6 198 0,-2 1-166 0,0 0-76 0,2 1-50 16,1 0-435-16,0 2 196 0,3-1 98 15,0-1-909-15</inkml:trace>
  <inkml:trace contextRef="#ctx0" brushRef="#br0" timeOffset="5842.88">27137 3109 2593 0,'-13'1'0'0,"-2"7"0"0,4 2 0 0,-5 7 0 0,-1 8 0 0,-3 5 0 0,4 8 0 0,3 8 0 0,3-1 683 0,1 5-323 0,8-2-162 0,1 3-149 16,0-9-13-16,10-4-24 0,5-5-12 0,4-6-568 15,0-4 272-15,4 0 175 0,-1-14 74 0,0-5-787 16,-2-4 431-16,1 0 216 0</inkml:trace>
  <inkml:trace contextRef="#ctx0" brushRef="#br0" timeOffset="6013.38">27264 3329 2366 0,'-6'-2'0'0,"0"-2"0"16,3 2 0-16,0 1 0 0,3-2 0 0,0 3 0 0,4 0 0 0,10 0 0 0,6 0 321 0,5 6-142 0,3-3-71 0,4-2-99 0,4 3 37 0,-3-4-10 15,3 2 0-15,1-2-560 16,1 0 279-16,-2 0 141 0,0 0-673 0,-9 0 374 16,-4-2 185-16,-8-2 90 0,-3-2-126 0</inkml:trace>
  <inkml:trace contextRef="#ctx0" brushRef="#br0" timeOffset="6381.8">27598 3179 1161 0,'-9'-4'0'0,"1"0"0"0,-4 3 0 0,2 1 0 0,0 0 0 0,-2 3 0 0,0 12 0 0,-3 8 288 0,3 4-126 0,-5 8-53 0,5 4 332 15,-3 4-203-15,5 7-100 0,1 1-51 16,3-2 266-16,-1 5-150 0,7-13-87 0,0-3-40 0,2-12-116 16,9-2 38-16,6-9 0 0,3-2-266 15,-1-13 147-15,5 0 79 0,3-8 39 16,0-12-355-16,0-1 166 0,1-3 111 0,-5 2-169 16,-4-2 113-16,-1 2 17 15,0 4 42-15,-7 1 70 0,-1 0-9 0,-7 7-19 0,0 2 0 0,-3 8 406 16,0-3-203-16,0 3-101 0,-9 0 427 0,-4 14-214 15,2 1-134-15,-1 3 209 0,4 3-158 0,-2 0-71 16,6 0-49-16,2-3-3 16,2 1-67-16,0-4-6 0,0 1 0 0,4-4 0 0,8-4 0 15,-2-5 0-15,6-3 0 0,-3 0-138 16,1 0 72-16,0-5 60 0,0-6-250 0,-3-3 132 16,-2 0 17-16,-4-4-55 15,1 0 69-15,-2-3-2 0,-2 3 34 0,-2 2 53 0,0-1-29 0,0 3 1 16,-10 0 0-16,3 0 40 0,-2 4-16 0,-4 2 1 15,3-1-25-15,1 4-104 0,-2-1 52 16,4 1 17-16,2 1-389 0,2-1 212 0,0 0 105 16,3-1-540-16</inkml:trace>
  <inkml:trace contextRef="#ctx0" brushRef="#br0" timeOffset="6553.07">27971 3184 2088 0,'4'0'0'0,"2"0"0"0,-1 0 0 0,0 0 0 0,3 0 0 0,1 0 0 0,0 0 399 0,3 1-181 0,2 11-91 16,2 8 315-16,1 4-207 0,-3 5-100 0,1 5-49 0,-3 7 115 16,-5 9-201-16,-5 0 0 15,-2 3 0-15,-11 0 0 0,-8 1 0 0,-7-3-17 16,-5 6-255-16,-4-16 150 16,-5-2 79-16</inkml:trace>
  <inkml:trace contextRef="#ctx0" brushRef="#br0" timeOffset="7753.29">21895 4068 1164 0,'0'0'0'0,"0"0"0"0,1 0 0 0,3 0 0 0,2 0 0 0,-2 3 593 0,4 0-276 0,2 4-139 0,2 3-68 0,0-1 140 16,2 5-94-16,1-1-64 0,0 3-194 0,-1 4 70 31,2-1 37-15,-4 3-1-16,4 0-178 0,-7-1 101 0,1-1 57 0,-4-1-656 0,2-5 336 0,-1-3 168 0</inkml:trace>
  <inkml:trace contextRef="#ctx0" brushRef="#br0" timeOffset="7933.44">22211 3931 868 0,'-3'-1'0'0,"1"-3"0"0,-1 3 0 0,1 1 0 0,2 0 0 0,-4 16 651 31,1 6-296-31,-1 8-163 0,-2 10 412 0,-1 6-282 0,-6 9-142 0,1 8-70 0,-7 10 169 0,2-4-125 0,-1 3-57 16,1-5-40-16,2-4-17 0,4-8-18 15,-1 4-22-15,6-19-324 0,3-5 149 0,0-7 107 16,3-6 54-16,0-7-684 0,3-3 371 0,1-12 58 16,6 0-592-16</inkml:trace>
  <inkml:trace contextRef="#ctx0" brushRef="#br0" timeOffset="8069.8">22316 4228 2088 0,'14'-15'0'0,"0"6"0"0,4 0 0 0,3 1 0 0,1 4 0 0,2 3 0 0,3-1 0 0,1 2 0 0,-1 0 198 0,7 0-70 0,-12 2-49 0,6 5-169 16,-3 2 65-16,-4 2 31 0,-2 1 1 0,2 3-604 15</inkml:trace>
  <inkml:trace contextRef="#ctx0" brushRef="#br0" timeOffset="8220.54">22420 4500 2127 0,'-17'1'0'0,"-1"2"0"0,7 0-1 0,6 1-3 0,1-3-1 0,4 3 1 0,0-2-1 0,8-2 1 0,11 2 351 0,1-2-157 16,7 0-77-16,3 0-348 0,-1 0 137 0,3 0 77 15,-2 0 25-15,0 0-711 0,-2 0 361 16,-1 0 180-16</inkml:trace>
  <inkml:trace contextRef="#ctx0" brushRef="#br0" timeOffset="8601.29">22937 4160 1346 0,'0'-12'0'0,"-5"3"0"0,2 0 0 16,2 3 0-16,-2 0 0 0,2 4 714 0,-1-2-329 0,2 1-177 0,0 1-85 0,0 2 237 15,0 0-161-15,0 0-80 16,0 0-30-16,0 0-50 0,2 0-1 0,-1 0 1 16,2 0-131-16,-1 0 66 0,4 2 41 0,-5 2-8 15,2-3-106-15,1 1 69 0,-3-1 35 0,1 0-77 16,0 4 61-16,0-4 20 0,0 0-67 0,0-1-91 16,-1 2 47-16,1 1 44 0,1-3-7 0,-1 0-15 15,0 0 21-15,0 0 0 16,-1 0-8-16,0 0 1 15,1 0 21-15,0 0 13 0,-2 0 62 0,2 0-31 0,-2 0-8 0,0 0 151 16,0 0-87-16,0 0-30 0,0 0 0 0,0-3 97 0,0 1-62 16,0 2-30-16,0 0 6 0,1 0-71 15,-1 0 48-15,0 0 23 0,2 0-73 0,-2 5 15 16,2 2 39-16,-1 2 2 0,1 2-178 0,1 0 71 16,1 4 44-16,2 3-164 15,1-1 96-15,1-1 22 0,0 3 31 0,1-2-264 16,3-1 142-16,-1-1 61 15,2-2 46-15,-1-2-383 0,2-1 210 0</inkml:trace>
  <inkml:trace contextRef="#ctx0" brushRef="#br0" timeOffset="8842.92">23311 3979 1376 0,'0'-12'0'0,"0"4"0"0,0-1 0 0,0 4 0 0,0 3 0 0,0 0 0 15,-3 2 719-15,0 4-341 0,-2 10-159 0,-2 11-96 0,-3 8 410 16,-2 9-247 0,-4 13-124-16,-4 9-27 0,-4 13-135 0,0-1 0 0,-4 13 0 15,-4 7 0-15,1 6 0 0,-1 0 0 0,-5 7 0 16,11-25 0-16,3-11 0 0,4-10 0 0,7-10 0 16,4-13 0-16,-2 0 0 0,9-19 0 0,1-6-482 15,0-8 69-15,0-7 141 0,0 0-562 0,0-5 401 16,0-15 196-16</inkml:trace>
  <inkml:trace contextRef="#ctx0" brushRef="#br0" timeOffset="9416.86">23654 3032 747 0,'0'0'0'0,"0"0"0"15,0 0 0-15,0-2 0 0,-1 0 0 0,1 0 0 0,-2 0 0 0,1 1 0 0,1-1 96 0,-2-1-20 16,0 0-9-16,1 0 16 0,-2 0-45 0,3-1 0 0,-1-1 0 0,-1 1 32 16,1 0-32-16,0-1 0 0,-2 2 0 0,0-1 44 15,0-1-44-15,0 3 10 16,-1-1 79-16,0 1-44 0,-1 2 0 0,-1 0 124 16,-3 0-85-16,1 5-33 0,0 4-8 0,-3 5 234 0,0 4-138 0,0 1-69 15,1 5-36-15,-4 6 285 0,5-3-165 0,-1 1-77 16,5 5-38-16,-1-1 111 0,1 3-185 15,4 3-3-15,1-6 0 0,0-1 0 16,0-4 0 0,7 1 0-16,2-3 0 0,5 2 0 0,-1-9 0 0,4 2 0 15,-2-3 0-15,3-5 0 0,1 5 0 0,-2-5-107 0,-3-3-234 0,1-1 117 16,-3-1 106-16,3-2-988 0</inkml:trace>
  <inkml:trace contextRef="#ctx0" brushRef="#br0" timeOffset="9925.62">23651 2952 413 0,'-1'-8'0'0,"-3"3"0"0,0 0 0 0,1 2 0 0,1 1 246 0,-1 2-103 0,-3 0-43 0,-1 0-36 0,1 0 276 15,-3 10-150 1,0 6-76-16,-2-1-39 0,-2 6 269 0,1 2-159 0,1 2-73 16,-1 3 156-16,4 1-115 0,0 2-57 0,3 4-84 15,5-4 26-15,0 0 0 0,3 1 0 0,15 1-575 16,5-1 287-16,5 2 154 0,4-9 62 0</inkml:trace>
  <inkml:trace contextRef="#ctx0" brushRef="#br0" timeOffset="10327.29">23614 4066 2121 0,'-11'-16'0'0,"2"-1"0"0,-2 11 0 0,1 4 0 0,-4 2 0 0,-1 0 0 0,-5 11 0 0,1 12 0 0,3 6 631 0,-1 6-297 0,1 5-147 16,4 2 107-16,1 6-117 15,6-5-75-15,5-1-17 0,0 3-85 0,5-1 0 0,9-1 0 16,7 3 0-16,5-14 0 0,0-3 0 0,5-7 0 0,0-2-610 31,1-5 306-31,0-2 171 0,-4-11-782 0,0-2 439 0,-1 0 218 0,-2-12 110 0</inkml:trace>
  <inkml:trace contextRef="#ctx0" brushRef="#br0" timeOffset="10516.24">23698 4284 1783 0,'-12'0'0'0,"2"-2"0"0,2 1 0 0,5-1 0 0,-2 1 0 0,5 1 0 0,1 0 0 0,15 0 0 0,4 0 504 0,4 0-233 0,4 0-107 16,-1 0-50-1,4 0-38-15,-1 0-1 0,-1 0-36 0,1 0-495 0,0 0 257 16,-4 0 113-16,-1 0-265 0,-4 0 195 0,-2 0 96 16,-2 0 50-16,-1 0-749 0</inkml:trace>
  <inkml:trace contextRef="#ctx0" brushRef="#br0" timeOffset="10896.77">23948 4077 2421 0,'-13'4'0'0,"3"0"0"0,1 6 0 0,-1 7 0 0,3 3 0 0,-2 8 0 0,4 9 0 0,2 4 0 0,1 5 0 0,2 3 348 0,0 2-155 0,0-1-77 0,2-1 189 0,4-8-139 0,3-5-63 0,4-6-192 0,1-7 65 0,3-5 30 16,0-2 11-16,0-12-155 0,1-4 89 16,-2 0 43-16,-2-2 0 0,2-10-338 0,0-2 183 15,-7-1 92-15,0 0-279 0,-3 2 156 31,-2 1 69-31,2 4 43 0,-3 3 152 0,-2 0-51 0,1 4-29 0,0 1 266 0,-1 0-148 0,0 1-74 0,2 8-49 0,1 0 167 0,1 3-43 16,1 0-59-16,2-2 46 0,0 1 98 16,1 1-59-16,2-3-55 0,-2-3-148 0,2-3 52 15,0 0 26-15,0-3-191 0,4 0 117 0,-5 0 45 32,-1-6 5-32,-2-6-101 0,2 0 44 0,-6-2 36 0,0-1-17 0,-3 0 117 0,0 2-52 15,-2-3 0-15,-11 4-59 0,3-3 135 0,-3 6-52 16,-3-1-26-16,3 5 167 0,-3-1-87 15,4 0-19-15,-2 4-26 0,5 1-84 0,2-1 30 16,1 2 35-16,3 0-583 0,3 0 272 0,0 0 140 16,0 0 51-16,8 0-650 0,4 0 351 0,5-3 176 15</inkml:trace>
  <inkml:trace contextRef="#ctx0" brushRef="#br0" timeOffset="11077.79">24386 4157 2623 0,'0'-11'0'0,"0"2"0"0,0-1 0 0,0 4 0 0,0 1 0 0,1 3 0 0,11 2 0 0,1 3 0 0,1 12 236 0,3 7-99 0,3 4-40 16,-3 3 302-16,2 8-180 0,-1 3-91 0,-3-1-36 15,-5 9-92-15,0 0 0 0,-7-1 0 0,-3 1 0 16,0 2 0-16,-11-3 0 16,-6-5 0-16,-3 8-384 0,-2-18 179 0,0-6 122 15,0-7-411-15,3-6 245 0,2-6 19 0,-1-4 64 0</inkml:trace>
  <inkml:trace contextRef="#ctx0" brushRef="#br0" timeOffset="11233.49">24658 4478 2265 0,'21'-7'0'0,"4"2"0"0,3 2 0 0,3 0 0 0,5-1 0 0,7 1 0 0,-3 2 0 0,1-1 0 0,-2 1 448 16,3-2-206-16,-4 2-102 0,3 1-42 0,-13-2-297 0,-2 2 118 0,-6-1 59 0,-4 1-633 0,-5-1 347 0,-4-2 182 0,-7-1 77 15,0-1-438-15</inkml:trace>
  <inkml:trace contextRef="#ctx0" brushRef="#br0" timeOffset="11369.75">25010 4216 1779 0,'-2'0'0'0,"-5"0"0"0,5 0 0 0,-3 2 0 0,4 10-1 0,-1 3-2 0,2 4-1 0,0 6 355 0,0 4-163 16,0 6-78-1,0 6 385-15,0 6-231 0,0 0-114 0,0 6-49 0,2-8-37 0,-1 2 0 0,1-2-29 16,2-1-1156-16,-2-5 579 0</inkml:trace>
  <inkml:trace contextRef="#ctx0" brushRef="#br0" timeOffset="11702.94">25613 4430 1411 0,'11'0'0'0,"-3"2"0"0,4 0 0 0,-5 5 0 0,3 1 0 0,-4 2 204 0,-3 2-84 0,-2 3-40 0,-1 6 114 0,-1 1-79 0,-9 6-28 0,-5-1-10 0,-5 5 5 0,-3 3-44 0,-3-2 0 16,-1 0-242-16,-4-1 130 0,6-7 52 0,-2-4 30 16,1-7-432-16,4-6 220 0,-2-4 113 0,6-4-473 15,5-4 253-15</inkml:trace>
  <inkml:trace contextRef="#ctx0" brushRef="#br0" timeOffset="11860.36">25524 4109 957 0,'5'-9'0'0,"1"4"0"0,2 2 0 0,2 3 0 0,3 8 640 0,2 16-291 0,0 9-160 0,2 8-76 0,2 6 305 16,3 4-190-16,2 2-94 31,3 9 340-31,-4-7-223 0,0-1-106 0,4-3-112 0,-1-6-262 0,3-6 104 15,2 1 91-15,-3-18-805 0,-2-5 438 0,1-5 219 0,-5-10 110 0</inkml:trace>
  <inkml:trace contextRef="#ctx0" brushRef="#br0" timeOffset="12028.2">26063 4299 2176 0,'-3'-9'0'0,"-1"3"0"0,3 3 0 0,1 1 0 0,0 1 0 0,0 1 0 0,0 3 258 0,9 8-111 0,2 3 264 16,2 2-187-16,3 1-84 0,-2 1-56 0,0-1-410 0,3 2 181 0,-2-1 91 16,1-2 47-16,1 2-813 0,-5-3 413 0,3-3 208 15</inkml:trace>
  <inkml:trace contextRef="#ctx0" brushRef="#br0" timeOffset="12211.03">26396 4149 2353 0,'-5'-7'0'0,"0"2"0"0,-1 5 0 0,4 0 0 0,-3 2 0 0,0 19 0 0,-3 11 0 0,1 9 485 0,-4 10-215 0,0 4-121 0,-1 11 470 15,-5 9-564-15,0 4-55 0,-2 3 0 0,0 6 0 16,2-18 0-16,3-5 0 0,-3-7 0 0,2-6 0 16,1-8-59-16,2-1-39 15,3-19-762-15,4-5 422 0,2-6 231 0,2-9-449 16,1-4 309-16</inkml:trace>
  <inkml:trace contextRef="#ctx0" brushRef="#br0" timeOffset="12380.86">26671 4018 1415 0,'8'-19'0'0,"-1"2"0"0,-3 11 0 0,0 4 0 0,-2 2 0 0,-2 0 0 0,0 14 608 16,0 4-277-16,0 3-152 0,-3 2 131 0,-3 3-138 31,2 3-67-31,0-4-479 0,-1 8 214 0,2-8 93 0,-1 2 53 0,4-1-395 0,0-1 216 0,0-2 109 16</inkml:trace>
  <inkml:trace contextRef="#ctx0" brushRef="#br0" timeOffset="12565.46">26909 4224 2593 0,'-12'4'0'0,"1"4"0"0,-5 6 0 0,0 8 0 0,-2 11 0 0,-4 14 0 0,6 4 0 0,2 9 0 0,7 2 440 0,4 5-201 0,3-4 53 16,0 5-118-16,4-17-74 15,13-8-31-15,4-5-440 0,2-7 204 0,4-6 102 16,1 1 59-16,-3-13-316 0,4-9 179 0,-2-4 90 16,2-2 45-16,1-11-710 0,-5-7 241 0,-2-4 220 15,-4-6-351-15</inkml:trace>
  <inkml:trace contextRef="#ctx0" brushRef="#br0" timeOffset="12703.62">27148 4516 1732 0,'0'-15'0'0,"-1"3"0"0,1 3 0 0,0 0 0 0,0 6 0 0,0 1 0 0,10 2 0 0,3 0 258 0,6 0-112 0,5 0 153 0,3 6-136 0,2 2-63 0,3-2-32 0,4 0-276 0,-1 3 123 0,2-3 70 0,-5-1 21 0,-3-1-588 0,-3-2 310 0,-2 4 154 15,-7-6 77-15,2 0-350 0</inkml:trace>
  <inkml:trace contextRef="#ctx0" brushRef="#br0" timeOffset="13061.18">27425 4325 1303 0,'-10'0'0'0,"0"0"0"0,-3 0 0 0,0 6 0 0,4 8 0 0,-4 5 0 0,5 8 0 0,-1 6 284 16,1 6-125-16,-3 9 337 0,9 0-234 0,-1 1-113 0,3 0-57 0,0-1 97 15,0-2-67-15,4-13-47 16,9-6-1-16,3-6-272 0,-1-10 117 0,7-4 59 15,1-7 38-15,1 0-330 0,-3-12 176 0,2-5 87 16,0-4-146-16,-6 3 114 16,3-1-31-1,-8 2-15-15,-4 1 46 0,-1 3 23 0,-6 6 1 0,1 2 384 0,-1-1-190 0,-1 6-81 0,0 0-46 0,-3 6 440 16,-3 9-222-16,0 2-109 16,3 5 8-16,0 1 131 0,3 1-111 0,0-1-53 0,0 1-62 0,6-5 7 31,6 1 9-31,4-4-10 0,-1-6-245 0,5-6 123 0,0-4 61 0,1 0-296 15,2 0 183-15,-5-4 25 0,-3-10 62 16,-5-2-143-16,0-2 81 0,-7-2 25 0,-1-1 16 0,-2 3 104 16,-5-1-34-16,-10 2 0 0,-5 5 144 0,-4 0-90 15,-3 1-53-15,1 5 21 16,1 4-24-16,-2 0 20 0,7 1-1 0,0 1-400 0,0 0 175 0,9 0 108 16,4 0 42-16</inkml:trace>
  <inkml:trace contextRef="#ctx0" brushRef="#br0" timeOffset="13227.5">27924 4301 757 0,'6'5'0'0,"-1"0"0"0,7 2 0 0,0 5 0 0,0 3 1109 0,7 7-527 16,-1 5-278-1,-1 8 286-15,1 6-277 0,-3 5-139 0,-6 6-72 0,-4 10-102 0,-5-7 0 0,-7 3 0 0,-15-1 0 0,-8 1 0 31,-8-3-52-31,-7 7-24 0</inkml:trace>
  <inkml:trace contextRef="#ctx0" brushRef="#br0" timeOffset="13895.31">21897 5300 1836 0,'-10'-9'0'0,"1"-1"0"0,6 3 0 0,3 4 0 0,0 0 0 0,11 0 0 0,10 0 0 0,3 0 0 0,8 3 361 16,-3 0-166-16,5 0-78 16,-2 0-24-16,-1 9-28 0,1 4 1 0,1 4-17 15,-9 5-151-15,-5 2 70 0,-5 4 36 0,-7 7-128 0,-6 1 82 0,-1 6 50 16,-5 0-9-16,-15-1 122 0,-3 3-41 0,1-2-73 16,-2-1 15-16,4 2 302 31,6-14-150-31,4-3-73 0,5-3 57 15,5-7-59-15,0-3-30 0,10 1 10 0,9-12-97 0,9-2 28 0,3-2 1 16,4-8-373-16,-1-7 200 0,3 1 111 31,-8-1 40-31,-4 0-745 0,-4 1 368 0,-4 0 129 0,-6 2 110 0,1-1-442 0,-11 1 281 0</inkml:trace>
  <inkml:trace contextRef="#ctx0" brushRef="#br0" timeOffset="14039.41">21970 5486 1487 0,'-30'-4'0'0,"0"1"0"0,10 1 0 0,7 2 0 0,3 0 0 0,5 0 343 0,1 2-142 0,4 3-86 16,4-1 298-16,12 2-187 0,9-1-93 0,0 1 45 16,8-2-63-16,-2 0-43 15,6-1 0-15,3-1-408 0,-1 1 188 0,3-1 93 16,4 0 56-16,-4 0-803 0</inkml:trace>
  <inkml:trace contextRef="#ctx0" brushRef="#br0" timeOffset="14213.56">22554 5387 2059 0,'-14'0'0'0,"-1"0"0"0,5-2 0 0,3 2 0 0,3 0 0 0,4 0 0 0,0 0 626 0,4 0-285 0,13 0-155 16,3 2-74-16,2 1-40 0,6-1 0 16,0 4-33-16,3-1 10 0,-2 1-601 0,0-2 295 0,-2 3 149 31,-2-1-960-31</inkml:trace>
  <inkml:trace contextRef="#ctx0" brushRef="#br0" timeOffset="14344.21">22595 5636 2062 0,'-18'0'-1'0,"3"0"1"0,1 0 0 0,9 0-1 0,3 0 1 0,2 0 452 0,2 0-207 0,12 0-103 0,10 0 377 0,4 0-245 0,3 0-118 0,5 0-73 0,0 0-453 0,0 0 197 0,4 0 116 16,-6 0 41-16,-1 0-443 0,1 7 248 0</inkml:trace>
  <inkml:trace contextRef="#ctx0" brushRef="#br0" timeOffset="15027.81">23307 5304 693 0,'-12'-6'0'0,"5"-1"0"0,2 4 0 0,4 1 0 0,1 0 0 0,0 1 370 0,3 1-166 0,14 0-83 0,3 0-41 0,7 0 134 15,1 1-93-15,1 3-41 0,1 3 0 0,0-2-80 16,-1 2 39-16,0 3 9 16,-3 0-89-16,-7 3 39 0,-2 6 1 0,-8 0 11 0,-6 6-1 0,-3 5 39 15,0 0-9-15,-17 5 31 0,-10 0-31 0,-3 6-37 16,-2-6 29-16,-4 5 189 0,5-6-97 0,1-5-47 16,6-3 0-16,3-1 153 0,9-4-95 0,4 2-38 15,8-13 5-15,1 1-31 16,15-7-1-16,8-1-180 0,7-3 74 0,5 0 48 15,0 0-10-15,2 0-134 0,0-1 85 16,-1-8 44-16,-3 4-1 0,3-4-622 0,-9 2 311 0,-7 2 91 16,-4 2 100-16,-6-2-484 15,-4 1 286-15</inkml:trace>
  <inkml:trace contextRef="#ctx0" brushRef="#br0" timeOffset="15210.36">23293 5559 1407 0,'-21'-2'0'0,"7"-5"0"0,7 4 0 0,0 1 0 0,7 2 0 0,0-3 0 0,2 3 349 0,17-3-156 0,7 2-77 32,4 1-39-17,3 0 246-15,6 0-133 0,-3 0-81 0,3 0-248 0,-2 0 89 0,2 1 44 0,0 5-623 0,4-1 338 0,-4 4 158 16,-4 0 83-16</inkml:trace>
  <inkml:trace contextRef="#ctx0" brushRef="#br0" timeOffset="15463.2">24128 5220 1508 0,'-20'0'0'0,"4"0"0"0,-3 0 0 0,1 10 0 0,-3 5 0 0,-2 2 0 0,-4 10 0 0,4 4 585 0,3 4-273 0,0 5-138 16,3 3-68-16,7 4 118 15,2 4-83-15,8-8-57 16,0-1 150-16,7-2-98 0,9-4-50 0,4 1-149 0,6-12 45 16,2-5 28-1,2 0 0-15,0-10-439 0,4 1 233 0,0-3 126 0,-6-5 49 0,1-3 29 0,-2 0 3 0,-2 0 0 0,-2-6-145 16,1-5-884-16</inkml:trace>
  <inkml:trace contextRef="#ctx0" brushRef="#br0" timeOffset="15646.19">24195 5474 1214 0,'-14'0'0'0,"-2"-2"0"0,4-3 0 0,3 5 0 16,4 0 0-16,5-4 0 0,0 4 454 0,5 0-207 0,11-1-96 0,6 1-62 0,4 0 66 15,2 0-58-15,4 0-30 16,2 0-1-16,1 0-392 0,-5 0 177 0,0 0 94 0,-2 0-564 0,-2 0 319 16,0 0 159-16,0 5-228 15</inkml:trace>
  <inkml:trace contextRef="#ctx0" brushRef="#br0" timeOffset="16061.02">24456 5304 1024 0,'-13'0'0'0,"0"0"0"0,-1 2 0 0,0 6 0 0,1 3 0 0,3 4 0 0,-1 6 437 0,3 6-201 0,-1 5-98 0,4 5-42 0,2 1 236 0,3 0-148 0,0 3-73 31,0-2-35-31,0-3 1 0,0 3-31 0,7-11-207 0,3-6 99 0,4-4 50 31,-1-2 25-31,4-6-139 0,-1-2 91 0,0-8 31 0,-1 0 1 0,2 0-347 0,-2-8 180 0,-1-7 12 16,3 3 67-16,-4-2-156 0,-4 0 105 0,-1-1 52 15,1 4 102-15,-4 0-24 0,-1 1-10 0,-2 3 242 16,0 3-129-16,-2 3-64 0,0 1-32 0,-2 0 141 16,-4 9-55-16,0 4-48 0,-4 4-25 0,4 3 407 78,2 1-193-78,2 1-70 0,0 1-48 0,2-3 29 0,0-1-47 0,4-2-25 0,6-4-105 0,4-1 41 0,1 0 9 0,2-7-174 0,1-5 103 0,1 0 51 0,0 0 26 0,-2-11-93 0,1-3 30 0,-5-3 33 0,-2-4-42 0,-5 2-66 15,-3 0 22-15,-2-4 36 0,-1 5-18 0,0 0 121 32,-4 1-45-32,-8 2-1 0,1 2 120 0,-3-2-72 0,-3 7-16 0,1 1 10 0,2 4-12 0,-2 1 0 15,4 0 1-15,-1 2-245 32,5 0 112-32,3 0 53 0,1 0 26 0,3 7-216 0,1-2 100 0,0 2 55 0,0 0 7 0</inkml:trace>
  <inkml:trace contextRef="#ctx0" brushRef="#br0" timeOffset="16281.31">24818 5303 1269 0,'5'-12'0'0,"2"-1"0"0,3 4 0 0,2 5 0 0,2 0 0 0,3 2 573 0,2 2-268 0,4 6-125 16,1 8 111-16,-2 10-127 0,0 4-63 0,-2 7-32 15,-3 2 259-15,-3 10-135 16,-6-3-83 0,-5 1 37-16,-3 7-55 0,0 2-27 15,-17 3-21-15,-5 8-179 0,-3-11 71 0,-2-1 51 0,2-6 25 0,-1 0-889 0,-1 1 451 0,8-18 225 0</inkml:trace>
  <inkml:trace contextRef="#ctx0" brushRef="#br0" timeOffset="18340.98">25279 5545 1128 0,'-11'-7'0'0,"1"1"0"0,2 3 0 0,4 2 0 0,1 0 0 0,2 1 0 0,1 0 497 0,0 0-221 0,0 0-123 0,7 0 271 0,11 0-194 0,3 0-96 0,6 0 39 16,3 0-59-16,1 0-43 0,3 0 1 0,0 0 14 0,2-2-24 0,1 0 0 15,3 0-15-15,-4 1-241 16,-2-1 116-16,-3 0 57 16,-3 2 30-16,2-3-497 0,-12 1 258 0,-5 2 58 0,-5 0-606 0,-4 0 370 15,-4 0 186-15,0 0-143 16</inkml:trace>
  <inkml:trace contextRef="#ctx0" brushRef="#br0" timeOffset="18505.38">25546 5296 822 0,'-9'0'0'0,"2"4"0"0,-3-1 0 0,2 2 0 0,3 4 0 0,-1 3 542 0,5 5-252 0,1 3-127 15,0 1-62-15,0 6 370 0,0 2-222 0,1 0-105 16,7 4-80-16,-1 1-1 0,-2 1-25 0,3 6-449 15,-2-7 219-15,-1 0 115 0,5-3 58 0,-3-3-292 16,2-3 174-16,1 4 97 0,-1-12 34 16</inkml:trace>
  <inkml:trace contextRef="#ctx0" brushRef="#br0" timeOffset="18709.68">25993 5539 2058 0,'0'0'0'0,"0"3"0"0,0-3 0 0,0 5 0 0,0 2 0 0,0 1 0 0,0 4 336 0,0 5-149 0,-3 1-75 0,-3 2 56 0,-2 7-55 0,-4-3-43 0,0 3 0 0,-2 0-114 0,-1-1 41 0,2-2 0 0,-5 3 50 0,1-7-403 0,1-6 197 0,-3 0 98 0,2-6-567 0,-2-3 320 15,-1-3 69-15,4-2-370 16,1-2 286-16</inkml:trace>
  <inkml:trace contextRef="#ctx0" brushRef="#br0" timeOffset="18874.78">25898 5271 1147 0,'2'0'0'0,"0"2"0"15,2 1 0-15,2 4 0 0,2 6 832 0,1 5-398 0,2 10-198 0,7 11-89 0,2 6 305 0,1 13-208 0,3 3-103 16,2 7 157-16,-2-1-298 0,7 8 0 0,-7-17 0 15,-1-5-14-15,5-5-54 0,-2-6 53 0,4 4-928 16,-6-14 486-16,1-5 247 0</inkml:trace>
  <inkml:trace contextRef="#ctx0" brushRef="#br0" timeOffset="19597.86">26531 5436 1237 0,'-18'-12'0'16,"8"8"0"-16,2-2 0 0,4 5 0 0,3-3 239 0,1 4-100 0,0-5-41 0,5 3 133 0,12-1-97 0,4-1-47 15,6 1 0-15,3 1 214 16,3-1-122-16,-5 1-74 16,3 2 68-16,-3 0-67 0,1 0-33 0,2 0 9 15,-6 3-102-15,-2 5 29 0,-5 5 0 0,-1-1-41 0,-9 5 35 0,1 3 10 16,-9 6 26-16,-1 1-27 0,-15 4 26 0,-9 1 1 15,-3 4 0-15,-6 3 52 16,3-2-95-16,-4-2 31 0,2-4 154 0,9-1-73 16,2-4-34-16,2 1-40 31,9-6-34-31,9-6 0 0,2-3 0 0,2 0 0 0,18-4 0 0,1-1 0 0,8-3 0 0,1-3 0 0,5-1 0 0,3 0 0 16,-4 0 0-16,3 0-232 0,-8 0-23 0,0-3 126 15,-5-3-503-15,-4 3 296 0,-2-2 148 0,-2 0 65 16,-9 0-403-16,-3 0 243 0,-3 1 122 0,-1-4-322 15</inkml:trace>
  <inkml:trace contextRef="#ctx0" brushRef="#br0" timeOffset="19774.13">26521 5643 1385 0,'-26'-1'0'0,"9"-2"0"0,6 3 0 0,3 0 0 0,6 0 0 0,2 0 0 0,0 3 330 16,14 1-151-16,10 1-70 0,7 0 345 0,3 0-208 15,7 0-94 1,1-2-62-16,0 1-9 0,2 0 0 0,-1-3-43 0,-2 1-484 0,5 2 252 0,-8-2 111 16,0 2 61-16,-3-2-698 0,-3-2 365 0,-5 0 182 15</inkml:trace>
  <inkml:trace contextRef="#ctx0" brushRef="#br0" timeOffset="19953.05">27246 5166 2337 0,'-4'-8'0'0,"2"0"0"0,-1 8 0 0,1-2 0 0,-1 2 0 0,-3 0 0 0,2 10 0 0,0 5 0 0,-2 4 277 0,-2 2-120 0,3 4-59 0,-4 3-20 0,1 1-361 0,2 0 160 0,-2 1 81 15,5-1-773-15,0 2 402 0,-2 2 201 0</inkml:trace>
  <inkml:trace contextRef="#ctx0" brushRef="#br0" timeOffset="20509.32">27568 5351 1939 0,'-8'-7'0'0,"1"2"0"0,-2 2 0 0,-2 3 0 0,1 0 0 0,-5 1 0 0,1 11 0 0,0 9 293 0,-1 1-128 15,2 9-65-15,2 0 110 0,-1 6-78 0,5-3-52 0,4 3 0 0,3 3 118 16,0 0-81-16,14-2-40 0,5 3-225 15,6-9 87-15,6-6 50 0,1-2 23 0,0-6-606 0,3-5 315 16,5-2 167-16,-8-7-736 0,-1-4 402 0</inkml:trace>
  <inkml:trace contextRef="#ctx0" brushRef="#br0" timeOffset="20674.03">27729 5532 1217 0,'-17'-11'0'16,"-2"3"0"-16,9 4 0 0,4 4 0 0,5-3 0 0,1 3 232 0,0 0-97 0,8 0-40 0,12 0 339 0,2 0-198 16,6 0-100-16,0 3-125 0,3-1-1 31,3 0 37-31,-7 1-10 0,4-1-529 0,-4 0 265 0,2-2 132 0,-4 1 66 0,2 1-545 0,-4-2 291 0,-7 0 146 16</inkml:trace>
  <inkml:trace contextRef="#ctx0" brushRef="#br0" timeOffset="21080.11">27980 5359 1488 0,'-11'0'0'0,"0"2"0"0,0 3 0 0,-4 4 0 0,5 6 0 0,-5 6 0 0,3 6 0 0,3 9 173 0,-3 3-68 0,6 5-34 16,-2 2 340-16,3 5-178 0,3-8-102 0,2-4 59 16,0-5-77-16,4-5-38 0,8-5 1 0,3-2-214 15,-1-13 83-15,1-4 46 0,3-5 1 0,1 0-240 16,-2-2 142-16,3-6 81 0,-3-6-223 0,-1 0 94 31,0-3 77-31,-5 3-29 0,3-1 14 0,-5 3 20 0,-3 2 0 0,-1 2 172 0,-3 4-69 16,-1 1-33-16,0 3-10 0,-1 0 251 15,0 4-134-15,0 9-40 0,-4 4-42 0,1 1 306 16,1 1-150-16,2 0-39 0,0 2-52 0,0-4-25 16,2-1-1-16,6-1-25 0,5-2-50 0,0-6 20 15,3-2 0-15,0-2-172 16,2-3 101-16,-1 0 51 0,3-8 34 0,-7-3-223 15,-2-4 105-15,-2 0 18 0,-4 0 37 0,-4-4-4 16,0 1-5-16,-1 2-16 0,-1 1 195 0,-10 1-79 0,-2 2-37 0,-1 5 49 16,-3-3-42-16,4 5-3 15,-3 2 1-15,2 2-36 0,2-2 19 0,1 3 32 16,-1 0-23-16,6 0-319 0,2 0 151 0,-3 0 72 16,5 0 39-16,2 0-474 0,0 0 233 0,0 0 131 31</inkml:trace>
  <inkml:trace contextRef="#ctx0" brushRef="#br0" timeOffset="21249.47">28327 5420 2432 0,'7'-9'0'0,"-1"2"0"0,4 2 0 0,2 2 0 0,-1 3 0 0,2 0 0 0,4 6 0 0,1 7 0 0,2 10 238 0,3 2-91 0,-5 6-60 0,-3 3 406 15,-5 6-227-15,-3 4-115 0,-5 7-57 0,-2 7-71 16,-11 0-23-16,-12-3 0 0,-6 2-299 0,0-2 14 15,-4-4 162-15,-4 5 88 0,7-15-1012 0</inkml:trace>
  <inkml:trace contextRef="#ctx0" brushRef="#br0" timeOffset="37290.35">12891 15094 1065 0,'-14'0'0'0,"4"-3"0"0,-2 2 0 0,1-3 0 0,5 4 0 0,3-3 0 0,-1 3 242 0,4-3-102 0,0 2-50 16,0-1-15-16,0 0 341 0,0-3-188 0,4 1-95 15,5 0-47-15,2-3 208 16,3 1-118-16,-1 1-73 0,2-1 177 0,-2 2-121 16,4-1-60-16,-3 1 164 0,4-1-181 0,-2 3-82 15,3-2 0-15,1 1 0 0,2 0 0 0,3 3 0 16,8-5 0-16,-1 2 0 15,10-1 0-15,5 2 0 16,11-4 0-16,9 2 0 0,18-4 0 0,-4 2 0 0,14-1 0 0,15 0 0 16,2 1 0-16,6-1 0 0,10 2 0 0,-19 4 0 15,3 0 0-15,-3 1 0 0,-1 0 0 0,-9 0 0 16,9 0 0-16,-27 0 0 0,0 1 0 0,-3 5 0 16,-8-2 0-16,-8 3 0 0,5 0 0 0,-22-2 0 15,-2 4 0-15,-4-2 0 16,-2-1 0-16,-6 1 0 0,2 0 0 0,-14-5 0 0,-4 2 0 0,-6-1 0 31,-2-2 0-31,0 1 0 0,-7-2 0 0,0 0 0 0,0 0 0 0,0 0 0 31,-4 0 0-31,-1 0 0 0,-1-3 0 0,-2-5 0 0,-3 0 0 0,-1 1 0 0,0 3 0 0,-6-1-854 16,4 2 106-16</inkml:trace>
  <inkml:trace contextRef="#ctx0" brushRef="#br0" timeOffset="38419.26">11976 15528 1738 0,'-7'-7'0'0,"-1"1"0"0,1 2 0 0,0 0 0 0,-3 1 0 0,-1 3 0 0,2 0 0 0,-5 0 0 0,1 5 152 0,-5 14-57 0,2 5 233 109,-4 10-137-109,1 3-81 0,5 6-37 0,0 3 206 0,5 5-122 0,6 1-59 0,3 3-22 0,0-8 123 0,9-3-81 0,11-5-40 0,8-7-1 0,3 1-252 0,4-12 102 0,-1-8 55 0,4-6-510 0,0 0 283 0,-2-4 141 0,2 0-336 0,-7-3 217 0,-3-3 37 0,-3-4 75 0,-4-10-519 0</inkml:trace>
  <inkml:trace contextRef="#ctx0" brushRef="#br0" timeOffset="38651.62">12071 15748 1111 0,'-12'-7'0'15,"2"2"0"-15,5 4 0 0,-1-2 0 0,6 0 0 0,0 3 592 0,0 0-283 0,11 0-135 16,8 0 169-16,0 0-153 0,4 6-76 0,2 3-158 0,-1 3 36 16,-5 0 0-16,1 4 45 0,-5 1-152 0,1 0 75 0,-4 3 48 15,-5 1-9-15,-3 2-152 0,-4-1 95 0,0 1 48 16,-12 2 23-16,-7-1-7 15,-4-3 6-15,-7-3-71 0,1-4 6 0,-3-5 1 16,2-3 1-16,-1-1-393 0,9-5 208 0,5 0 100 16,2-5 49-16,9-15-219 15,6-2 135-15</inkml:trace>
  <inkml:trace contextRef="#ctx0" brushRef="#br0" timeOffset="38822.11">12312 15591 1721 0,'2'3'0'0,"-2"-2"0"0,0 1 0 0,0 0 0 0,0 4 0 0,0 4 0 0,-6 4 0 0,-3 6 0 0,-1 1 796 16,-2 9-380-16,1 5-189 0,3 5 174 0,2 1-182 0,2 5-82 0,4-5-222 15,0-4 62 1,10-2 29-16,8-4 1 0,2-3-591 0,4 1 320 0,1-12 145 0,2-5 79 0,-2-7-250 16,0-5 109-16,1 0 99 0,1-3-149 0,-6-14-433 15,-2-5 313-15</inkml:trace>
  <inkml:trace contextRef="#ctx0" brushRef="#br0" timeOffset="39007.4">12531 15557 1526 0,'-17'0'0'16,"4"0"0"-16,-2 6 0 0,1 5 0 0,7 2 0 0,-3 4 325 0,7 7-143 0,3 4-73 0,0 4 340 15,0 9-196 1,6 0-113-16,9 0-52 0,4-1-92 0,1-1 1 0,5 2 49 0,2-11-9 0,1-5-209 0,3-6 105 0,0-2 52 31,0-8-563-31,3 1 317 0,-4-7 144 0,0-3-483 0,-2-3 253 16,0-9 156-16,-5-7 76 0</inkml:trace>
  <inkml:trace contextRef="#ctx0" brushRef="#br0" timeOffset="39162.61">12863 15786 1575 0,'-12'-10'0'0,"2"4"0"0,4 1 0 0,-2-2 0 0,5 5 0 0,3-1 0 0,0 2 0 0,3-3 339 16,6 2-151-16,6 0-67 0,2 2-46 0,3 0-170 0,0-3 66 0,3 3 33 0,1 0-195 16,2 0 123-1,-4 0 48-15,-3 0-493 0,1 0 271 0,-2 0 137 0,-3 0 67 0,0 0-457 16</inkml:trace>
  <inkml:trace contextRef="#ctx0" brushRef="#br0" timeOffset="39541.03">12987 15605 871 0,'-8'-7'0'0,"-2"0"0"0,5 4 0 0,-3 2 0 0,2 0 0 0,1 1 0 0,1 2 444 0,-1 12-194 0,4 7-112 0,1 5-50 0,0 4 347 15,0 3-199-15,0 7-99 0,0 2 76 0,0 0-92 16,4-1-42-16,3-2-32 16,3-3-10-16,1-2 0 0,3-3 9 0,0-10-314 15,0-8 153-15,2-6 76 0,0-4 38 0,-1-3-386 0,2-3 220 0,-3-14 17 16,-3-4 79-16,1-2-264 0,-4-1 149 0,-1 3 74 15,-1 0 157-15,-5 6-36 16,1 3 0-16,-2 5 149 0,0 1-97 0,0 5-50 16,-3 1-33-16,-3 0 427 0,-1 11-213 0,3 4-50 15,0 3-71-15,3 2 238 0,-1 1-127 0,2 1-77 16,0-3-34-16,0-1-139 0,7 1 53 16,1-4 26 62,4-1-291-63,-3-5 154-15,3-5 81 0,-1-2-119 0,1-2 97 0,-3 0-5 0,2-3 45 0,-5-9-173 0,-3 0 86 0,-1-3 18 0,-2-2 30 0,0 2 156 16,-2-2-73-16,-7 6-22 0,-3-1 0 0,0 2 128 0,-2 2-79 0,0 1-17 0,2 0-160 0,0 3 76 0,0-1 0 0,5 0-472 0,-1 1 247 0,3-4 113 0</inkml:trace>
  <inkml:trace contextRef="#ctx0" brushRef="#br0" timeOffset="39717.48">13462 15507 1987 0,'13'0'0'0,"1"0"0"0,3 0 0 0,2 4 0 0,0 4 0 0,-1 1 0 0,0 6 0 0,0 4 0 0,2 1 740 15,-1 3-351-15,5 9-167 0,-8 0 69 0,0 1-127 16,-8 3-64-16,-2 3-160 16,-4 2 48-16,-2 3 34 0,-6-7-9 0,-12 1-396 15,-5-5 210-15,-3-3 105 0,-1-3 52 16,-1-1-261-16,6-9 117 0,3-5 92 0,1-2-758 0,5-5 394 0</inkml:trace>
  <inkml:trace contextRef="#ctx0" brushRef="#br0" timeOffset="39872.91">13936 15963 1864 0,'7'3'0'0,"-2"1"0"0,2 1 0 0,-1-1 0 0,-3-2 0 0,1 5 854 0,-1 0-409 0,-2 0-204 15,1 3-94-15,-2-2-128 0,0 1 18 0,0 2-1 16,-6 0-391-16,-1-1 196 0,-2 4 106 0</inkml:trace>
  <inkml:trace contextRef="#ctx0" brushRef="#br0" timeOffset="40298.76">14106 15632 1732 0,'0'0'0'0,"0"0"0"0,-2-3 0 0,2 2 0 0,0-2 0 0,0 1 0 0,4 1 0 0,7 1 343 0,0 0-152 0,4 0-76 0,2 1-67 15,-1 8-10-15,4 0 1 0,-1 2-1 0,1 6-439 16,0-3 220-16,2 3 119 0,-3 0 46 0</inkml:trace>
  <inkml:trace contextRef="#ctx0" brushRef="#br0" timeOffset="40497.92">14411 15402 1266 0,'0'-2'0'0,"0"0"0"0,0 2 0 0,-3 2 0 0,0 13 657 0,-4 14-309 16,-1 10-145-16,-3 8 453 16,-4 10-309-16,-4 14-154 0,-5 12-77 0,-1 1 20 0,-1 11-127 0,6-20-9 15,6-2 0-15,2-10 0 16,7-5 0-16,1-7-7 0,3 2-650 0,1-19 342 15,0-5 176-15,3-10-736 16,6-4 437-16,2-5 140 0,0-4 120 0</inkml:trace>
  <inkml:trace contextRef="#ctx0" brushRef="#br0" timeOffset="40750.55">14698 15566 1547 0,'-12'-10'0'0,"-4"2"0"0,7 5 0 0,0 3 0 0,-2 0 0 0,3 9 315 0,-2 7-139 0,-1 5-59 0,4 1 335 0,2 2-207 15,4 2-103-15,1 4-53 16,0-1 36-16,0 5-35 0,3-7-9 0,12 2-358 0,4-3 156 15,3-2 80-15,4-4 39 0,2 1-566 0,0-9 298 16,-1-4 153-16,3-6 11 0,-3 0-358 0</inkml:trace>
  <inkml:trace contextRef="#ctx0" brushRef="#br0" timeOffset="40953.83">14843 15670 1698 0,'-12'-9'0'0,"-1"0"0"0,7 3 0 0,4 3 0 0,2 1 0 0,0-2 0 0,2 4 315 0,11-3-129 0,7 2-79 0,1 0 65 16,4-2-67-16,3 2-33 0,-1-1-1 0,6-1-442 0,-3 2 199 0,-1-3 105 15,1 2 53-15,-1 1-670 0,-2-1 328 16,1 0 158-16,-10 2-124 0</inkml:trace>
  <inkml:trace contextRef="#ctx0" brushRef="#br0" timeOffset="41292.1">15060 15491 1252 0,'-10'-11'0'15,"2"6"0"-15,1 2 0 0,1 1 0 0,-1 2 0 0,1 3 0 0,-1 12 149 0,2 5-60 0,2 5-26 0,0 5 293 0,-1 5-160 0,3 4-79 0,-4 3-30 16,5 1 137-16,0 0-93 0,0-2-47 0,0 1 0 0,3-8-140 16,7 1 56-16,4-10-9 0,-2-6-211 0,5-7 129 15,-1-4 64-15,2-6 32 16,1-2-140-16,-2 0 64 0,-1-8 52 0,-1-9-384 15,-3-1 189-15,0 1 57 16,-1-2 50-16,-6 3 104 0,-2 3 0 0,-2 3-35 16,1 2 1-16,-2 1 344 0,0 2-182 0,0 5-76 0,0 0 376 0,0 0-191 15,0 0-114-15,0 6 122 0,0 2-92 0,0 1-62 16,3 2-25-16,3-4-55 0,3 2-1 16,3-3 30-16,1 1 10 0,2-2-254 0,1-5 123 0,0 0 60 31,1 0 31-31,-3 0-311 0,3-4 169 0,-4-4 20 0,-4-2-28 0,-3-2 31 0,-3-1 40 0,-2-2 140 47,-1 2-49-47,-1-1-28 0,-13-1 1 0,-1 3 42 0,-2 1-36 0,-2 0-9 0,-1 4-26 0,1 4 38 31,0 1-33-31,3 1 64 0,3 1-26 0,0 0-122 0,6 0 55 0,6 8 25 0,1-1-534 0,0 3 266 0</inkml:trace>
  <inkml:trace contextRef="#ctx0" brushRef="#br0" timeOffset="41450.76">15619 15903 1604 0,'0'1'0'0,"0"3"0"0,0 1 0 0,0-1 0 0,0 4 0 0,0 1 624 15,-4 2-293-15,-1 2-138 0,-3 2-82 0,0 0 32 16,-2 2-53-16,0 0-26 0,1-3-1 0,-2 3-232 16,1-7 98-16,3-1 54 0,0-2-634 15,0-3 344-15,0-1 172 0</inkml:trace>
  <inkml:trace contextRef="#ctx0" brushRef="#br0" timeOffset="41741.25">15764 15521 1068 0,'12'-10'0'0,"3"-3"0"0,-2 6 0 0,5-1 0 0,2 0 483 0,2 1-223 0,1 1-111 15,6 1-47-15,-5 2 129 0,3 3-97 16,-3 0-49-16,0 0 28 0,-5 8-38 15,-1 5 9-15,-8 7-166 0,-5 4 59 0,-5 2 31 16,0 8-1-16,-8 0-2 0,-7 5 9 0,-3-4 24 16,1-2-1-16,-1 3 199 15,1-5-99-15,0 1-50 0,0 2-15 0,8-8 61 0,2-6-48 0,3-2-24 16,4-4 40-16,0-3-31 0,3-1 8 0,11-8-230 16,4-2 94-16,2 0 46 0,3-5 25 15,3-7-572-15,2-2 282 0,-3-3 109 0,-1 1 86 16,-4-2-621-16,-2 2 333 0,-3-3 166 15,-2 1 74-15,-8 3-174 16,-5 1 133-16</inkml:trace>
  <inkml:trace contextRef="#ctx0" brushRef="#br0" timeOffset="41893.26">15845 15625 1161 0,'-17'0'0'0,"6"0"0"0,2 0 0 0,3 0 0 0,1 0 0 0,2 0 200 15,3 0-87-15,0 0 393 16,9 0-235-16,5 1-117 0,6 2-58 0,2 2 164 15,3 1-117-15,3-3-52 0,2 0-27 0,-1 0-368 16,1-2 171-16,3 1 95 16,-5-2 33-16,0 0-649 0,-2 0 339 0,-1 0 171 0,1 0-289 0</inkml:trace>
  <inkml:trace contextRef="#ctx0" brushRef="#br0" timeOffset="42104.29">16359 15400 1343 0,'-21'6'0'0,"-3"3"0"0,1 10 0 0,3 4 0 0,-1 4 0 0,6 10 0 0,-1 4 578 0,7 2-270 0,1 8-126 31,8-7-77 0,0-3 406-31,3 2-237 0,10-4-119 0,4-3-228 0,2-2 64 0,1-10 19 0,3-1-233 0,2-6 130 0,1-5 65 0,0-8 33 16,3-1-614-16,-4-3 318 0,-3-3 161 0,-1-9 82 0,-3-5-769 15</inkml:trace>
  <inkml:trace contextRef="#ctx0" brushRef="#br0" timeOffset="42254.45">16486 15656 1079 0,'-7'-10'0'0,"4"1"0"0,1 1-1 0,2 1 1 0,0 3-1 0,0-1 0 0,7 3 517 0,7-1-240 0,6 0-121 0,3 2 118 0,2-1-124 15,3-1-56-15,2 2-351 16,3 0 147-16,1-1 73 0,3-2 47 15,-5 1-250-15,-1 1 138 0,-2-2 69 0,-7 2 34 0,-1 1-647 16,-3-3 298-16,-8 3 163 0,-7-3 62 0,-2 0-123 16</inkml:trace>
  <inkml:trace contextRef="#ctx0" brushRef="#br0" timeOffset="42628.64">16785 15432 772 0,'-6'-9'0'0,"-2"1"0"0,2 2 0 0,1 3 0 0,-3-1 0 0,3 4 0 0,-2 0 0 0,2 10 253 16,-3 7-108-16,1 5-54 0,0 10 319 0,-2 1-192 15,1 7-90-15,0 1 344 0,-1 3-218 0,3 3-109 16,-1 6-44-16,6-4 56 0,1-6-60 0,0 1-30 16,0-8 0-16,6 0-66 0,8-15 0 0,0-8 36 31,3-4 0-31,2-9-315 0,1 0 158 0,5-4 87 0,-4-14-412 0,-1-3 235 0,0-3 39 16,-4 0-132-1,0 0 129 1,-1 0 59-16,-6 4 44 0,-5 6 293 0,-2 1-130 0,0 2-64 0,-2 6-32 0,0-2 463 0,0 6-230 0,-2 1-130 15,-3 0-15 1,-2 0 130-16,4 5-36 0,0 3-66 0,1 4 20 0,2 1-48 0,0 0-23 0,0 2-160 16,2-4 68-16,5 2 43 15,6-6-10-15,-2 2-276 0,2-4 155 0,2-3 78 0,-2-2 34 16,2 0-342 15,-2 0 132-31,-4-5 97 0,-2-6 1 0,-2-2 41 0,-4 0 0 0,-1-2 31 0,0 1 120 0,-5 1-56 0,-6 2-26 0,-4-2 167 16,1 5-98-16,-4-1-57 0,2 4-15 0,-1 2 30 15,4 0 0-15,0 2-1 16,5 1 6-16,0 0-464 0,3 0 223 0,5 0 100 0,0 0-244 0,0 0 162 16</inkml:trace>
  <inkml:trace contextRef="#ctx0" brushRef="#br0" timeOffset="43107.98">17189 15397 1316 0,'4'-5'0'0,"-1"1"0"0,3-1 0 0,0 1 0 0,2 0 0 0,4 0 388 0,-1 3-180 0,5 1-85 0,3 0 456 0,2 9-271 15,4 7-135-15,0 4 208 0,-1 3-177 0,-3 7-84 16,-1 4-41-16,-7 2-27 0,-3 1-52 0,-1 10 0 16,-9-6 0-16,0 3-1 0,-19 1-87 0,-7-2 61 15,-4 0 33-15,-4 5-480 16,-1-14 251-16,-4 2 129 0,-3-4-537 0,-3-3 261 15,-5 1 166-15,-12 3-625 0</inkml:trace>
  <inkml:trace contextRef="#ctx0" brushRef="#br0" timeOffset="43450.05">15213 15468 1376 0,'13'-7'0'0,"-3"-3"0"0,3 6 0 0,3 2 0 0,2 2 0 0,4 0 0 0,-2 5 272 16,1 10-117-16,0 7-49 0,1 2 365 0,-4 8-217 15,1 4-98-15,-5 3 12 0,-8 4-64 0,-4 5-34 16,-2 2 1-16,-2 6-407 16,-12 4 195-16,-3-10 83 15,-6-2 47-15,-2-1-635 0,-1-3 339 0,-4-3 170 0</inkml:trace>
  <inkml:trace contextRef="#ctx0" brushRef="#br0" timeOffset="44038.38">17665 15327 1124 0,'0'-11'0'0,"1"-1"0"0,2 4 0 0,4 0 0 15,2 4 0-15,0-1 0 0,2 2 621 0,5 3-292 0,-1 6-146 16,4 8-72-16,-2 7 477 0,2 5-265 0,-5 10-148 15,-7 5 255-15,-2 7-383 0,-5 10-47 0,0 4 0 16,-6 13 0-16,-13-2 0 16,-4 6 0-16,-2-1-1 0,-5-1-286 0,2-3 162 0,-3 5 90 0,5-20-439 15,-1-1 224-15,1-7 138 16</inkml:trace>
  <inkml:trace contextRef="#ctx0" brushRef="#br0" timeOffset="46222.92">18075 15193 1182 0,'-23'-7'0'0,"0"0"0"0,2 3 0 0,3 4 0 0,0 0 0 0,8 0 195 0,5 0-77 0,5 0-40 0,0 4 292 16,3 3-165-16,13 0-72 0,9 1-52 0,6 1 271 16,7-1-156-16,5 1-79 0,4-2 68 0,12 2-63 15,-3-1-46-15,8-1-1 0,11 0 55 0,5-2-45 16,16 1-1-16,26 2-106 0,1-7 26 0,15-1 0 15,9 0 35-15,2 0-108 0,-4-3 54 16,11-6 37-16,-35 1-10 0,-8 0-97 0,-10 1 52 16,-16 0 33-16,2-2-100 0,-30 8 22 0,-9 0 30 0,-7-2 39 31,-8 3-25-31,-7 0 16 0,-4 0-29 0,-14 0 194 0,-5 0-80 0,-4 3-33 0,-1-2 0 16,0-1 170-16,0 0-92 0,-4 0-86 46,-3 0-26-46,-2 0-162 0,0 0 44 0,-1 0 82 0,1 0 38 0</inkml:trace>
  <inkml:trace contextRef="#ctx0" brushRef="#br0" timeOffset="57809.21">8665 13392 987 0,'-11'-5'0'0,"2"-4"0"0,-2 3 0 0,3 1 0 0,2-1 0 0,1 3 0 0,1-3 333 0,2 2-145 0,2-1-74 0,0 1-37 15,0-1 204-15,6-1-110 0,2 0-70 16,7 0 137-16,0 2-98 0,4-2-49 0,-1 0 137 16,2 2-83-16,2 0-57 0,-1 1 0 0,2 0 146 15,-2 0-96-15,1 3-49 0,1-3 11 0,-2 3 0 16,-1 0-100-16,1 0 0 0,0 0 0 0,3 0 0 16,5 3 0-16,-8 2 0 0,4-1 0 0,4 0 0 31,-2 0 0-31,3 2 0 0,4 0 0 0,-2-4 0 0,1 4 0 0,3 0 0 15,-2-2 0-15,3 2 0 0,7 1 0 0,-7-2 0 16,-1 1 0-16,4 0 0 0,2 3 0 0,1-3 0 16,9 3 0-16,-11-4 0 0,5 2 0 0,2-2 0 31,3 0 0-31,1-1 0 0,13-3 0 0,-5-1 0 0,1 0 0 0,7 0 0 0,0 0 0 0,12-5 0 31,-12 1 0-31,-2 1 0 0,4-1 0 0,4 1 0 0,-2-2 0 0,14 5 0 16,-17-3 0-16,4 3 0 15,-3 0 0-15,5 0 0 0,3 0 0 0,15-3 0 16,-15 2 0-16,3-2 0 0,5-2 0 0,3-2 0 0,4 0 0 0,19-5 0 16,-17 2 0-16,4-2 0 0,0 0 0 0,4 0 0 15,3 0 0-15,16 0 0 0,-25 4 0 0,4 1 0 16,0 0 0-16,9 4 0 16,-2 0 0-16,10 2 0 0,-19 1 0 0,0 0 0 0,7 0 0 0,5 0 0 15,-2 0 0-15,11 0 0 0,-19 0 0 0,11 1 0 16,4-1 0-16,1 0 0 15,-1 0 0-15,21 0 0 0,-20 0 0 0,2-1 0 16,1-2 0-16,5-2 0 16,3 0 0-16,10 3 0 0,-28-1 0 0,4 1 0 15,7 0 0-15,3 0 0 0,-6 2 0 0,10 0 0 0,-20 0 0 0,7 0 0 16,2 0 0-16,-4 0 0 0,4 4 0 0,17-1 0 16,-19-3 0-16,4 2 0 0,5-2 0 0,11 0 0 15,3 0 0-15,11 0 0 16,-27-3 0-16,14-3 0 0,2-2 0 15,-2 3 0-15,9 0 0 0,-17-1 0 0,3 0 0 0,-3 2 0 16,-1 1 0-16,2 1 0 0,10-1 0 0,-31 1 0 16,-1 2 0-16,4 0 0 0,4 0 0 0,-6 0 0 15,2 0 0-15,-24 2 0 16,5 1 0-16,6 1 0 0,-3-3 0 0,-6 1 0 0,1-2 0 0,-20 2 0 16,0-2 0-16,2 0 0 0,0 0 0 0,-7 0 0 15,4 0 0-15,-19 0 0 31,-4 0 0-31,-5 0 0 0,-5-2 0 0,-4 0 0 0,3 1 0 0,-10 1 0 0,-2 0 0 0,-1 0 0 16,-5 0 0-16,-2 0 0 0,0 0 0 0,-7 0 0 16,-1 0 0-16,-4 0 0 0,0 0 0 0,-1 0 0 15,-1 0 0-15,-1 0 0 16,0 0 0-16,0 0 0 0,0 0 0 0,0 0 0 16,-8 1 0-16,-7 3 0 0,-4 4 0 0,-4 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16:16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12910 1344 1487 0,'0'0'0'0,"-2"0"0"0,0 0 0 0,-1 0 0 0,2 0 0 0,1 4 0 0,0 6 505 15,0 1-233-15,0 5-117 16,4 1-57-16,1 0 135 0,1 5-101 0,-1 1-47 0,-1 2-137 0,-2 1 46 16,0 2 0-16,-2 3-483 0,0-4 257 0,0-1 133 15,0 1 67-15,0-5-817 0,0-1 395 0</inkml:trace>
  <inkml:trace contextRef="#ctx0" brushRef="#br0" timeOffset="86.31">12953 1535 1995 0,'0'-9'0'0,"0"1"0"0,0 1 0 0,0 2 0 0,0-2 0 0,0 3 0 0,3 3 0 0,8-2 361 0,3 1-163 0,0 1-79 31,5 0-31-31,-3 1 286 0,2 0-168 0,0 0-83 0,0 0-326 0,1 1 120 0,0 5 72 16,-3 1-738-16,-4 1 394 0,0 2 197 16,-6 1 99-16</inkml:trace>
  <inkml:trace contextRef="#ctx0" brushRef="#br0" timeOffset="269.58">12802 1789 1399 0,'-11'7'0'0,"0"-1"0"0,4 1 0 0,2 0 0 0,-1 0 0 0,4-2 0 0,1 2 0 16,1-2 380-16,0 2-171 0,0-2-85 0,3-2 161 16,4 1-123-16,1 1-52 0,0-2-429 15,3-1 179-15,-2 0 90 0,1-2 44 0,-1 0-629 0,0 0 332 16,-3 0 161-1,-1 0 95-15</inkml:trace>
  <inkml:trace contextRef="#ctx0" brushRef="#br0" timeOffset="582.57">12823 1784 1258 0,'-7'-11'0'0,"2"-2"0"0,-3 1 0 0,5 2 0 0,0 1 0 0,3 2 0 0,0-1 0 0,0 2 0 0,2-1 433 16,10 1-202-16,4-1-96 0,5 3-47 31,5-2 131-31,2 1-89 0,5 1-36 0,-3 2-10 0,-3 1-117 0,3 1 37 0,-2 0-1 0,-2 0-111 0,1 10 83 16,-12 1 28-16,-2 3-278 0,-6 2 157 0,-7 3 63 15,0 3 45-15,-4 0-117 0,-12-2 59 0,-7 1-22 16,-1-4 30-16,-2 0 369 0,-2-5-166 0,-3 4-100 16,3-6-31-16,0-4 476 0,4-2-235 0,-2 0-73 15,7-2 64-15,-1 2-92 0,10-4-62 0,2 0 193 32,4 0-262-32,4 0-21 0,0 0 0 0,4-3 0 0,12 3 0 0,3-1 0 0,2 1 0 0,2 0 0 15,1 0 0-15,0 0 0 0,-4 0 0 16,2 0 0-16,-3 0 0 0,-2 0 0 15,-2 0-282-15,2 0-37 16,-6 0 156 0,-1 4-359-16,-4-2 241 0,-1 4 121 47,1 0 51-47</inkml:trace>
  <inkml:trace contextRef="#ctx0" brushRef="#br0" timeOffset="691.89">12772 2024 1904 0,'-15'7'0'0,"4"-1"0"0,3 3 0 0,1 0 0 0,2-1 0 0,2 2 0 0,3-2 0 0,0 0 0 0,1-1 534 0,10 2-248 0,-2-1-124 0,2 0-251 0,2 0 60 16,-2 0 33-16,2-1-670 15,-2 1 353-15,-1 0 176 0,1-1 97 0,-2-4-372 0</inkml:trace>
  <inkml:trace contextRef="#ctx0" brushRef="#br0" timeOffset="831.12">12907 2106 1429 0,'0'0'0'0,"0"0"-1"0,-5 3 0 0,3-3-1 0,-1 0 1 0,1 0-1 0,2 2 1 0,0 0 691 0,0 1-318 0,0 1-172 16,2-1 183-16,7 0-174 0,-2 2-85 0,3 1-35 15,2 0-520-15,1-1 234 0,0-1 117 16,0 4-790-16,0-4 452 0,3 2 234 0</inkml:trace>
  <inkml:trace contextRef="#ctx0" brushRef="#br0" timeOffset="970.24">13202 2116 2214 0,'-1'0'0'0,"-4"2"0"0,4-2 0 0,-3 2 0 15,2-2 0-15,2 1 0 0,0 1 0 0,0 1 320 0,0-3-146 0,0 3-68 16,5-1-34-16,3 2-220 0,3-2 93 0,0 0 57 16,3 2-818-16</inkml:trace>
  <inkml:trace contextRef="#ctx0" brushRef="#br0" timeOffset="1083.45">13411 2170 761 0,'0'2'0'0,"0"0"0"0,0 1 0 0,0-1 0 0,0 0 0 0,0 1 623 0,0-2-292 16,0 1-146-16,2-1 113 0,-1 3-129 15,1-2-56-15,1 0-43 0,1 0-478 0,0 1 223 16,3-2 112-16,0 0 55 0</inkml:trace>
  <inkml:trace contextRef="#ctx0" brushRef="#br0" timeOffset="1277.96">13654 1519 3239 0,'0'-4'0'15,"-3"-5"0"-15,3 5 0 0,0 0 0 0,0 0 0 0,0-1 0 0,0 3 0 0,0-3 0 0,3 4 652 0,-1 1-612 0,6 0-40 16,1 0 0-16,0 0 0 0,2 1 0 0,-1 6 0 15,2 3-303-15,-2 0 125 16,-1 4 107-16,0-2-905 0,-1 5 509 0</inkml:trace>
  <inkml:trace contextRef="#ctx0" brushRef="#br0" timeOffset="1544.54">13717 1722 1143 0,'-2'3'0'0,"0"0"0"0,2-2 0 0,-2 4 0 0,2 0 0 0,0 0 0 0,0 2 281 15,0 2-123-15,0 1-60 0,2 6-356 0,0 0 158 16,4 3 63-16,1 0-503 0,-1 5 263 0,0 1 132 16,-1 1 67-16,0 5-68 0,-4-4 78 0,1 2 37 15,-1-4 31-15,-1 2 41 0,0-3-36 0,0 3-51 16,0-9 46-16,0-2 435 0,-4-4-254 0,3-2-110 16,-3-4 624-16,0-1-294 15,3-5-190-15,1 0-65 0,0 0 409 0,0 0-259 16,0-5-129-16,1-7 95 0,7 0-118 0,-1-5-53 15,6 0-26-15,-3-3-36 0,4-1 8 0,2-3 10 16,-4 2-10-16,2 0-616 0,-1 0 307 0,0-1 156 16</inkml:trace>
  <inkml:trace contextRef="#ctx0" brushRef="#br0" timeOffset="1737.8">13941 1656 945 0,'0'0'0'0,"-5"0"0"0,2 0 0 0,2-3 0 0,1-1 0 0,0-1 0 0,3 0 0 0,8-2 0 0,7 2 0 0,4 0 0 0,0-2 0 0,7 4 0 0,-2-3 0 0,5 2 0 0,-1 3 0 0,-2-2 0 0,1 1 0 0,-4 2 0 0,-1 0 0 0,0 0 0 0,-9 0 0 0,-2 5 0 0,-8 0-174 0</inkml:trace>
  <inkml:trace contextRef="#ctx0" brushRef="#br0" timeOffset="2227.51">14176 1460 1924 0,'-4'7'0'0,"0"-1"0"0,0 2 0 0,-1 2 0 0,2 1 0 0,2 5 0 0,-1 1 0 0,2 1 0 0,-3 6 0 0,1 0 242 0,-1 0-103 0,0 0-51 0,-3 0 9 0,-2 1-30 0,-1 2 9 0,1-6-13 0,-2-4-25 0,1 0-1 31,0-3 0-31,2-2 100 0,-2-1-41 0,5-5-33 0,2-6-1 0,2 3 9 0,0-3-33 0,2 0-1 16,8 0-118-16,6-3 54 0,3-1 33 0,0-5-1 15,4 1-336-15,0 0 175 32,2 1 76-32,-6 0-351 0,0 2 183 0,-4 0 109 0,-1 4 31 0,-1-1 26 0,-6 2 10 0,-4 0 34 15,-3 0 1-15,0 8 344 16,-4 3-171-16,-10 2-97 0,-6 4 220 0,-1 1-148 15,-5 3-61-15,-1 0 514 0,-1 2-231 0,0 2-138 0,5-3-83 0,3-2 142 16,0-1-176-16,5 1-78 0,5-4 0 0,0 0 0 16,8-5 0-16,2-2 0 0,0-3 0 0,10-1 0 15,7-3-84-15,2-2 55 16,4 0-170-16,3 0 107 0,-2-2 63 0,2-4-400 16,-4-1 200-16,5 3 67 0,-7-1 67 0,-3 2 73 15,0 1-16-15,-4 0 1 0,-1 2-1 0,0 0 223 31,-6 0-107-31,-1 9-58 0,-3 0-28 0,0 2 297 0,-2 2-156 0,0 2-33 16,0-2 68-16,-5 1-47 0,-3 0-44 0,2-3-77 0,0-2 0 0,1 1 47 16,3-3-10-16,-1-2-539 0,3-3 263 0,0-2 114 62,0 0 72-62,5 0-888 0</inkml:trace>
  <inkml:trace contextRef="#ctx0" brushRef="#br0" timeOffset="2381.65">14575 1697 3435 0,'0'-9'0'0,"0"1"0"0,0 1 0 0,3 1 0 16,4-2 0-16,3 3 0 0,7 0 0 0,4-2 0 0,5 2 232 0,5 2-98 0,7-1-38 0,-1 0-104 0,3 3 45 0,-2-2-32 15,-2 3-5-15,-1 0-666 0,-1 0 326 0,-11 0 184 16,-6 5-987-1</inkml:trace>
  <inkml:trace contextRef="#ctx0" brushRef="#br0" timeOffset="2773.21">14617 1876 1057 0,'-18'12'0'0,"1"-1"0"0,2-1 0 0,6 2 0 0,3-1 0 0,3-1 208 0,3 2-91 0,3-4-40 0,12 1 65 15,1 2-53-15,3 0-26 16,1 3 10-16,-3 0 76 0,-1 1-56 0,-1 0-28 0,-6 1 0 0,2 1-51 15,-4 1 32-15,-4-4-8 0,-1-1-39 0,-1-2 1 16,-1-1 37-16,0 0-53 0,0-9 21 0,0-1 1 47,0 0 32-47,0-4-237 0,0-10 98 0,2-8 63 0,4-4 2 0,0-6-162 0,4-1 76 0,-1-8 56 0,3-2-1 0,1-9-330 16,-1 3 185-16,0-4 87 15,-3-3-100-15,3-3 94 16,-4-5 47-16,2-6 14 0,-6 15 209 0,0 6-89 0,-2 6-43 0,-1 8 605 0,-1 11-324 0,0 2-172 15,0 20-30-15,-3 2 366 0,-3 0-146 0,4 12-134 16,-4 9-68-16,5 6 350 0,1 5-213 0,0 9-103 16,0 4 247-16,3 6-298 0,9 5-87 0,1 7 0 31,2-5 0-31,1 0 0 0,1 0 0 0,2 5 0 31,3-2 0-31,2 11 0 0,0-16 0 0,-1-5 0 0,1-4 0 0,0-4 0 0,-2-7 0 0,2 1 0 0,-6-17-108 0,-5-10 38 16,-1-7-499-16,-4-3 266 0,-3 0 133 0,0-13 57 15,-4-10-411-15,-1-5 244 0,0-7 121 0,0-8-500 16</inkml:trace>
  <inkml:trace contextRef="#ctx0" brushRef="#br0" timeOffset="2933.43">15103 1330 1704 0,'2'-15'0'0,"-1"5"0"0,4-2 0 0,-3 9 0 0,1 2 0 0,3 1 756 16,2 0-359-16,3 4-180 0,0 8-80 0,1 5 158 15,-1 2-129-15,1 4-64 0,-2 3-362 0,0 6 148 47</inkml:trace>
  <inkml:trace contextRef="#ctx0" brushRef="#br0" timeOffset="3068.07">15714 2105 0 0,'11'-16'0'0,"-4"8"0"0,-3 7 0 0,-2 1 0 0</inkml:trace>
  <inkml:trace contextRef="#ctx0" brushRef="#br0" timeOffset="8386.86">16671 1209 1751 0,'-2'-20'0'0,"-1"1"0"0,3 4 0 0,0 4 0 0,0 2 0 0,0 3 0 0,3 4 0 0,5 2 585 0,3 0-273 0,-2 10-137 0,1 5-67 0,1 3 306 0,-4 4-192 0,0 2-92 31,-2 2-37-31,-2 4-27 0,1 1 0 0,-2 5-439 0,-2-4 201 0,0 2 106 16,0-3 52-16,0 0-362 0,0-3 207 0,-2 6 114 15,0-11 42-15,0-4-1001 0</inkml:trace>
  <inkml:trace contextRef="#ctx0" brushRef="#br0" timeOffset="8524.23">16737 1358 1877 0,'0'-12'0'0,"0"3"0"0,0-1 0 0,0-1 0 0,0 5 0 0,0 1 0 0,3 1 0 0,7 1 0 0,3 3 0 0,4-5 570 15,-1 4-270-15,7 1-131 31,-1 0 4-31,2 0-66 0,-1 0-35 0,3 0-584 0,-4 4 270 0,-2 1 141 0,-3 3 70 0,-3-1-391 0,-5 4 231 16</inkml:trace>
  <inkml:trace contextRef="#ctx0" brushRef="#br0" timeOffset="8932.65">16634 1589 1893 0,'-12'9'0'0,"3"-2"0"0,3 1 0 0,3 1 0 0,1 1 0 0,2-3 0 0,0 1 0 0,0-1 0 0,5 0 0 0,5 1 189 0,-1 0-65 0,0-4-334 0,-1 2 124 0,1-1 63 16,-3 0 30-16,0-1-304 0,-2-3 177 0,-3 4 75 15,-1-5 42-15,0 0-62 0,0 0 48 0,-5 0 1 16,-4-5-126-16,-1-4 109 0,2-3-41 0,0 1 0 16,1 0 325-16,2-1-142 31,1-1-75-16,4 1 357-15,0 3-169 0,0-2-104 0,9 4 3 0,4-2 69 0,4 1-66 0,4 3-47 0,0 2-1 0,4 0-6 0,2 0 0 0,-4 2-31 0,4 1 10 16,-4 0-51 0,-3 1 0-16,-6 9 41 0,-2 2-63 0,-5 3 32 0,-6-1 10 0,-1 3 113 15,-4 0-45 1,-15 1-1-16,-4-1-46 0,-1-3 139 0,-4 2-60 0,0-4-44 0,1-4 0 0,3 1 86 16,2-4-160-16,2 2 0 31,4-6 0-31,7 1 0 0,1-2 0 0,4 0 0 0,4 0 0 0,0 0 0 0,4 0 0 0,9 0 0 15,2 0 0-15,5 0 0 0,1-2 0 0,-1 1 0 16,-1 1 0-16,-2-3 0 16,-2 3 0-16,-1 0-596 0,-3 0 217 0,-1 0 161 0,-3 3 94 0,-4 2-728 15</inkml:trace>
  <inkml:trace contextRef="#ctx0" brushRef="#br0" timeOffset="9096.2">16409 1910 1678 0,'-20'7'0'0,"7"3"0"0,3 0 0 0,2 3 0 0,3 0 0 0,3 0 0 0,2 1 873 0,0-2-422 0,0 2-207 31,7-3-102-31,4 1 24 0,3-3-63 0,0 5-23 0,4-6-9 0,-3-1-731 0,1-3 350 0,2 0 175 16,0-2-903-16,2-2 510 0</inkml:trace>
  <inkml:trace contextRef="#ctx0" brushRef="#br0" timeOffset="9241.52">16578 1985 1657 0,'0'0'0'0,"-2"0"0"0,-1 0 0 0,0 0 0 0,1 0 0 0,2 3 0 0,0-1 206 0,0 1-83 0,0 2-33 0,3-1 154 15,5 0-103 1,4 0-51-16,1 3-27 0,1-2-522 0,5 0 258 0,-2-1 114 0</inkml:trace>
  <inkml:trace contextRef="#ctx0" brushRef="#br0" timeOffset="9376.79">16794 1996 1636 0,'-3'0'0'0,"-3"0"0"0,2 0 0 0,2 0 0 0,0 0 0 0,2 0 0 0,0 0 0 0,0 0 0 0,0 0 188 32,0 0-75-32,6 0-351 0,4 0 138 0,2 0 69 31,2 2 44-31,1 0-430 0</inkml:trace>
  <inkml:trace contextRef="#ctx0" brushRef="#br0" timeOffset="9529.53">17002 2016 1471 0,'-1'0'0'0,"-2"0"-2"0,-1 1 1 0,3-1-1 0,-1 2 0 0,2 1 0 0,0-1 1 0,0 1 517 0,0 1-246 0,2-1-117 0,4 0-58 0,4 3-154 0,2-3 49 0,-1-1 9 0,3 3-665 0,0-4 345 0</inkml:trace>
  <inkml:trace contextRef="#ctx0" brushRef="#br0" timeOffset="9686.99">17485 1427 3429 0,'-11'0'0'0,"-4"2"0"0,4 3 0 0,-3 7 0 0,1 6 0 0,-2 7 0 0,2 7 0 0,1 9 0 0,4-1 0 0,5 5 468 0,3 3-434 0,0-4-34 0,14 1 0 15,3 1 0 1,8-12 0-16,2-5 0 0,1-4-91 0,1-2-9 0,2-8 68 0,2 2-793 31,-6-10 426-31,-1-7 218 0,-4 0-446 0,0-2 295 0</inkml:trace>
  <inkml:trace contextRef="#ctx0" brushRef="#br0" timeOffset="9905.56">17677 1639 2325 0,'-3'-9'0'0,"0"1"0"0,1 4 0 0,2-2 0 0,0 2 0 0,3 2 0 0,13 2 0 0,1 0 0 0,5 4 0 0,3 4 257 0,0 4-114 0,-3 0-53 0,3 5 78 0,-1 1-65 0,-2 2-33 47,-1 2 9-47,-9 0-110 0,-7 0 34 0,-2 2 0 0,-3-1-27 0,-5 1 30 0,-12 0 10 0,-7-5 21 0,-4-2-95 0,-4-5 48 15,-4-3 24-15,2-3-244 0,-4-3 124 0,7-3 20 0,5 0 42 0,2-9-438 31,9-7 223-31,4-3 111 0,6-9 46 0,5-1-453 0,9-5 259 0</inkml:trace>
  <inkml:trace contextRef="#ctx0" brushRef="#br0" timeOffset="10250.33">17981 1494 2341 0,'2'4'0'0,"-1"3"0"0,0 0 0 0,-1 4 0 0,0 4 0 0,-1 3 0 0,-7 6 0 0,-2 6 421 0,0 2-197 0,-1 2-93 31,2 2 301-31,1-2-198 0,2 2-98 0,4 1-124 0,2-9-12 0,0-6 0 16,8-2 0-16,8-6-13 0,0-3-90 0,5-1 79 0,-1-10 26 0,2 0-416 0,-3-6 225 0,4-9 114 16,-4-2-299-16,0-2 115 31,-4 4 119-15,-6-2 26-16,-1 5 104 0,0-1-27 0,-5 3 0 0,0 2 147 0,-1 5-69 15,-2 3-39-15,0 0 0 0,-2 2 420 0,-4 9-230 0,0 3-63 0,1 0-72 0,0 3 501 0,4 0-284 0,1-1-274 16,0 0 0-1,0-2 0-15,1 0 0 0,9-4 0 16,2-3 0-16,2-2 0 0,3-5 0 0,3 0 0 0,-1 0 0 0,0-7 0 16,0-5 0-16,-3-5-78 0,-1 1-42 0,-1-1 4 31,-9 4-32-31,-2-3-4 0,-3 2 57 0,0-1 29 0,-2 4 80 0,-7-3-34 0,-7 6 8 0,2 2-25 16,-4 2 25-16,0 3-25 0,0-1 0 0,2 2-378 15,2 0 194-15,5 0 92 16,2 3 46-16,1 3-312 0,6 3 180 0</inkml:trace>
  <inkml:trace contextRef="#ctx0" brushRef="#br0" timeOffset="10401.21">18494 1859 2711 0,'3'5'0'0,"0"0"0"0,0 1 0 0,-3-1 0 0,3-1 0 0,-3 3 0 0,0 1 0 0,0 0 0 0,0 0 432 16,0 4-198-16,-6-4-98 0,-2 4 56 0,-1 0-78 0,1 0-29 0,-3-1-599 31,3-4 275-31,-2 4 138 0,2-5 69 0,1-2-961 0,1 2 495 0</inkml:trace>
  <inkml:trace contextRef="#ctx0" brushRef="#br0" timeOffset="10563.34">18486 1571 2411 0,'0'0'0'0,"0"0"0"0,0 0 0 0,1 0 0 0,2 0 0 0,2 0 0 0,3 2 0 0,3 5 0 0,1 2 717 0,3 3-340 0,3 0-161 16,-1 2-169-16,3 3-10 0,-2-1 0 31,2 1 0-31,-3 1-766 0,5 1 391 0,-5-4 184 0,-1-1 95 0,-1-5-543 0</inkml:trace>
  <inkml:trace contextRef="#ctx0" brushRef="#br0" timeOffset="10764.47">18952 1436 1386 0,'-5'0'0'0,"-1"0"0"0,-1 3 0 0,3 4 0 0,-5 7 0 0,-1 8 0 0,-1 10 1047 0,-7 7-495 0,1 9-262 16,-4 4 366-16,-4 5-656 62,-4 6 0-62,-1-2 0 0,-6 4 0 0,5-12 0 0,3-3 0 0,5-6 0 0,7-3 0 0,2-7 0 0,6 0-30 0,6-13-1024 0,2-12 537 0,2-7 270 0,9-2-23 0</inkml:trace>
  <inkml:trace contextRef="#ctx0" brushRef="#br0" timeOffset="10961.25">18914 1915 1011 0,'2'0'0'0,"-1"2"0"0,1 4 0 0,0-2 0 0,-2 4 161 0,1 3-52 0,-1-1-42 0,2 2 476 0,-2 2-253 0,6-1-127 0,-2-1-62 0,4 2 178 0,0-4-125 0,3-2-59 15,0-3-29-15,2-1-105 0,2-4 47 16,-1 0-10-16,0 0-302 15,-3-4 170-15,0-4 86 0,-5-4 42 32,-1 1-86-32,-5-2 59 0,0-2 35 0,-4 4-211 0,-8-1 98 0,-2 0-21 0,-4 1 39 0,0 2 254 0,-2 3-100 0,3 0-48 15,0 3-25-15,0 2 141 0,3 0-81 0,4-2-4 16,3 3-570 0,3 0 262-16</inkml:trace>
  <inkml:trace contextRef="#ctx0" brushRef="#br0" timeOffset="11116.7">19419 1921 1517 0,'-9'0'0'0,"1"2"-1"0,0 2 1 0,-1 1 0 0,-2 4 0 0,-2 0 0 0,1 0 802 0,-2 6-382 0,-1 0-192 0,-3 5-96 0,-4 2-72 0,-2 1 9 0,3-2-33 0,1-1-651 31,3-4 321-31,4-1 162 0,2-6-799 0</inkml:trace>
  <inkml:trace contextRef="#ctx0" brushRef="#br0" timeOffset="11373.34">19505 1598 1688 0,'19'-12'0'0,"7"0"0"0,0 7 0 0,2-2 0 0,4 1 0 0,-1 3 0 16,0 2 0-16,3 1 567 0,-9 0-270 0,-3 3-130 15,-5 9 132-15,-7 5-132 0,-3 4-64 0,-7 6-25 0,-1 4-3 0,-20 4-8 16,-3 5-31-16,-4 2 120 0,-1-1-60 0,-2 5-20 16,8-6-17-16,1-1-59 0,5-5 0 0,6-4 0 15,5-1 0-15,0-1 0 0,6-10 0 0,4-6 0 16,7 0 0-16,6-10 0 16,1 0 0-16,5-2 0 0,0 0 0 0,-2-8-10 0,2-5-86 0,-1-1-1005 15,-5 1 532-15,0-1 257 16</inkml:trace>
  <inkml:trace contextRef="#ctx0" brushRef="#br0" timeOffset="11558.77">19496 1823 2365 0,'-4'0'0'0,"4"-2"0"0,0-3 0 0,0-1 0 0,7 4 0 0,12 0 0 0,5 0 0 0,4 0 0 0,5 0 365 0,8 2-156 0,-1 0-91 0,6 0-44 0,0 0-38 62,-1 0-1-62,-4 4-871 0,4 2 444 0</inkml:trace>
  <inkml:trace contextRef="#ctx0" brushRef="#br0" timeOffset="11734.47">20064 1985 1537 0,'0'3'0'0,"0"2"0"0,2 0 0 0,-1 2 0 0,3-2 0 0,-1 1 0 0,4-1 587 0,-2 1-275 0,2-1-139 31,2 0-59-31,1 1 293 0,1-5-185 0,2 1-94 0,2-2-156 0,1 0 32 0,1 0 8 0,-3-3-57 0,2-8 40 0,-5 1 1 16,-1-2 40-16,-5 0-146 0,-2-1 82 0,-3-1 28 31,0 2-1-15,-8 0-90-16,-7 2 59 0,-2 3-40 0,-2 0 38 0,-1 1-46 0,3 3 31 0,-2 2-6 0,4-2-273 0,1 2 138 0,2 1 81 0,2 0-235 31,4 0 155-31,1-2 76 0</inkml:trace>
  <inkml:trace contextRef="#ctx0" brushRef="#br0" timeOffset="11959.26">20330 1488 3247 0,'23'0'0'16,"2"0"0"-16,4 6 0 0,-2 6 0 0,1 8 0 0,-2 6 0 0,-3 10 0 0,-4 10 0 0,0 10 479 0,-18 0-274 0,-1 8-205 0,-16 7 0 47,-12 7 0-31,-9 7 0-16,-12 11 0 0,-5-9-120 0</inkml:trace>
  <inkml:trace contextRef="#ctx0" brushRef="#br0" timeOffset="28289.16">21077 1618 1944 0,'-9'0'0'0,"-1"0"0"0,3 0 0 0,2 0 0 0,3 0 0 0,2 0 0 0,5 0 0 0,15 0 0 0,7 0 602 16,9-3-283-16,4 0-131 0,4-4 70 0,1 0-110 16,3 0-56-16,-1 2-42 0,0 0-13 0,6 2 9 15,-10-1-9-15,-1 3-169 0,-3 1 85 0,-4 0 42 16,1 0 9-16,-13 0-347 0,-3 1 190 0,-7 5 96 16,-4-2 46-16,-2 1-649 15,-2 1 303-15,-5-5 164 0,0 1-330 0,0-2 244 16,-10 0 120-16,0 0-82 15,-4-2 93-15,-1-6 60 0,0-2 25 0,-3-1-88 0,0-4 75 0,1-2 37 16,1 0 39-16,1 0 0 0,4-2 0 0,1 4 0 16,1-3 0-16,3 3 272 0,2-2-183 0,4 5-58 15,0 3 464-15,0-2-206 0,9 6-139 0,5 1 250 16,5-1-172-16,2 5-100 16,2 0-46-16,3 3 115 0,1 8-80 0,-3 3-40 0,1 4 10 0,-6-1 79 15,-4 4-64-15,-2 1-32 16,-4-1-1-16,-4 2-171 0,-2 3 78 0,-3-4 27 0,0-2-450 0,-3 3 243 31,-11-5 120-15,-2 3-600-16,-2 1 329 0,-1-5 130 0,-4-2 94 0</inkml:trace>
  <inkml:trace contextRef="#ctx0" brushRef="#br0" timeOffset="28627.53">21311 1914 1423 0,'0'13'0'0,"0"2"0"0,0 2 0 0,0 4 0 0,0 4 0 0,0 2 0 0,0 4 0 0,0 7 732 16,0-6-352-16,0 2-171 0,0 0 61 16,0-3-117-16,-2-4-57 0,-1 5-109 0,-2-11 21 0,0-4-1 15,0-4 31-15,0-4-132 0,1-7 65 0,3 0 43 16,0-2-9-16,1-12-19 0,0-9 26 0,1-7 0 16,9-7 25-16,5-3-291 0,-2 1 68 0,4-1 88 15,0 1-137-15,1 0 99 0,1 4 46 0,0-1 121 31,-1 7-29-31,-2 5-1 16,1 5-38-16,-2 2 309 0,0 8-146 0,1 4-83 0,-6 3-18 0,0 16 382 0,-5 9-180 0,4 5-104 16,-6 7-8-16,3 3 99 0,-4-1-93 0,2-2-107 15,1 1-14-15,0-4 0 0,4 0 0 0,0 2 0 16,1-11-31-16,4-3 5 0,0-4 31 0,3-4-521 16,0-8 250-16,7 1 150 15,-4-7 10-15,-1 0-693 16,2-9 381-16,1-8 190 0,-5-2 96 0</inkml:trace>
  <inkml:trace contextRef="#ctx0" brushRef="#br0" timeOffset="28779.55">21876 1883 2129 0,'-3'-12'0'0,"-3"5"0"0,3-2 0 15,3 2 0-15,0 0 0 0,0 4 0 0,5 0 466 0,10 2-215 0,1-1-106 0,4 0 310 16,3 2-199-16,2 0-114 0,-1 0-55 0,4 0-440 15,0 0 193-15,0 0 99 0,4 0 59 0,-7 0-1018 16,0 2 514-16</inkml:trace>
  <inkml:trace contextRef="#ctx0" brushRef="#br0" timeOffset="28929.85">21946 2109 2585 0,'-12'4'0'0,"0"1"0"0,2 0 0 0,5 1 0 0,5 0 0 0,0 2 0 0,2-3 0 0,15 2 499 0,8-2-231 15,2-1-116-15,4-1 275 0,3 2-427 0,-3-3 0 16,0 0 0-16,1-1 0 0,-1 1 0 0,-2 0 0 16,4-2 0-16,-8 3-1069 15</inkml:trace>
  <inkml:trace contextRef="#ctx0" brushRef="#br0" timeOffset="31839.83">22794 1712 1008 0,'-10'-2'0'0,"0"-1"0"0,0 1 0 0,1 2 0 15,0 0 0-15,1 9 0 0,0 8 398 0,-3 7-180 0,4 5-88 0,-4 8-36 0,6 0 253 0,-3 6-153 0,7 4-78 16,1 3 95-16,0 0-86 0,1 3-33 0,15-14-126 16,5-2 36-16,7-6 1 0,3-6 37 0,5 1-146 0,-2-14 68 0,3-3 39 15,-1-6 0-15,-2-3-517 0,-3 0 273 0,3 0 66 16,-13-10-7-16,2-7-409 0,-8-3 276 0,-1-3 139 16</inkml:trace>
  <inkml:trace contextRef="#ctx0" brushRef="#br0" timeOffset="32224.11">23020 1941 1502 0,'-14'-14'0'0,"0"1"0"0,2 2 0 0,3 2 0 0,5 3 0 0,0 1 0 0,4-1 0 0,0 4 0 0,6-6 250 0,11 5-110 0,3 3 187 15,2-2-143-15,1 2-72 0,2 0-37 0,0 0 134 16,-4 5-90-16,-2 5-40 16,-1 2 1-16,-4 2-41 0,0 1 1 0,-5 6 10 0,-7 2-10 15,-2 0-56-15,0 6 27 0,-11 1 1 16,-6-1-2-16,-4 4 9 0,-5-8 21 0,-1-1-72 15,-3 0 36-15,-2-7 1 16,1-1 2-16,-4-1-319 0,7-10 144 0,4-5 87 0,4 0 20 0,7-7-478 16,5-10 247-16,8-7 116 0,0-5 73 0,18-3-194 15,6-2 129-15,4 0 64 0,3 1-308 16,0-4 177-16,-1 7 102 0,-1 2 1 0,1 0 65 0,-4 4 41 31,3-3 26-31,-9 13 221 0,-3 1-150 0,-5 6-55 0,-2 3-29 0,-5 4 637 16,-2 0-338-16,-3 1-158 0,0 15 10 0,0 2 376 15,-3 4-211-15,-6 4-131 0,3 2 543 0,2-1-342 16,3 1-167-16,1 1-29 16,0-2-177-16,0 1 0 0,3 1 0 0,9-7 0 15,4 0 0-15,4-4 0 0,3-2 0 0,2-4-403 16,5 0 105-16,-3-9 164 0,0-3 87 0,-2 0-374 16,-3-2 87-16,-3-6 156 15,1-2-550-15,-10-4 349 0</inkml:trace>
  <inkml:trace contextRef="#ctx0" brushRef="#br0" timeOffset="32386.71">23475 1526 2276 0,'-6'-14'0'16,"3"4"0"-16,1 3 0 0,0 3 0 0,2 2 0 0,0 2 0 0,0 0 0 0,0 0 0 0,0 10 452 0,0 3-195 0,0 1-114 0,0 3-52 15,0 3-221-15,0 1 85 0,0 3 53 16,0-2-282-16,0-1 157 0,0 1 78 0,0-2-757 15,0 1 405-15</inkml:trace>
  <inkml:trace contextRef="#ctx0" brushRef="#br0" timeOffset="32577.73">23686 1659 1579 0,'-10'7'0'15,"2"3"0"-15,-2 2 0 0,0 5 0 0,1 4 0 0,0 5 0 0,-1 4 847 0,0 5-403 0,0 6-193 0,4-3 276 0,2 1-244 16,3 0-283-16,1 0 0 0,0-4 0 0,5 6 0 16,7-14 0-16,2-3-112 0,4-2-100 0,2-5 126 15,2-5 61-15,5-2-770 16,-4-9 411-16,3-1 134 0,-1-1 132 0</inkml:trace>
  <inkml:trace contextRef="#ctx0" brushRef="#br0" timeOffset="32760.88">23832 1941 2143 0,'-10'-9'0'0,"0"1"0"0,3 2 0 0,3 2 0 0,-2-1 0 0,6 3 0 0,0 1 0 0,0-2 333 0,10 3-147 0,7 0 93 15,4-2-109-15,1 2-71 0,1-2-30 0,5 2-117 16,-2 0 43-16,2 0 0 0,2 0 54 0,-7 0-489 16,1 0 240-16,-1 0 120 15,-1 0-596-15,-5 0 343 0,3 0 68 0,-10 0 122 16,0 0-309-16,-5 0 206 0,-3 0 104 0,-2-3-24 15</inkml:trace>
  <inkml:trace contextRef="#ctx0" brushRef="#br0" timeOffset="33127.68">24056 1722 779 0,'-7'-8'0'0,"-1"1"0"0,1 2 0 0,-3 4 0 0,2 1 0 0,-3 0 0 0,3 16 359 0,-5 5-161 0,4 7-81 0,-2 6 337 16,-1 7-200-16,2 1-114 0,1 2-52 0,1 2 186 15,2 3-119-15,3-1-60 0,0 2-19 0,3-13-15 16,0-6-25-16,4-4 0 0,7-7-191 0,3-8 96 15,2 0 58-15,-1-10-10 16,3-2-279-16,-1-2 164 31,-1-7 82-31,3-5-299 0,1 1 129 0,-5 2 101 0,-1 0-15 0,-4 1 61 0,0 0 0 0,-2 5 29 16,0-4-10-16,-5 9 72 16,-1 0-31-16,-1 0 0 0,-1 0-32 0,0 7 319 0,0 3-149 0,0-2-84 15,0 3 338-15,0-1-187 0,0 0-42 0,0-1-49 0,3-2-40 0,4-2 1 16,2-3-30-16,2-2-182 0,0 0 91 15,4 0 55 1,-1-7-10-16,2-4-211 0,-3-2 111 0,3-1 66 0,-5-3-91 0,1 0 67 0,-5 0-16 0,-2-2 33 16,-4 2-20-16,-1 0 1 0,0 1 14 0,-5 2 212 15,-8 2-97-15,-3 5-48 16,-3 2-23-16,-1 3 255 0,-2 0-115 0,0 2-68 0,7 0-2 16,-1 0-117-16,5 7 29 0,2 1 47 15,4-2-263-15,2 2 133 0,3 1 70 0,0-1 30 16,11-1-728-16</inkml:trace>
  <inkml:trace contextRef="#ctx0" brushRef="#br0" timeOffset="33277.04">24500 2126 1678 0,'0'0'0'0,"0"2"0"0,0 1 0 0,0 3-1 0,0-3-2 0,0 7-1 0,0 0 1 0,0 2 539 0,-6 3-251 0,0 1-117 0,-3 2-72 0,-1 0-36 16,1 2-25-16,-2-3 0 0,2 1 10 0,-1-3-501 15,2-3 246-15,1-2 124 0,-1-6-318 0,5-3 213 16</inkml:trace>
  <inkml:trace contextRef="#ctx0" brushRef="#br0" timeOffset="33456.18">24550 1827 2463 0,'0'0'0'0,"0"0"0"0,0 0 0 0,0 0 0 0,0 0 0 0,3 0 0 0,2 0 0 0,1 0 0 0,2 3 268 0,4 2-115 0,-1 5-58 16,2-3-271-16,-2 3 108 15,6-1 62-15,-3 1-272 16,-1 0 158-16,-1 0 80 0,0-2 38 0,2 0-705 0,-2 2 360 0</inkml:trace>
  <inkml:trace contextRef="#ctx0" brushRef="#br0" timeOffset="33630.58">24815 1690 1970 0,'-4'-2'0'0,"1"1"0"0,2-1 0 15,-2 1 0-15,2 1 0 0,-1 0 0 0,-1 4 0 0,0 13 0 0,0 6 376 0,-1 7-168 0,-1 8-85 16,-2 4 381-16,-1 11-223 0,-1 3-126 0,-3 4-9 16,-2 1-54-16,1 0-27 0,0-5-54 0,-1 3-139 0,7-18 51 15,-2-5 58-15,5-6 28 0,1-9-653 16,0-4 341-16,1-2 180 15,0-12-889-15</inkml:trace>
  <inkml:trace contextRef="#ctx0" brushRef="#br0" timeOffset="33992.44">24379 1688 835 0,'-2'-7'0'0,"1"2"0"0,-1-2 0 0,2 4 0 0,0-3 0 0,0 5 443 16,3 1-202-16,5 0-102 0,3 4-51 0,-1 10 228 16,0 2-130-16,0 5-79 15,-3 1 30-15,-4 5-49 0,-1 2-25 0,-2 6-77 16,0 2 36-16,-11 2-10 0,-3 0 26 0,-5 4-307 16,-5 2 154-16,-2-2 76 0,-3 5 48 0,1-9-502 15,0-5 249-15,1-5 125 0,1-5-15 0,5-7-217 16</inkml:trace>
  <inkml:trace contextRef="#ctx0" brushRef="#br0" timeOffset="34421.39">25127 1396 1090 0,'0'-8'0'15,"0"0"0"-15,0 2 0 0,0 3 0 0,0 1 0 0,0 2 0 0,0 0 586 0,0 4-274 16,0 8-137-16,1 2-68 0,1 3 188 0,-1 1-133 0,-1 3-62 0,0 4-290 15,0 0 114-15,-3 5 66 16,-3-5 20-16,-3 3-693 0,1 2 348 16,-2 1 173-16</inkml:trace>
  <inkml:trace contextRef="#ctx0" brushRef="#br0" timeOffset="34609.24">25096 1811 2580 0,'-5'5'0'0,"-9"0"0"0,3 2 0 0,-3 5 0 0,-3 3 0 0,-3 7 0 0,-1 4 0 0,1 6 0 0,1 4 0 0,3 0 412 0,2 5-178 0,12-4 31 16,2-4-113-16,0-1-57 0,9-5-29 15,10-2-402-15,2 1 196 0,1-10 84 0,4-1 47 16,3-7-291-16,-1-5 170 16,1-3 83-16,2 0 52 0,-4-2-823 0,-2-10 304 0</inkml:trace>
  <inkml:trace contextRef="#ctx0" brushRef="#br0" timeOffset="34772.18">25137 1995 1727 0,'-9'-5'0'0,"-1"0"0"0,5 3 0 0,2 1 0 0,-1-1 0 0,4 2 0 0,0 0 0 0,8 0 256 0,8 0-109 0,1 3-54 0,6-1 175 16,0 2-120-16,2-3-55 0,2 2-28 0,-3-3-272 15,4 0 123-15,0 0 70 0,-6 0 22 0,2 0-227 16,-3 0 129-16,0 0 64 31,-4 0-572-31,2 0 304 0,-6-3 77 0,-4-2 101 0,-3 0-347 0</inkml:trace>
  <inkml:trace contextRef="#ctx0" brushRef="#br0" timeOffset="35144.32">25386 1835 1424 0,'-8'0'0'0,"-5"0"0"0,4 0 0 0,-2 0 0 0,-3 6 0 0,5 8 0 0,-1 6 0 0,-2 3 237 0,1 6-100 0,3 3-49 0,-6 9 338 0,6 0-199 0,1-1-94 0,1 0-48 0,3-1 115 15,2-5-81-15,-2 2-31 0,3-13-9 0,0-5-82 0,6-5 1 16,5-3 40-16,1-6-284 0,6-2 151 16,-3-2 62-16,4-5-369 0,-1-7 217 0,0-4 44 47,-1 1 75-47,0-2-261 0,-5 5 149 0,-2 1 70 0,-2 1 35 0,-2 4 157 0,-2-2-62 0,0 5-39 0,-3 2 10 0,-1 1 337 0,0 1-184 0,-5 10-91 15,-3 2 177-15,3 3-71 16,0 1-83-16,2 0 223 0,3-2-133 0,0 2-66 0,0-1-23 0,0-2-108 31,1-4 34-31,7 0-1 0,3-6 32 0,0-1-205 0,3-3 113 0,-2 0 41 31,-1 0 26-31,2-7-188 0,-6-5 99 0,1-1 1 0,-1-2 14 0,-6-2 7 32,2 3-1-17,-3-3-12-15,0 3 40 0,-6 0-46 0,-6 1 31 0,2 3 158 0,-4 4-69 0,0-2-25 0,-2 4 0 0,4 1-107 0,-3-2 32 0,3 3 23 16,3 0 21-16,-1 2-398 0,5-2 188 0,-2 2 84 15,3-3-446-15</inkml:trace>
  <inkml:trace contextRef="#ctx0" brushRef="#br0" timeOffset="35319.69">25571 1877 1522 0,'3'-4'0'0,"0"-2"0"0,3 3 0 0,0 1 0 0,1-1 0 0,5 2 0 0,-1 1 354 0,2 0-158 0,2 9-79 16,1 8-40-16,2 5 419 0,-1 2-234 0,-2 5-112 31,0 7-56-31,-2 0 202 0,-5 3-130 16,2 5-54-16,-8-1-113 0,-2 1 1 0,-5-1 37 0,-9 1-433 0,-6-3 216 0,-1 4 118 15,0-17 45-15,1-3-404 0,2-4 229 0,3-9 59 16</inkml:trace>
  <inkml:trace contextRef="#ctx0" brushRef="#br0" timeOffset="35517.26">25823 2353 2789 0,'0'2'0'0,"-2"2"0"0,2 0 0 0,-1-1 0 0,-2 3 0 0,2 2 0 0,-1 1 0 0,0 0 0 0,-2 3 329 0,0 2-137 0,1 0-83 0,0 3-195 0,-2-3 62 0,1-2 30 0,0 0 0 0,2 2-249 0,0-7 135 0,1 0 72 0,-1-3 37 31,2-3-735-31,0-1 385 0</inkml:trace>
  <inkml:trace contextRef="#ctx0" brushRef="#br0" timeOffset="35763.14">26010 1869 1554 0,'14'-10'0'0,"-3"3"0"0,5-2 0 16,2 1 0-16,0 5 0 0,2-2 0 0,3 1 0 0,-4 2 434 0,0 2-199 0,-3 0-99 0,-1 0-50 0,-4 9 69 0,3 4-50 0,-11 6-39 0,-1 5 44 0,-2 4-37 0,-3 5 0 0,-14 5 28 47,-1 3-24-47,-2-5-8 0,0 3-33 0,1-3 15 0,2-3-15 0,6 0 1 0,-1 3 8 0,7-13-188 0,5-2 90 0,0-3 45 0,1-7-112 0,13-2 76 0,3-1 18 0,7-8-7 15,2 0-313-15,2-10 168 0,0-6 47 0,0 1-403 16,2-3 240-16,-11 0 134 0,-1-1 61 0,-5-1-436 15</inkml:trace>
  <inkml:trace contextRef="#ctx0" brushRef="#br0" timeOffset="35932.55">25942 2073 910 0,'-16'0'0'0,"3"0"0"15,0 0 0-15,3 0 0 0,6-1 0 0,2-1 557 0,2 0-261 0,2 1-129 0,12-1-66 0,4 0 385 16,6 1-229-16,7-1-111 0,0-3-14 0,0 3-48 15,5-3-24-15,1 0-267 0,-4-1 117 16,-3 1 63-16,1 0 31 16,-4 0-609-1,0 2 321-15,2-2 169 0,-9 0 71 0</inkml:trace>
  <inkml:trace contextRef="#ctx0" brushRef="#br0" timeOffset="36104.16">26391 1540 1820 0,'-2'0'0'0,"0"-2"0"0,1-1 0 0,-2 0 0 0,3 1 0 0,0 1 0 0,-1 1 0 0,1 0 197 0,0 1-80 31,0 9-41-31,0 3 29 0,0 3-35 0,-2 3 10 0,1 3-44 0,1 0-494 0,0 2 247 31,0 0 123-31</inkml:trace>
  <inkml:trace contextRef="#ctx0" brushRef="#br0" timeOffset="36268.44">26509 1838 1785 0,'-16'9'0'0,"-2"-1"0"0,0 8 0 0,-1 2 0 0,-2 6 0 0,6 0 0 0,0 4 347 0,6 2-155 0,2 1-77 0,6 0 164 16,1 4-112-16,0-9-69 0,8 0-31 0,5-3-61 15,3-3 0-15,3-4 31 16,0 1 9-16,1-9-418 0,-1-3 204 0,1-3 103 15,-1-2-555-15,0 0 328 0,1-3 64 0,-9-8-470 0</inkml:trace>
  <inkml:trace contextRef="#ctx0" brushRef="#br0" timeOffset="36420.6">26509 2022 1138 0,'-5'0'0'47,"-1"-6"0"-47,3 4 0 0,3-2 0 0,0 3 0 0,0-1 0 0,2 2 362 0,8-1-153 0,6 1-91 0,0 0-40 0,1 0 23 0,2 0-32 0,5-1 10 0,-4 1-316 16,0 0 137-16,-2-3 69 0,0 3 34 0,-3 0-513 0,4-2 255 0,-6 0 128 0,-2 0-340 0</inkml:trace>
  <inkml:trace contextRef="#ctx0" brushRef="#br0" timeOffset="36804.16">26699 1867 1135 0,'-9'0'0'0,"2"0"0"0,1 0 0 0,-1 2 0 0,-1 5 0 0,1 3 0 0,-1 7 0 0,-1 3 465 0,-2 5-218 0,3 5-107 0,-1 6-54 0,0 3 158 32,0 0-106-17,2 4-43-15,4-11 103 0,1-1-82 0,2-2-41 0,0-9 0 0,2 0-111 0,4-3 45 0,5-10-9 0,4-5-203 16,-1-2 119-16,5 0 61 0,-3-9 29 0,4-2-277 16,-4-3 112-16,-2 1 90 15,-3 2-29-15,1-1-30 0,-4 2 23 0,-2 2 25 0,-2 4 102 0,-3-1-30 16,-1 5 1-16,0 0-30 0,-1 0 340 0,-8 0-177 15,0 7-58-15,-2 3 319 0,4 4-164 0,-2-2-102 16,5 1 1-16,-1-1-46 16,4 0-9-16,-2-3-31 0,3 1 1 0,0-3-197 15,3 0 108-15,3-5 40 0,5-2-116 0,-1 0 83 16,6 0 41-16,-1-8-1 31,0-1-280-31,-3-4 96 0,1-1 86 0,-6 0 10 0,-1-3 29 0,-3 2-1 0,-2 2 19 0,-1-1 136 0,-1 1-64 0,-10 4-31 31,0 1 0-31,-5-1 80 0,2 2-59 0,-3 2 5 0,2 1-226 0,2 0 102 16,2 2 42-16,0-2-176 16,2 1 99-16,4-3 56 0,2 2 27 0,3-3-438 0,0 0 228 0,0-3 114 0</inkml:trace>
  <inkml:trace contextRef="#ctx0" brushRef="#br0" timeOffset="36981.44">26814 1952 990 0,'2'-6'0'0,"0"1"0"0,1-1 0 0,0 3 0 0,1 1 0 0,-1 2 0 0,4-3 248 0,-2 3-106 0,3 0-44 0,0 5 407 0,2 5-235 0,-2 7-117 0,4 0-58 16,-4 5 248 15,1 2-145-31,-1 2-85 0,-3 1-11 0,-1 0-32 0,-2-1-1 0,-2 1-32 0,0 3-205 0,0-5 99 16,-10-2 52-16,-4-3-184 0,-1-2 118 0,-2-5 61 0,-1 1 38 16,1-11-595-16,1-3 286 0,-1 0 58 0,4 0 99 0,-1-10-402 15,3-8 255-15</inkml:trace>
  <inkml:trace contextRef="#ctx0" brushRef="#br0" timeOffset="37160.55">26919 1673 2594 0,'2'3'0'0,"2"1"0"0,1 3 0 0,1 7 0 0,6-1 0 0,-3 11 0 0,3 8 0 0,3 8 0 0,-2 9 382 0,4 10-163 31,-2 1-96-16,-1 3 125-15,-4 1-106 0,-2-2-52 0,-4-2-27 0,-4 4 7 0,-6-13-70 0,-15 1 0 16,-10-4-375-16,-6 3 98 0,-2 0 156 0,-9 8 88 0,3-9-1001 0</inkml:trace>
  <inkml:trace contextRef="#ctx0" brushRef="#br0" timeOffset="61700.7">4283 16250 1273 0,'-14'0'0'0,"2"-1"0"0,-1-2 0 0,3 2 0 0,5 1 0 0,2 0 0 0,2-2-3 0,1 2 183 0,-1 0-60 0,1 0-46 0,0-1 203 16,0 1-119-16,2-2-59 16,4 2-29-16,4-3 200 0,-1 2-120 0,1-2-54 0,1 2-28 0,1-1 116 15,2 1-71-15,-2-1-26 16,1 0 203-16,1 2-125 15,-3-3-61-15,2 3 52 0,-1 0-156 0,3 0 0 0,-3 0 0 0,2 0 0 16,-1 0 0-16,1 0 0 0,1 0 0 0,3 3 0 16,1-1 0-16,0 3 0 0,-2 3 0 0,5-3 0 15,-1 2 0-15,4 1 0 0,2 1 0 0,0-1 0 16,6-1 0-16,1 2 0 0,4-2 0 0,7 1 0 16,0-4 0-16,4 1 0 0,4-3 0 15,2 1 0-15,10-3 0 0,-9 0 0 16,2 0 0-16,1 3 0 0,1-3 0 15,-1 1 0-15,9 0 0 0,-15 3 0 0,1-3 0 0,2 3 0 16,0-1 0-16,0 1 0 0,11-2 0 0,-11-1 0 16,2 4 0-16,-1-3 0 0,-1 1 0 0,-1-1 0 15,8 3 0-15,-14-1 0 0,3-1 0 0,-2 0 0 16,4 2 0-16,1-1 0 16,5 1 0-16,-8 0 0 0,-4 0 0 0,2 2 0 0,1-3 0 0,-4 3 0 46,11-1 0-46,-9-3 0 0,0 2 0 0,5 0 0 0,1 1 0 0,0-3 0 0,4 2 0 0,-12-2 0 0,2-1 0 0,-2 3 0 16,3-3 0-16,0 3 0 0,10-3 0 0,-14 0 0 16,3 1 0-16,-3-1 0 0,0 1 0 0,-1-1 0 15,4 1 0-15,-10 1 0 0,0-3 0 0,0 1 0 16,-2 0 0-16,1 1 0 16,6-2 0-16,-12 1 0 0,1-2 0 0,-1 0 0 15,-5 0 0-15,-1 0 0 0,0 0 0 0,-8 0 0 16,-5 0 0-16,-1 0 0 0,-4 0 0 0,-2 0 0 15,-3 0 0 1,0 0 0-16,-3 0 0 0,0 0 0 0,0 2 0 0,-4-2 0 0,-6 1 0 0,-1 5 0 31,-8-1 0-31,-1 1 0 0,-1 4 0 0,-6 1 0 0,1 3-296 0</inkml:trace>
  <inkml:trace contextRef="#ctx0" brushRef="#br0" timeOffset="62665.38">5521 14495 1877 0,'-13'-9'0'0,"1"3"0"0,6 4 0 0,-1-1 0 0,5 0 0 0,2 2 0 0,0 1 0 0,0 0 0 0,0-2 436 0,9 1-188 0,2-1-109 16,5-5-49-16,0 2 218 0,3-1-133 0,-2 0-68 0,5 1-23 0,-2 2 73 15,-1-3-59-15,3 3-29 0,-1-2 74 0,4 0-143 16,2 0 0-16,-4 2 0 0,5 0 0 0,0 0 0 16,4 0 0-16,0 2 0 15,8-2 0-15,-7 0 0 0,3 3 0 0,0 0 0 0,3 0 0 16,3 0 0-16,4 0 0 0,-5 0 0 0,3 0 0 16,2 4 0-16,0-1 0 0,12 3 0 15,-10-2 0-15,0 0 0 0,3 1 0 0,-3 0 0 0,3 1 0 16,7 0 0-16,-11-3 0 0,4 5 0 15,3-4 0-15,-3 1 0 16,4-1 0-16,6 1 0 0,-13-2 0 0,0 0 0 0,-1-1 0 0,1-1 0 16,-2 2 0-16,11-1 0 15,-13-2 0-15,4 0 0 0,-1 0 0 0,1 1 0 0,-3-1 0 0,9 2 0 16,-14-2 0-16,1 3 0 0,-1-3 0 0,0 5 0 16,3-4 0-16,6 3 0 15,-8-2 0-15,4 3 0 0,1-5 0 0,2 4 0 16,-1-1 0-16,8 1 0 15,-9-3 0-15,2 1 0 0,0 0 0 0,3-2 0 0,1 1 0 0,12-1 0 16,-8 0 0-16,1 0 0 0,1 0 0 16,-1 0 0-16,3 0 0 0,6 0 0 0,-12 0 0 0,4 0 0 15,3 0 0-15,-1 0 0 0,4 0 0 0,5 0 0 16,-11 0 0-16,-1 0 0 16,1 0 0-16,1 0 0 0,3 0 0 0,9 0 0 0,-11 0 0 0,2 0 0 15,-1 0 0-15,0 0 0 16,0 0 0-16,9 0 0 15,-15 0 0-15,4 3 0 0,2 2 0 0,1-3 0 0,8 3 0 0,-16-1 0 16,2-1 0-16,-2 1 0 0,2 1 0 0,0-1 0 16,11-1 0-16,-10 3 0 0,0 0 0 0,2-1 0 15,-2-1 0-15,0 3 0 0,8-3 0 0,-16 4 0 16,2-3 0-16,0 2 0 0,1-1 0 0,-1-1 0 16,2 1 0-16,-14-1 0 0,-5 0 0 0,-3-1 0 31,-6 1 0-31,-3-3 0 0,-2 3 0 0,-7-5 0 0,-5 2 0 0,-4 0 0 15,-2-2 0-15,-2 0 0 0,0 3 0 0,-3 1 0 16,-13 3 0-16,-6 7 0 0,-6 4 0 0,-8 9 0 16</inkml:trace>
  <inkml:trace contextRef="#ctx0" brushRef="#br0" timeOffset="68117.39">10878 15538 911 0,'-5'-8'0'0,"-3"2"0"0,0-3 0 0,2 2 0 0,2 1 0 0,-1-5 344 16,2 2-152-16,-1-3-76 0,-3-3-28 0,2 1 171 0,0-1-110 15,-1-2-55-15,0-1 30 0,0 3-43 16,-2-3 11-16,0 4 23 16,1 4-37-16,-2 1-1 0,0 4-37 0,-3 3 47 0,-1 1-37 0,0 1-11 15,0 12 1-15,-3 8-31 0,2 6 31 16,1 5-1-16,-3 7 10 0,5-2 41 0,3 3-25 0,5-4-1 15,2-1 15-15,1-2-39 0,0 0 9 16,4-7-89-16,13-7 40 0,2-2 0 16,6-9 40-16,4-3-62 0,3-4 41 0,0-2-20 15,3-16 38-15,-3-7-186 0,1-6 85 0,-3-4 27 16,2-7 1-16,-9-5-192 0,-1-5 86 0,-3-3 62 16,-2-5-91-16,-3-11 43 0,-7 5 48 0,-6-4-6 15,-1 1 47-15,0 1-1 0,0 9 1 0,-2-1 104 16,-7 29-47-16,-1 10-29 0,-2 10 0 0,4 8 134 15,-4 3-67-15,1 0-54 16,2 17 16-16,0 8 336 0,1 6-142 0,3 8-97 16,4 5 149-16,0 6-102 0,1-2-66 15,0 4 34-15,0 0-45 0,4 1-46 0,2 1-39 0,3 6-11 16,0-11-23-16,2 0 37 0,6-6 0 0,-4 1-183 16,2-8 110-16,3 5 65 0,-3-17-719 0,-2-3 353 15,2-9 124-15,-4-3 104 0,0-9-530 0,3 0 306 16</inkml:trace>
  <inkml:trace contextRef="#ctx0" brushRef="#br0" timeOffset="68361.98">11202 15225 1316 0,'1'-12'0'0,"1"3"0"0,0-3 0 0,2 7 0 0,5 2 0 0,-1 1 296 0,3 2-129 16,1 4-64-16,3 7 358 0,0 5-216 0,1 4-103 15,2 2-51-15,-5 5 67 0,2 2-50 0,-4 0-39 16,-4 1-73-16,-4 0 43 0,-1 2 1 15,-2-1-1-15,0 4-39 0,-10-7-9 0,-4-4 49 0,-6 0-38 16,-3-4 37-16,-1-6 1 16,-3 3 9-16,2-10-273 0,4-5 105 0,2-2 73 0,5 0-4 15,4-1-570-15,3-12 264 0,7-8 164 47,2-4 69-47,13-6-253 0</inkml:trace>
  <inkml:trace contextRef="#ctx0" brushRef="#br0" timeOffset="68491.64">11481 15166 1664 0,'3'-8'0'0,"1"4"0"0,-3 2 0 0,-1 2 0 0,0 2 0 0,-2 16 441 0,-9 5-201 0,3 7-100 0,-6 4 383 0,5 3-247 16,-1 1-119-16,5 1 333 0,0 3-490 15,5 1 0 1,0 6 0-16,1-11 0 16,16 1 0-16,5-5 0 0,4-6 0 0,6-5 0 0,3 1-159 15,1-15 15-15,0-4-750 0,2-5 412 0,-3 0 245 0,1-13-9 0,0-7-242 0</inkml:trace>
  <inkml:trace contextRef="#ctx0" brushRef="#br0" timeOffset="68634.58">11861 15265 2048 0,'-2'-14'0'0,"-6"-3"0"0,2 10 0 0,3 0 0 0,2 3-1 0,1-1 1 0,0 4 255 0,0 0-98 16,10 1-64-16,4 0 475 0,4 0-264 0,4 0-133 15,2 2-65-15,1 3-175 0,2-3 50 16,1 1 29-16,1 1 0 0,1 0-795 0,-3 1 412 15,2 2 216-15</inkml:trace>
  <inkml:trace contextRef="#ctx0" brushRef="#br0" timeOffset="68792.98">11947 15465 2569 0,'-18'2'0'0,"2"1"0"0,1 2 0 0,8-1 0 0,3-1 0 0,3-1 0 0,1 2-1 0,0-1 403 0,7 3-173 0,10-5-102 0,3 3 148 0,1-4-120 0,4 2-60 0,3-2-29 0,1 0-363 15,0 0 162-15,-1-2 86 0,3-3-702 0,-4-4 395 16,-1 1 197-16,4 0 107 0,-7-2-715 16,-2-1 289-16</inkml:trace>
  <inkml:trace contextRef="#ctx0" brushRef="#br0" timeOffset="68993.02">12307 15251 861 0,'7'-11'0'0,"-4"-1"0"0,5 2 0 0,2-1 0 0,2 5 0 0,4 2 584 0,2 2-273 0,5 2-137 0,3 0 364 0,6 4-240 0,-5 8-135 15,4 4-62-15,0 2 102 16,2 2-82-16,-8 3-42 0,4 3 10 0,-11-3 102 0,-9 1-76 16,-4 1-38-16,-5 1-51 0,0 0-26 15,-12 4 0-15,-14-7 0 0,-3-1 0 0,-6-2 0 16,-1-5 0-16,2-5 0 16,-5 2-8-16,10-8-12 0,3-4 30 0,6 0-634 0,7-2 282 0,2-8 163 15,6-7 24-15,5-4-335 0,9-5 226 0</inkml:trace>
  <inkml:trace contextRef="#ctx0" brushRef="#br0" timeOffset="69165.71">12735 15136 2757 0,'-9'-7'0'0,"2"4"0"0,0 2 0 0,-4 1 0 0,0 0 0 0,-1 13 0 0,-4 7 0 0,5 4 0 0,0 7 1029 0,5 6-884 0,3 1-145 0,1 8 0 15,2-1 0-15,9 0 0 0,11-2 0 0,6-3 0 16,6-4 0-1,4-4 0-15,0-10 0 0,3-8-16 0,-2-7-377 0,1-5 215 0,-1-2-407 16,2-4 305-16,-11-15-26 0,-3-6 133 16</inkml:trace>
  <inkml:trace contextRef="#ctx0" brushRef="#br0" timeOffset="69312.46">13104 14815 1705 0,'-3'-8'0'0,"0"1"0"0,-1 5 0 0,2 2 0 0,0 2 0 0,-1 10 831 16,0 8-396-16,-2 2-189 0,-1 5-109 0,-1 0 15 0,1 8-57 0,-3-2-28 0,1 2-796 0,-2 8 393 0,2-3 182 15,-2 2 96-15</inkml:trace>
  <inkml:trace contextRef="#ctx0" brushRef="#br0" timeOffset="69745.35">13753 15014 1728 0,'-21'0'0'15,"-4"0"0"-15,2 0 0 0,0 6 0 0,-2 17 0 0,0 3 0 0,1 8 0 0,-2 7 0 0,9 2 274 0,6 3-117 0,8-3-60 47,3-1 160-47,1 3-101 0,13-11-63 0,6-5-188 0,5-4 67 0,2-3 33 0,4-4 0 0,3-2-213 0,-3-12 119 0,1-2 63 0,-1-2 32 0,-2 0-656 16,-2-9 269-16</inkml:trace>
  <inkml:trace contextRef="#ctx0" brushRef="#br0" timeOffset="69893.39">13751 15190 1515 0,'-13'-11'0'0,"5"4"0"0,3 1 0 0,3 1 0 0,2 2 0 0,8 3 0 0,12 0 0 0,6 0 0 0,6 0 327 0,5 0-135 0,1 0-81 0,2 0-189 15,2 0 58-15,4-3 29 0,2 2 0 0,4-2-496 16,-9 2 257-16,-3-4 135 0,-5 3 66 15,-9-3-297-15,-6 1 171 0</inkml:trace>
  <inkml:trace contextRef="#ctx0" brushRef="#br0" timeOffset="70034.49">14153 15003 631 0,'-16'-16'0'0,"1"2"0"0,-3 2 0 16,5 6 0-16,-1 5 0 0,0 1 0 0,3 4 186 0,-3 13-65 0,6 3-46 0,3 5 273 0,2 2-155 15,3 5-78-15,0 2 217 0,0 5-138 0,0-1-82 16,8-3-38-16,6 2-118 0,2-3 41 0,5-3 0 15,4 3 51-15,-1-11-618 16,2-3 304-16,1-7 152 0,1-4 76 0</inkml:trace>
  <inkml:trace contextRef="#ctx0" brushRef="#br0" timeOffset="70225.91">14402 14976 1333 0,'13'-9'0'0,"-1"8"0"0,5 1 0 0,1 0 0 0,0 13 0 0,2 10 0 0,2 2 280 0,-3 5-125 0,-5 7-59 0,0 2 321 16,-8 7-190-16,-4 3-94 16,-2 8-38-16,-6-5 26 15,-15-3-42-15,-2-3 1 0,-5-6-42 0,-2-4-75 0,-3 1 47 0,4-15-10 16,-1-3-321-16,2-7 180 0,4-5 89 0,4-1-296 16,0-6 197-16,11 0 11 15,8-3 71-15</inkml:trace>
  <inkml:trace contextRef="#ctx0" brushRef="#br0" timeOffset="70819.87">15032 15216 1981 0,'0'-21'0'0,"0"3"0"0,0-1 0 0,-2-3 0 0,-2 7 0 0,-1 1 0 0,-1 2 0 0,-4 3 274 15,3 2-119-15,-6 1 7 0,1 6-68 0,-3 2-28 16,-1 17 0-16,-2 5-67 0,1 9 38 0,-3 8 10 31,4 1-10-31,3 6 24 0,1-1-24 0,4-1 1 0,5-1-1 0,0 0 37 16,3-8-10-16,2-9-27 0,9-1-154 0,7-9 77 15,3-6 39-15,7-5 15 0,0-7-276 0,2-10 125 16,-1-12 72-16,1-10-96 16,-1-7 76-16,2-3 12 0,-7-3-7 0,-1-4-105 15,-4-3 74-15,-1-6 37 0,-3 3 0 0,4-14 91 16,-7 9-23-16,-2-5 0 0,0 2 44 0,-2 5-38 15,-3 12 0-15,-1 0 198 0,-4 25-97 0,0 13-62 16,-6 5-8-16,-5 3 173 0,-1 11-102 0,-4 10-14 0,3 5 6 16,0 8 125-16,1 4-91 0,3 1-45 15,-3 8 9-15,4-2 89 0,3 5-72 0,2 3-36 16,1 0 10-16,2-1-46 0,0 4 9 0,0-9-241 16,11-2 117-16,5-7 57 0,6-6 29 15,4-8-187-15,4-2 93 0,0-15 51 0,-1-7-2 0,4-8-127 31,-2-13 41-31,-1-5 53 0,4-10-44 0,-4-1-107 0,13-15 92 0,-1-11 45 16,-1-1-79-16,-4-4 63 0,0-3 22 0,-12 17 21 16,-7 3 20-16,-6 10-1 15,-7 9 1-15,-4 10 528 0,-1 6-274 0,0 13-122 0,-10 3-54 0,-6 11 407 32,-1 13-175-32,-1 5-128 0,0 11 26 0,7 2 151 0,3 0-322 0,2 5 0 0,5 1 0 0,1 1 0 15,0 11 0-15,7-9 0 16,7 0 0-16,6-1 0 0,4-5 0 0,4-6-167 0,5-1-76 15,-4-15 136-15,3-8 13 0,-1-9-659 16,-2-6 358-16,-4 0 179 16,-3-3 80-16,-12-9-247 0,-9-2 173 31,-1-2 87-31</inkml:trace>
  <inkml:trace contextRef="#ctx0" brushRef="#br0" timeOffset="70944">15354 15136 2298 0,'-15'-15'0'0,"5"7"0"0,6 2 0 0,4 6 0 0,9 0 0 0,18 0 0 0,7 8 0 0,11 2 0 0,10-1 586 0,2 0-279 0,10-1-135 16,8-1-67-16,13 3-140 0,3-3 37 0,12-3 9 15,-14-4 26-15,-3 0-935 0,-4 0 468 0</inkml:trace>
  <inkml:trace contextRef="#ctx0" brushRef="#br0" timeOffset="71786.02">12698 14507 1100 0,'-19'-10'0'0,"-2"3"0"0,1 3 0 0,1-2 0 0,0 4 0 0,-1-4 0 0,7 5 0 0,3-1 0 0,3 1 390 0,4-1-176 0,1 2-88 16,2 0 264-16,0 0-181 0,12 0-85 0,10 0 169 16,5 0-127-16,9 0-64 0,9 0-22 0,3 0 38 15,5-3-40-15,7 1 0 0,5 0-40 0,6 0 115 16,7-1-48-16,2-3-38 0,7 0 33 0,6 1-100 15,8-1 0-15,10 0 0 0,-14-1 0 16,4 2 0-16,5-1 0 0,-2 0 0 16,-1 3 0-16,11 2 0 0,-17 1 0 0,1 0 0 15,2 0 0-15,-4 4 0 32,2 3 0-32,12 2 0 0,-18-1 0 0,1-2 0 0,4 2 0 0,1 0 0 0,0-1 0 0,19 2 0 0,-18-4 0 0,5-2 0 15,4 1 0-15,8-1 0 0,5-1 0 0,20-2 0 16,-20 0 0-16,7 0 0 15,11 0 0-15,5-2 0 16,4-4 0-16,19 2 0 0,-19-1 0 0,4 0 0 0,4 1 0 0,5-2 0 16,2 3 0-16,13 0 0 0,-26 0 0 0,9 1 0 15,0 2 0-15,4 0 0 0,3 0 0 0,10 0 0 16,-31 0 0-16,15 0 0 16,2 0 0-16,0 0 0 0,8 0 0 0,17 0 0 15,-31 0 0-15,15 0 0 0,7 0 0 0,-5 0 0 16,3-1 0-16,12-1 0 15,-35-1 0-15,6 3 0 0,2 0 0 0,-6 0 0 0,-10 6 0 0,13 5 0 16,-31-2 0-16,-4 2 0 0,-4 1 0 0,4 1 0 16,-7 1 0-16,2 1 0 15,-29-3 0-15,0 2 0 0,6-1 0 0,-5-2 0 0,3 4 0 0,-24-2 0 16,-1-2 0-16,-4 1 0 0,-1-1 0 0,-3 0 0 16,4-1 0-16,-16-3 0 15,-5 2 0-15,-6-5 0 0,-7 0 0 16,-2 0 0-16,-7-4 0 0,-12 0 0 0,-2 0 0 0,-4 0 0 0,-3-1 0 0,0-6 0 15,-4-6 0-15,-11 1 0 16,-8 0 0-16,-10 4-321 0,-12 5 93 0</inkml:trace>
  <inkml:trace contextRef="#ctx0" brushRef="#br0" timeOffset="79698.98">10982 12414 895 0,'-3'-10'0'0,"1"0"0"0,1 3 0 0,1 0 0 0,0 0 0 0,0 7 507 0,0-2-234 0,0 2-117 16,0 0 133-16,0 0-115 0,-3 14-73 0,1 9 269 0,-7 4-166 0,-1 8-83 0,-5 6-41 0,-2 10 138 15,-2 0-95-15,-3 2-42 0,2 3 0 0,-2 3-60 16,0-2 18-16,-5 8 9 16,9-14-9-16,0-5-217 0,6-6 109 0,0-8 53 0,8-5-236 0,2-3 155 15,2-15 63-15,2-8-815 0,10-1 405 0,5-7 203 16</inkml:trace>
  <inkml:trace contextRef="#ctx0" brushRef="#br0" timeOffset="79881.7">11158 12486 1021 0,'0'-7'0'0,"0"1"0"0,0 3 0 0,0 1 0 0,0 2 0 0,0 2 864 0,0 13-404 15,-6 6-215-15,0 8-103 0,-4 8 611 16,-2 4-357-16,-2 7-346 0,-5 5-50 0,0 4 0 16,-2 1 0-16,-2 1 0 0,0-2 0 0,0-1 0 15,-3 1 0-15,5-11 0 0,4-9 0 0,0-2 0 16,6-10 0-16,6-5-588 0,1-7 149 0,4-8 73 15</inkml:trace>
  <inkml:trace contextRef="#ctx0" brushRef="#br0" timeOffset="80479.57">11517 12680 1476 0,'-8'-14'0'0,"0"-1"0"0,5 6 0 0,3 4 0 0,0-1 0 0,1 2 0 0,9 2 153 0,8-1-48 0,-1 3-38 15,5 0 243-15,0 5-136 0,0 7-68 0,2 0-33 16,-1 3 10-16,-3-1-45 0,-3 4 0 0,-3 4-65 15,-3 1 33-15,-5-1-1 0,-1 7 42 0,-5-2-7 16,0-1-2-16,-11-2 0 0,-5 1 41 0,-5-2-1 16,-6 0-30-16,-2-8-11 15,-3-4 52-15,1-2-25 0,-2-6-1 0,4-3-191 0,-2 0 90 16,7 0 32-16,8-5 10 0,3-10-551 16,8-6 267-16,5 0 139 0,0-6 49 0,18 0-573 15,5-2 314-15</inkml:trace>
  <inkml:trace contextRef="#ctx0" brushRef="#br0" timeOffset="80664.39">11871 12550 1926 0,'2'-5'0'0,"2"-2"0"0,-1 2 0 0,-2 4 0 0,-1-1 0 0,0 2 0 0,-1 2 0 0,-6 6 361 16,-1 8-152-16,-1 2 127 0,-2 4-149 0,3 2-74 16,1 1-38-16,-1 2 224 0,5-1-135 0,3 2-63 15,0-3-32-15,0 1-124 0,7 1 46 0,9 2 10 16,6-9 37-16,5 1-498 15,2-7 249-15,4-2 124 0,3-7-555 0,4 1 263 16,-4-6 184-16,2-2 25 0,-4-11-382 0,-5-4 257 0,-2-3 129 0</inkml:trace>
  <inkml:trace contextRef="#ctx0" brushRef="#br0" timeOffset="80855.28">12263 12289 2193 0,'-7'-8'0'0,"-1"6"0"0,0-1 0 0,4 3 0 0,-2 0 0 0,1 0 0 0,1 8 0 0,0 4 0 16,-1-3 249-16,1 8-111 0,1 0-50 0,0 2-186 0,0 0 68 15,-2 4 33-15,0 1-462 0,0-4 243 0,0 4 127 16,0 0 64 0,2 0-282-1,0-2 172-15</inkml:trace>
  <inkml:trace contextRef="#ctx0" brushRef="#br0" timeOffset="81054.21">12428 12433 1087 0,'-12'5'0'0,"-1"0"0"0,1 5 0 0,1 7 0 0,0 4 0 0,-3 9 914 0,3 6-438 16,-2 6-209-16,6 1 348 0,3 2-288 0,4-3-144 15,0 1-121-15,5-4-62 0,8 2 0 0,5-14 0 16,4-3 0-16,3-8-257 0,0-2 39 0,3-8 128 15,1 4-660-15,-5-10 387 16,-1 0 196-16,-1 0-626 31,-3-10 378-31,0-4 188 0,-4-6 85 0</inkml:trace>
  <inkml:trace contextRef="#ctx0" brushRef="#br0" timeOffset="81203.31">12567 12705 924 0,'-10'-15'0'0,"0"4"0"0,0-2 0 0,4 4 0 0,3 3 0 0,-1 6 0 0,4-4 564 0,0 3-263 0,0 0-122 0,8 1 173 31,7 0-157-31,3 0-79 0,4 0-39 0,2 0 5 16,4 0 10-16,0-3-54 0,1 1 0 0,-1 1-123 0,1 1 61 0,1-2 40 0,-5-1-517 0,-2 2 269 31,-4-1 135-31,-2 1 68 0,-4-2-662 0,1 3 318 0,-9-5 168 0,-4 3-155 16,-1-5 162-16</inkml:trace>
  <inkml:trace contextRef="#ctx0" brushRef="#br0" timeOffset="81368.62">12823 12426 1412 0,'-8'-8'0'0,"1"6"0"0,-2 0 0 0,1 2 0 16,-4 0 0-16,2 12 0 0,0 6 0 0,0 10 277 0,4 4-120 0,-2 2-60 0,0 7 357 0,5 0-212 16,3 2-103-16,0-1-50 0,0 0-23 15,7-3 0-15,5 2-19 16,4-14-221-16,0-3 105 0,5-8 54 0,-2-2-561 0,1-7 307 0,0-3 163 16,-3-4 67-16,0 0-663 31,-4-11 331-31</inkml:trace>
  <inkml:trace contextRef="#ctx0" brushRef="#br0" timeOffset="81519.23">13028 12468 569 0,'5'-15'0'0,"2"3"0"0,0 3 0 0,0 3 0 0,3 2 0 0,5 3 490 32,-4 1-231-17,5 1-111-15,0 15-55 0,0 4 331 0,-3 5-184 0,-2 7-105 0,-5 3 61 0,-4 3-78 0,-2 4-41 0,0 0-136 0,-8 3 58 0,-8-3 15 16,-2-2 0-16,-4-4-452 0,-4 0 238 0,-4-4 118 0,-6 1 70 0,0-12-649 15,-7-3 326-15</inkml:trace>
  <inkml:trace contextRef="#ctx0" brushRef="#br0" timeOffset="81787.19">11619 12393 1704 0,'-20'-2'0'0,"0"-4"0"0,1 6 0 0,-4 0 0 0,4 12 0 0,0 9 0 0,-1 11 0 0,1 7 0 15,2 4 0-15,4 11 503 0,5 0-238 0,8 10-113 0,0 3 126 0,10 0-118 0,12-2-59 0,17 3-464 16,6-17 195-16,10-1 102 0,7-1 53 0</inkml:trace>
  <inkml:trace contextRef="#ctx0" brushRef="#br0" timeOffset="82161.09">13513 12791 1323 0,'-11'3'0'0,"0"4"0"0,-2 4 0 0,2 2 0 0,1 2 0 0,-3 2 273 0,-1 2-117 0,3 3-59 16,-5 2-20-16,4-4-104 0,1 1 33 0,-1-4 0 31,1 3-168-31,2-5 101 0,-2-2 59 0,6-8-580 0</inkml:trace>
  <inkml:trace contextRef="#ctx0" brushRef="#br0" timeOffset="82317.42">13651 12527 1781 0,'3'0'0'0,"-2"0"0"0,3 0 0 0,2 0 0 0,2 0 0 0,0 0 0 0,1 8 0 0,1 4 545 0,3 3-254 0,-1 3-127 0,1 1-305 0,2 4 99 16,1 0 35-16,-3-2-318 15,4 1 182-15,-3-1 90 0,2-1 45 0,0-2-866 0</inkml:trace>
  <inkml:trace contextRef="#ctx0" brushRef="#br0" timeOffset="82498.44">13919 12468 1218 0,'0'0'0'0,"0"0"0"0,0 0 0 0,0 0 0 0,0 4 0 0,0 10 0 0,0 9 0 0,0 8 83 0,-9 9-45 0,-1 10 0 15,-3 7 908-15,-3 9-445 16,-1-1-236-16,-2-3-126 0,0 0-51 0,2-6-24 47,-1-8-1-47,-1 5-294 0,7-22 130 0,0-5 70 0,4-9 34 0,3-8-601 0,3-9 318 0,2 0 168 0,0-6 70 0</inkml:trace>
  <inkml:trace contextRef="#ctx0" brushRef="#br0" timeOffset="82657.56">14204 12154 1794 0,'6'-11'0'0,"-1"1"0"0,-3 9 0 0,0 1 0 0,-2 4 0 0,0 10 0 0,0 4 0 0,-8 3 343 16,-2 5-152-16,1-1-77 0,-2 4-38 0,2 2-82 15,-1 3 53-15,1-4-9 0,3 3 0 0,-1-1-593 16,4 2 296-16</inkml:trace>
  <inkml:trace contextRef="#ctx0" brushRef="#br0" timeOffset="82854.81">14339 12441 1005 0,'-8'3'0'0,"-2"3"0"0,-2 2 0 0,-1 6 0 0,1 4 750 16,-2 8-356-16,3 5-178 0,0 8-89 0,3 8 322 16,4 4-196-16,4-4-113 0,0 1 224 0,9-2-163 15,8-7-169-15,5-2-32 0,1-1-180 0,4-16 21 16,2-3 98-16,-4-8-650 16,2-2 374-16,-4-4 188 15,1-1 102-15,-7-2-767 0,-3-8 364 0,-2-8 207 0</inkml:trace>
  <inkml:trace contextRef="#ctx0" brushRef="#br0" timeOffset="83006.97">14474 12634 1242 0,'-3'-14'0'15,"-1"3"0"-15,3 3 0 0,1 3 0 0,0 0 0 0,1 2 0 0,10 1 369 0,2-1-170 0,7 3-81 16,2 0 41-16,4 0-61 0,0 0-30 0,8 0 10 31,-2 0-159-31,0 3 60 0,-1-3 29 0,0 5-465 0,-2-5 248 0,2 5 132 0,-12-4 53 0,-5-1-520 16,-2 0 264-16,-6 0 130 0,-4 0 5 0</inkml:trace>
  <inkml:trace contextRef="#ctx0" brushRef="#br0" timeOffset="83138.05">14759 12411 850 0,'-11'-6'0'0,"2"5"0"0,-2 1 0 0,1 0 0 0,-2 14 0 0,1 9 0 0,-1 9 439 0,1 3-205 0,5 4-98 0,-1 5 203 0,4 5-150 15,3 1-76-15,0 3-28 0,0-12-85 0,8-4 1 16,7-5 36-16,1-6-500 0,4-4 250 15,1-4 135-15,1-11 53 0</inkml:trace>
  <inkml:trace contextRef="#ctx0" brushRef="#br0" timeOffset="83264.71">14929 12806 1216 0,'1'0'0'0,"1"0"0"0,0 0 0 0,-1 0 0 0,-1 0 0 0,0 6 0 0,0 0 533 0,0 6-247 0,0 3-124 15,-3 2-53-15,-5 4 207 0,-1 4-140 0,-2 3-69 16,0 2-393-16,-3-1 162 0,1 2 90 0,1-5 31 15,1-1-867-15</inkml:trace>
  <inkml:trace contextRef="#ctx0" brushRef="#br0" timeOffset="83908.82">14863 12405 1320 0,'0'0'0'0,"0"0"0"16,0-1 0-16,0-1 0 0,0 2 0 0,3 0 0 0,4 0 0 0,1 7 202 0,0 5-82 0,3 5-31 0,-4 3 131 15,1 5-91-15,-1 3-45 0,-2 6 0 0,-2 0-95 16,-1 9 35-16,-2-4-10 0,0 4 24 0,-11-1-38 16,-4 1-1-16,-4-3 40 0,0 2-56 0,-3-10 23 15,2-7 0-15,0-2 33 0,0-6-194 0,1-7 92 16,2-2 10-16,6-8-274 0,0 0 137 0,6 0 86 15,2-3 18-15,3-5-309 16,0-1 169-16,3-3 99 0</inkml:trace>
  <inkml:trace contextRef="#ctx0" brushRef="#br0" timeOffset="84213.02">15198 12871 781 0,'0'0'0'0,"0"-5"0"0,0 3 0 0,0-3 0 0,2-1 0 0,-1 0 0 0,3 3 89 0,-2-3-16 0,0 3-9 0,0 1-66 0,1-2-1 0,-1 0 41 0,-1 2 0 0,1 0-94 15,0 2 38-15,-2 0-1 0,0 0 44 0,0 0 122 0,-5 8-58 0,-3 1-22 0,-5 3 232 16,-2 2-130 0,-1 2-66-16,-4 4 112 0,-2-1-88 0,-1 1-35 0,1 1-10 0,0-1-94 15,1 0 25-15,3-4 0 0,1-1 25 0,3 0-386 16,3-6 188-16,7-1 99 0,4-8 50 0</inkml:trace>
  <inkml:trace contextRef="#ctx0" brushRef="#br0" timeOffset="84547.11">15396 12497 1845 0,'-6'-8'0'0,"0"2"0"0,2 2 0 0,0 0 0 0,0 1 0 0,2-1 0 0,2 3 0 0,0-1 0 0,6 2 221 0,7 0-92 0,2 0-77 15,5 0-5-15,2 0 0 16,3 0-9-16,-1 2-173 0,1 4 86 0,1 1 43 0,0 2 10 0,-5 2-47 16,-2 4 41-16,-4 2 0 15,-6 2 39-15,-4 9-59 0,-3 2-24 0,-2 1 28 16,-10 4 151-16,-8 4-65 0,-6 0-45 0,-2 2 376 16,-2 3-170-16,4-8-103 0,-1-5-27 0,6-2 154 15,4-4-108-15,6-4-53 0,2 3-18 0,7-12-11 16,0-2 0-16,11-3-25 0,8-6-9 15,5-1-144-15,4 0 81 0,1 0 31 16,2-3-467-16,2-9 254 0,1 1 101 0,-4-2 72 16,1-2-797-16,-7 3 406 0,-4 1 198 0</inkml:trace>
  <inkml:trace contextRef="#ctx0" brushRef="#br0" timeOffset="84753.34">15390 12717 2274 0,'-10'-1'0'0,"0"-1"0"0,7 2 0 0,3 0 0 0,0 0 0 0,3 0 0 0,16 0 0 0,1 8 0 0,3-1 358 15,5-3-160-15,4 3-16 0,-3-1-77 0,2-2-34 16,-1 0 1-16,1 1-673 0,3-1 319 0,2-2 170 16,-3 1 70-16,-1-3-910 0</inkml:trace>
  <inkml:trace contextRef="#ctx0" brushRef="#br0" timeOffset="84872.88">15999 12364 1398 0,'0'-6'0'0,"-3"-2"0"0,0 5 0 0,0 2 0 0,0 1 0 0,-3 0 198 0,1 12-80 0,0 1-31 16,1 4 321-16,-3 4-185 15,3 2-93-15,-2 0-269 0,1 5 88 0,0 2 54 0,2-5-10 0,3 1-655 16,0 1 331-16</inkml:trace>
  <inkml:trace contextRef="#ctx0" brushRef="#br0" timeOffset="85074.01">16108 12609 1363 0,'-23'18'0'0,"3"6"0"0,1 9 0 0,4-1 0 0,2 5 208 0,2 4-84 0,7 0-44 15,4-1 570-15,0 1-297 0,1-13-162 16,13-1-77-16,3-5-122 0,2-4 0 0,2-3 46 31,2 2 9-31,0-11-577 0,0-3 285 0,0-3 141 0,-2 0-630 0,-1 0 357 0,2-6 173 0,-8-6-294 0,-3 0 249 0</inkml:trace>
  <inkml:trace contextRef="#ctx0" brushRef="#br0" timeOffset="85226.79">16236 12794 1636 0,'-6'-12'0'0,"-3"2"0"0,6 1 0 0,-2 0 0 0,0 2 0 0,4 0 0 0,1 0 0 0,0 3 273 0,0 1-118 0,4 3-59 0,9-3 72 16,6 2-56-16,2-1-42 0,6-1 0 0,1 2-67 0,1 1 0 0,6-2 44 15,-6 2-9-15,1 0-441 0,-5 0 220 0,-1 0 111 16,-6 0-464-16,3 6 229 0,-13 0 74 0,-4-3-221 16,-4 2 208-16</inkml:trace>
  <inkml:trace contextRef="#ctx0" brushRef="#br0" timeOffset="85367.64">16436 12568 1128 0,'-8'-1'0'0,"0"-1"0"0,0 2 0 0,-2 0 0 0,3 7 0 0,-5 12 589 15,1 3-280-15,3 7-136 0,2 4-68 0,1 6 176 16,3 6-122-16,1 5-52 0,1-7-39 0,0-4 29 16,9-3-30-16,4-4 0 0,5-6-535 0,3-2 262 15,-2-11 117-15,2-7-703 0,1-6 406 0</inkml:trace>
  <inkml:trace contextRef="#ctx0" brushRef="#br0" timeOffset="85551.23">16655 12640 737 0,'3'-10'0'0,"1"2"0"0,0 1 0 0,1 2 0 0,3 4 582 0,1 1-277 15,-1 6-134-15,1 13-67 0,2 4 394 16,0 7-221-16,-5 0-124 0,1 7-58 0,-5 1 98 0,0 3-77 0,-2-3-40 0,0 7 28 0,-6-10-38 0,-5 0-1 0,-3-2-393 15,-3-6 183-15,-2-1 92 16,0 0 54-16,-1-16-547 0,3-3 287 0,-2-7 146 0,4 0-27 16,2-4-696-16</inkml:trace>
  <inkml:trace contextRef="#ctx0" brushRef="#br0" timeOffset="85710.11">16973 12394 2490 0,'20'0'0'0,"2"0"0"0,1 3 0 0,4 11 0 0,-1 1 0 0,-4 12 0 0,-6 9 0 0,-3 8 437 0,-5 11-200 0,-4 11-91 0,-4-3 337 0,-12 7-345 0,-12 5-138 0,-12 0 0 0,-9 3-54 16,-10 13-126 0,2-11 104-16,-4 2 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6T00:18:18.0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6T00:19:36.012"/>
    </inkml:context>
  </inkml:definitions>
  <inkml:trace contextRef="#ctx0" brushRef="#br0">7495 5249 1584 0,'0'5'0'0,"-7"0"0"0,4 7 0 0,0 3 0 15,0 5 0-15,-1 3 0 0,4 3 488 0,-2 6-217 0,2 0-121 0,0-1-57 0,0 4 44 0,0-2-50 0,2 6-15 0,2-10-164 0,1 3 65 0,-2-4 32 0,2 1-336 0,-2-7 185 0,3 5 100 0,-4-10 38 0,1-6-689 16,0-3 340-16,-1-2 111 31,-1-6 104-15</inkml:trace>
  <inkml:trace contextRef="#ctx0" brushRef="#br0" timeOffset="133.63">7482 5632 716 0,'-9'-8'0'0,"3"-1"0"0,0 1 0 0,-1 1 0 0,6 5 0 0,1-5 641 0,0 4-302 0,0 1-151 16,10-1-75-16,3-6 346 0,6 4-216 0,2 0-103 0,1 0 94 0,2-1-99 15,-1 0-49-15,5 1-128 0,-8 1 35 0,0 2 0 63,-1-1 44-63,-3 2-577 0,-2 1 289 0,0 0 153 0,-6 0 63 0,-1 7-810 0</inkml:trace>
  <inkml:trace contextRef="#ctx0" brushRef="#br0" timeOffset="562.96">7333 5874 1826 0,'-13'5'0'15,"4"4"0"-15,1 0 0 0,1 2 0 0,3 1 0 0,2-5 0 0,2 4 664 0,0-2-313 0,2 0-157 0,5-2-119 0,5 3-28 0,2-5-9 31,0 0-1-15,0 1-589-16,1-3 295 0,-2 0 147 0,-1 0 83 0,-1-1-844 0,-6-2 417 0,0 0 208 47,-3 0-130-47,-1 0 188 0,-1-2 89 0,0-4 47 0,-3-5 52 0,-6 3 0 0,-3-4 0 0,0 0 74 0,1-1-84 0,1 2 9 0,0 0-36 0,2 0 453 0,3 3-233 0,4-1-110 16,1-3 21-16,0 5 543 0,1-1-300 0,12 1-150 0,5 0 138 15,2 1-144-15,6-1-62 0,3 3-45 16,0 4 72-16,2 0-54 0,-3 0-28 0,1 0-201 15,-2 7 96-15,-9 7 35 16,-5-1 0-16,-5 8-60 0,-7 1 52 0,-1 0 26 16,-1 7 9-16,-15-5-18 15,-7 0-28-15,-4 0 0 0,-2-2 225 0,-1-5-92 0,-4 0-66 0,6-9-1 0,1-1 262 0,6-4-136 16,2-1-52-16,5-2 146 16,2 0-237-16,8 0-24 0,4 0 0 0,0-5 0 15,7-2 0-15,9 1 0 16,4 1 0-16,4-1 0 0,3 1 0 0,1-1 0 0,0 3 0 15,2-1 0-15,-6 4 0 0,-2-3 0 0,2 3-179 0,-3 0 48 16,-7 0 29-16,5 6-891 0,-10 4 483 0,-4 2 236 31</inkml:trace>
  <inkml:trace contextRef="#ctx0" brushRef="#br0" timeOffset="709.2">7278 6261 1968 0,'-12'0'0'0,"6"0"0"0,3 0 0 0,1 0 0 0,2 0 0 0,0 0 0 0,3 2 432 16,10 2-201-16,-1 2 223 0,1-1-208 0,2 4-105 0,0-1-51 0,1 1-587 15,-2 3 263-15,2 0 135 16,-1-1 69-16,2 0-1020 0</inkml:trace>
  <inkml:trace contextRef="#ctx0" brushRef="#br0" timeOffset="866.83">7531 6321 3509 0,'-8'0'0'0,"0"0"0"0,2 0 0 0,3 0 0 0,3 0 0 15,0 0 0-15,0 1 0 0,2 1 0 0,11 2 254 0,0-1-108 0,5 0-370 47,1 1 131-47,4-1 65 0,1 1 42 0,-2-1-1247 0</inkml:trace>
  <inkml:trace contextRef="#ctx0" brushRef="#br0" timeOffset="984.97">7826 6338 2157 0,'-6'0'0'0,"1"0"0"0,1 0 0 0,2 0 0 0,2-2 0 0,0 2 0 0,0 0 0 0,1 0 523 0,9 0-243 0,3 0-122 16,2 0-717-16,2 3 294 16,2 3 150-16,0-3-589 0</inkml:trace>
  <inkml:trace contextRef="#ctx0" brushRef="#br0" timeOffset="1083.59">8076 6404 3106 0,'0'0'0'0,"-2"0"0"0,-5 0 0 0,3 0 0 0,-1 3 0 0,2-3 0 0,2 0 523 0,-3 2-234 15,4-2-276-15,0 0-13 0,0 0 0 0,0 0 0 0,0 0 0 0,5 0-581 16</inkml:trace>
  <inkml:trace contextRef="#ctx0" brushRef="#br0" timeOffset="8462.32">10066 5660 1142 0,'-8'-4'0'0,"4"1"0"0,0-1 0 0,-2 1 0 0,3 2 0 0,1-1 0 0,1 1 0 0,1-2 180 0,0 3-71 0,-2 0-27 0,2-3 203 0,0 2-124 0,0 1-62 16,0-3-31-16,2 3 217 0,-1 0-115 0,2-3-72 0,3 3 73 0,0 0-67 16,0-1-34-16,5 0 1 15,-2-1 161-15,5 1-102 0,-1 1-46 0,2-3 175 0,4 2-128 0,2-1-131 16,3 1 0-16,-1-1 0 0,4 0 0 0,2-1 0 15,4 2 0-15,0-1 0 47,4 0 0-47,-4 0-6 0,-1 2 11 0,-4 0-532 0,1 0 242 0,-6 4 146 0,2 2-295 0,-8 1 203 0,-3 0 97 0,-7-2-427 16,0-1 261-16,-4-1 132 0,0 0 56 0,-3-3-341 0</inkml:trace>
  <inkml:trace contextRef="#ctx0" brushRef="#br0" timeOffset="8664.46">10405 5320 830 0,'-9'-7'0'16,"6"1"0"-16,-5 2 0 0,5 1 0 0,2 3 0 0,-2 0 609 0,3 0-291 0,0 4-141 15,0 12-70-15,0 3 421 0,0 5-246 0,-7 9 189 16,0 4-221-16,-6 4-107 16,-4 6-53-16,-2 6 36 0,-7 9-126 0,-6 9 0 31,3-6 0-31,-2-3 0 0,-1-3 0 0,1-6 0 0,3-7 0 0,-3 1-70 0,11-18-115 0,4-6 111 15,3-6-708-15,3-9 338 0,6-4 216 0,3-4 30 16,1 0-579-16</inkml:trace>
  <inkml:trace contextRef="#ctx0" brushRef="#br0" timeOffset="8965.86">10299 5876 1619 0,'0'10'0'0,"0"2"0"0,0 2 0 0,0 1 0 0,-6 7 0 0,-2-1 0 0,3 4 275 0,-6 1-120 0,4-1-58 31,-1 1-31-31,0 3-54 0,2-7-8 0,0-2 32 0,1-2-294 0,1-5 146 16,2-1 73-16,-4-2 46 0,0-8-284 0,3-2 136 15,-1 0 67-15,2-2 114 0,0-8-31 16,2-2 4-16,0-2-78 0,0-1 203 16,5 0-114-16,4 1-30 0,6 0-13 0,2 3 472 15,1-1-192-15,5 1-123 0,2 0 194 0,3 2-148 0,3-5-64 0,0 4-46 16,2 2 104-16,2 1-71 15,-3 0-35 1,1 2-158-16,1 0 71 0,-7 2 21 0,-4 1 0 0,-4 1-186 16,-2 1 108-16,-4 0 55 0,0 0 36 0,-10 0-651 0,-3 0 255 15,0 0 177-15,0 0-357 0,-11 0 260 16,0 0 121-16,-2-7 74 0,-4-4-226 0,-1-4 145 0</inkml:trace>
  <inkml:trace contextRef="#ctx0" brushRef="#br0" timeOffset="9194.34">10515 5804 810 0,'0'4'0'0,"0"1"0"0,0 2 0 0,0 1 0 0,0 6 0 0,0 3 0 0,0 6 397 0,0 5-180 0,-2 4-90 0,0 7 340 0,-4 4-205 0,0 1-118 0,-1-3-53 0,-6-4 252 0,2 1-153 0,-1-7-76 0,-3 0-30 0,4-9 128 0,1-7-88 0,0-3-43 0,4-5 187 0,-2 0-268 15,8-7 0-15,0 0 0 0,0 0 0 0,0 0 0 0,9 0 0 0,7 0 0 31,3-2 0-31,2-1 0 0,2-1 0 0,4 1 0 0,0-1 0 0,4 2 0 0,-3-2 0 16,2 0 0-16,-1-1 0 0,1 1 0 0,1-3-730 0,2-3 212 16,-3-1 245-16,-2-3-639 0</inkml:trace>
  <inkml:trace contextRef="#ctx0" brushRef="#br0" timeOffset="9381.86">10977 5897 1571 0,'-14'0'0'0,"3"0"0"0,3 0 0 0,4 0 0 0,4 0 0 0,0 0 732 0,8 0-347 0,9 0-166 16,9 0-96-16,2 0 135 15,5 0-110-15,3-2-57 0,3 0-291 0,0-3 127 0,-3 3 50 0,-1-1-239 16,-3 0 149-16,-1 2 74 0,0-2 38 0,0 1-690 16,-7 2 341-16,-3-2 169 0,-5 1 84 0,-2-4-485 15,-6-2 273-15</inkml:trace>
  <inkml:trace contextRef="#ctx0" brushRef="#br0" timeOffset="9563.83">11284 5538 2630 0,'-18'12'0'0,"0"9"0"0,5 2 0 0,5 8 0 0,1 7 0 0,0 8 0 0,4 8 0 0,1 11 0 0,2-7 368 0,0 1-166 0,5-2 187 0,7-2-176 0,2-8-89 0,2 1-119 0,1-16-5 0,3-8 0 0,3-5 0 0,-2-3 0 0,4-9-187 0,3 0 22 0,-5-7 97 0,-3 0 51 0,-1-8-554 0,0-9 303 16,-1-6 67-16,1-2-588 0,-9-5 380 16,2-4 187-16,-4-4-313 15</inkml:trace>
  <inkml:trace contextRef="#ctx0" brushRef="#br0" timeOffset="9698.46">11534 5782 1510 0,'-4'-6'0'0,"2"3"0"0,-1 2 0 0,1-1 0 0,2-1 0 0,0 3 0 0,0 0 0 0,2 0 0 0,7 6 452 0,8 0-209 0,2 1-94 0,2 0-58 0,4-1-28 0,2-1 0 0,-2 0-27 0,6 0-241 16,-5-2 116-16,2 1 63 31,-4 0 30-31</inkml:trace>
  <inkml:trace contextRef="#ctx0" brushRef="#br0" timeOffset="9823.77">11652 5995 1803 0,'-20'7'0'15,"6"0"0"-15,0 0 0 0,4 1 0 0,2 1 0 0,8-6 0 0,0 0 351 0,2-1-158 0,12 0 108 0,3-2-133 0,6 0-57 32,-2 0-42-32,6 0-475 0,0-5 221 0,-2-3 110 15,2-1 56-15,2-3-392 0,-5 0 215 0,1 2 110 0</inkml:trace>
  <inkml:trace contextRef="#ctx0" brushRef="#br0" timeOffset="10065.28">11956 5915 1470 0,'-7'6'0'0,"0"0"0"0,2 1 0 0,-2 4 0 0,2-2 0 0,1 5 0 0,3-2 0 0,1 5 325 32,0-1-145-32,0 5-63 0,5-5 223 0,7 2-152 0,4-2-76 0,1-4-38 0,3 1-83 0,3-6 10 31,1-3 35-31,-2-4-234 0,3 0 117 0,-2-1 58 0,3-7 38 0,-7-9-226 0,0-2 123 0,-6 1 62 31,-3-5-18-31,-3-2-42 0,-4-1-35 0,-3 2 54 0,0-1 123 0,-10 1-45 0,-6 0-17 0,-2 0 268 16,-3 1-140-16,-3 7-67 0,-1 2-14 0,-2 6 85 15,1 3-37-15,-1 5-35 16,2-3 32-16,2 3-326 0,8 6 135 16,1 4 66-16,7 4 46 15,4 1-335-15,3-1 156 0</inkml:trace>
  <inkml:trace contextRef="#ctx0" brushRef="#br0" timeOffset="10526.02">12568 5446 2410 0,'-11'7'0'0,"-3"3"0"0,2 1 0 0,-2 6 0 0,2-2 0 0,-6 7 0 0,4 0 0 0,-4 7 0 0,3-5 437 15,1 2-201-15,2-1-100 47,5 1-50-47,3-7-98 0,2 3 33 0,2-11-8 0,8-2-241 0,7-2 131 0,3-5 67 0,5-2 32 0,-2 0-81 16,1 0 53-16,-1 0 31 0,-2 0-16 0,0 0 0 0,1 5-49 0,-4 2 28 0,-3 1 201 0,-2 4-90 0,-3 2-61 31,1 4-1-31,-4 6 196 0,-3-1-102 0,-2 4-18 0,-5 5 1 0,-9-1-23 16,-3 4 0-16,-5 0-62 0,-1-3-10 0,0-6 36 15,0 0 1-15,-5-3-296 0,4-8 148 0,-6-1 63 16,7-8 36-16,1-6-835 0,5 0 406 0,0-14 204 16,5-7 101-16,-4-6-469 0,9-3 290 15,1-2 140 1,3 2-14-16,0 0 76 0,1 5 40 0,2 0 470 0,0 11-211 0,0 2-111 15,0 6-54-15,0 0 355 16,10 6-205-16,1-3-111 0,6 3-43 0,4 3 845 0,3 9-412 0,7 0-208 16,3 2-102-16,4 3 399 0,-1 0-330 0,2 0-208 15,4 1 0-15,-2 3 0 32,6-1 0-17,3 5 0-15,-5-5-62 0,-1-2 1 16,-2 0 48-16,-4-3-332 0,-5-4 190 0,2 0 104 15,-15-7 38-15,-8-2-935 0,-7-2 457 0,-5 0 227 0</inkml:trace>
  <inkml:trace contextRef="#ctx0" brushRef="#br0" timeOffset="10687.26">12895 5532 2299 0,'0'7'0'0,"0"4"0"0,-3 5 0 0,0 6 0 0,-3 10 0 0,3 6 435 0,-3 8-199 0,1 6-101 0,-3 5 349 0,-1 4-216 0,3-8-194 16,-1-2-74-16,3-8 0 0,0-7 0 0,2-4 0 31,0-1 0-31,2-16-582 0,0-7 237 0</inkml:trace>
  <inkml:trace contextRef="#ctx0" brushRef="#br0" timeOffset="10800.1">12914 5850 2437 0,'5'0'0'0,"-1"2"0"0,3-2 0 16,1 4 0-16,0-3 0 0,4 3 564 0,0 1-265 0,4 1-131 0,1 2 158 0,3 0-189 0,2 2-137 0,3 2 0 0,-1-2-664 0,4 1 237 0</inkml:trace>
  <inkml:trace contextRef="#ctx0" brushRef="#br0" timeOffset="10950.49">13408 6146 3307 0,'0'-1'0'0,"0"-1"0"0,0 1 0 0,0-1 0 0,0-1 0 0,0 1 0 0,0-3-258 0,0 3 142 0</inkml:trace>
  <inkml:trace contextRef="#ctx0" brushRef="#br0" timeOffset="11532.63">14219 5398 2188 0,'-5'0'0'0,"2"0"0"0,1 0 0 0,-1 5 0 0,1 1 0 0,2 0 0 0,-1 3 0 15,1 1 0-15,0 3 242 0,0 2-103 0,0 2-201 0,0 2 50 0,0 6 33 0,0-3-8 0,0 7-642 0,0-5 316 0,0 2 156 0</inkml:trace>
  <inkml:trace contextRef="#ctx0" brushRef="#br0" timeOffset="11699.18">14240 5539 1618 0,'-4'-6'0'0,"-2"5"0"0,2-4 0 0,1-1 0 0,3 5 0 0,0-3 0 0,1 4 0 0,14-5 694 15,3 3-328-15,3-2-156 0,2 2 183 0,3 1-179 0,1-3-88 0,2 2-491 16,-4 1 200-16,7 0 111 31,-6 1 41-31,-2 0-870 0,-3 0 461 0</inkml:trace>
  <inkml:trace contextRef="#ctx0" brushRef="#br0" timeOffset="11855.27">14037 5808 1709 0,'-13'1'0'0,"1"1"0"0,0 3 0 0,6-1 0 0,3 0 0 0,3 0 0 0,0 2 0 0,0-1 440 0,1 1-192 0,9-1-111 15,4 1-50-15,2-1-366 0,-1-4 158 0,2 6 79 32,2-4 48-32,-3-1-714 0,1-2 340 0,-3 0 170 0,-2 0-276 0</inkml:trace>
  <inkml:trace contextRef="#ctx0" brushRef="#br0" timeOffset="12140.88">14083 5709 950 0,'-2'-17'0'0,"2"0"0"0,0-2 0 0,0 8 0 0,5 1 0 0,8 0 0 0,5 3 0 0,2 2 143 0,7 2-45 0,-1 3 61 15,-1 0-62-15,3 0-30 16,-1 10 0-16,-4 2-36 0,2 5 15 0,-11 0-10 0,-2 3 0 16,-8 1-208-16,-3 3 104 0,-1 4 61 31,-4-5 17-31,-14 2-84 0,-3-1 55 0,-6-3-2 0,-1 1 135 0,-3-1-61 15,1-6-3-15,-2-3-86 0,-1-3 346 0,4-2-147 0,0-4-71 0,0 1 148 16,10-4-106-16,4 0-49 0,5 0-24 0,5-6 239 16,5-2-132-16,0-2-57 0,11 1-42 0,11 0 13 15,4-3-1-15,6 3-45 16,3 1-78-16,3 1 49 0,-1 2-10 0,-1 0 40 0,-2 2-369 0,1 1 184 31,-3 0 93-31,4 2-284 0,-14 0 175 0,-4 2 26 0,-5 7 66 0,-5 4-624 0,-8-1 330 0</inkml:trace>
  <inkml:trace contextRef="#ctx0" brushRef="#br0" timeOffset="12303.06">13935 6075 1774 0,'-10'3'0'0,"0"1"0"0,2 1 0 0,4 2 0 0,1 0 0 0,3 1 366 0,0-1-165 16,0 2-73-16,3-1-64 0,4 2 0 0,6-1-28 0,-3 0 1 0,1 0-253 31,3 0 135-31,-1-2 54 0,0 0 32 0</inkml:trace>
  <inkml:trace contextRef="#ctx0" brushRef="#br0" timeOffset="12469.31">14137 6111 2038 0,'-7'0'0'0,"2"0"0"0,0 0 0 0,0 0 0 0,1 0 0 0,1 0 0 0,1 2 0 0,2-2 330 0,0 3-146 32,0-3-65-32,0 4-202 0,5-1 60 0,4 2 30 0,5-3-1 0,0 1-673 0,2 1 354 0,0-1 167 31</inkml:trace>
  <inkml:trace contextRef="#ctx0" brushRef="#br0" timeOffset="12576.03">14301 6145 992 0,'0'-5'0'0,"0"2"0"0,-3-4 0 15,0 5 0-15,1-3 0 0,2 2 243 0,0-1-103 0,0 1-52 0,0-2 265 0,3 1-163 16,4 2-77-16,2-1-229 31,2 0 75-31,-2 3 49 0,4 0-10 0,-3 0-651 0</inkml:trace>
  <inkml:trace contextRef="#ctx0" brushRef="#br0" timeOffset="12696.7">14543 6123 962 0,'0'0'0'0,"0"0"0"0,0 0 0 0,0 0 0 0,0 2 0 0,0-2 543 0,0 0-259 0,0 0-123 16,0 3-62-16,0-3-2 31,0 0-30-31,1 0 10 0,2 2-244 0,2 0 102 0,2-1 51 0,0-1-743 0</inkml:trace>
  <inkml:trace contextRef="#ctx0" brushRef="#br0" timeOffset="12870.46">14843 5554 1489 0,'3'-1'0'0,"-1"-2"0"0,0 0 0 0,1 1 0 0,-2 2 0 0,3 0 0 0,1 0 0 0,-2 0 0 0,2 0-2 0,-2 12 0 0,2-3-195 0,0 4 125 0,-2-1 49 0,1 4 30 0,-2 1-598 0,-2-2 282 0</inkml:trace>
  <inkml:trace contextRef="#ctx0" brushRef="#br0" timeOffset="13101.33">14838 5742 1005 0,'-14'8'0'0,"-1"-2"0"0,1 1 0 0,0 2 0 0,4-6 0 0,4-2 0 0,2 2 203 0,4-3-84 0,0 0 187 0,1 0-127 0,15 0-75 0,3-4-35 0,7-1 4 0,-1 1-1 0,5 0-36 0,4 1 9 0,-1 0-119 0,-1 2 55 16,1-1 28-16,3 2-1 0,-4 0-62 0,4 0 54 0,-6 3 13 0,-4 8 96 0,-1 1-37 0,-4 5 0 0,-1 3 151 0,-3 5-84 0,-5 1-57 0,-8 4-22 0,-3 0 87 15,1 6-55-15,-2-2-28 0,0 5 9 0,-2-4 51 16,-3-2-44-16,-4-2 0 0,0 1-45 0,1-1-168 0,-2 3 94 0,2-10 33 16,0-2-470-16,-2-2 254 0,1-2 128 15,-4-6-626-15,2-1 333 0,1-9 180 16,0-2 86-16,2-5-393 0,0-15 239 0</inkml:trace>
  <inkml:trace contextRef="#ctx0" brushRef="#br0" timeOffset="13245.84">15145 5521 994 0,'0'-5'0'0,"0"-2"0"0,0 1 0 0,0 5 0 0,0 1 215 0,-1 7-90 0,-5 11-44 0,-2 5-1 0,-5 7 444 0,1 7-248 0,-4 4-120 0,0 3-41 0,-3 4-39 15,-1 1-1-15,-1 8-573 0,2-10 262 0,2-4 136 0,2-3 68 0</inkml:trace>
  <inkml:trace contextRef="#ctx0" brushRef="#br0" timeOffset="13360.77">15034 6007 1763 0,'0'0'0'0,"1"2"0"0,1-2 0 0,1 3 0 0,3 1 0 0,1-1 951 0,0-1-457 0,6 4-230 32,-3-3-113-32,6 3 46 0,-1-1-86 15,4 2-111-15,-2-1-586 0,3 1 273 0</inkml:trace>
  <inkml:trace contextRef="#ctx0" brushRef="#br0" timeOffset="14623.11">16242 5649 1341 0,'-4'-10'0'0,"-1"0"0"0,0-1 0 0,1 3 0 0,-1 0 0 0,1 0 0 0,-1 0 0 0,0 2 0 0,-3 0 427 16,1 6-199-16,0-3-95 0,-2 3 169 0,-3 3-133 0,-1 9-65 16,-4 11-24-16,0 7-1 0,-2 6 1 15,0 10-42-15,-1 5 185 0,2 5-97 0,0 7-35 16,6-3-9-16,4 5 147 0,8 0-95 0,0 3-69 15,11-2-65-15,11 4 0 0,7-19 0 0,9-6 0 16,2-9 0-16,4-4 0 0,1-7 0 0,5 1 0 31,-7-14 0-31,-2-4 0 0,-3-3 0 0,-6-1 0 0,1-1 0 0,-16-3 0 16,-7 0 0 0,-7 0-220-16,-1 0 14 0,-2 0 37 0,0-3 61 0,-10-1-102 0,-3 1 87 0,-1 1 42 15,0-1-571-15,0 3 308 0</inkml:trace>
  <inkml:trace contextRef="#ctx0" brushRef="#br0" timeOffset="16188.65">12498 3830 439 0,'-3'0'0'0,"-3"-2"0"0,2 1 0 0,0-4 0 0,1 3 0 0,0-1 121 16,0-1-40-16,-1 1 0 0,2-2-32 0,1 2 152 15,-2 1-80-15,0-1-40 0,2 1 0 0,1 0 22 16,0 0-21-1,0-1-10-15,0 2 88 0,1 1-60 0,10 0-29 0,3 0 134 0,2 0-72 0,3 0-52 16,5 1 0-16,3 3 92 0,4 2-68 0,2-1-33 16,10 2 11-16,-4-3 72 0,4 3-57 0,9-1-30 15,4-2 0-15,5 2 70 16,14-4-40-16,-5 0-34 0,10-2 4 0,7 0 1 0,6 0-30 16,17 0-18-16,-12-3 18 0,9-5 0 15,9-1 0-15,7-1-77 0,4 1 39 0,15-2 9 16,-14 3 30-16,4-4-54 0,2 4 27 0,-1 1-29 15,-4 0 48-15,8 0-35 0,-33 4-4 0,-7 3 9 16,-2-1 47-16,-3 1-10 0,-1 0-23 0,2 0 12 16,-25 0-28-16,-1 0 0 0,-4 0 0 0,-2-3 0 15,-4-1 0-15,3-2 0 0,-18 4 0 0,-5-3 0 16,-1 0 0-16,-9 0 0 16,-4 0 0-16,0 0 0 0,-10-1 0 0,-3 2 0 15,-3 0 0-15,-3 0 0 16,-2 3 0-16,1-2 0 0,-3-2 0 0,0 4 0 0,0-2 0 0,0 0 0 15,0 1 0-15,0-1 0 0,0-4 0 0,-3 5 0 16,-2-3 0-16,-1 3 0 0,-3 0 0 0,-2 2-501 16,1 0-20-16,-5 2 242 15</inkml:trace>
  <inkml:trace contextRef="#ctx0" brushRef="#br0" timeOffset="17757.57">16677 5832 1465 0,'0'-15'0'0,"-1"1"0"0,1 4 0 0,-2 1 0 0,2 4 0 0,0 1 0 0,0 1 0 0,0-2 270 0,0 5-121 0,0 0-56 0,3 0 302 15,6 3-179-15,1 6-89 0,-1 8-37 0,4 0 330 16,-2 5-192-16,-2 5-96 16,3 4 69-16,-2 3-82 0,-2 7-93 0,-1-2-26 0,-3 2 0 0,-2 2 0 15,0-1 0-15,0 10 0 16,-2-10 0-16,0 4 0 0,-2-5 0 0,-4-5 0 31,0-2 0-15,1-1 0-16,2-12 0 0,1-7-717 0,2-3 264 0,0-4 217 0,4-7-660 0,10 0 421 0,3 0 224 0</inkml:trace>
  <inkml:trace contextRef="#ctx0" brushRef="#br0" timeOffset="17912.59">17141 6241 1619 0,'9'0'0'0,"1"0"0"0,4 0 0 0,-6 5 0 0,1 6 0 0,-2 2 604 0,-2 5-283 16,0 3-143-16,-2 6 776 0,-3 0-699 0,0 5-255 15,0 4 0-15,-10 3 0 0,-6-1 0 0,-4 7 0 16,-1-5 0-16,-2 0 0 0,-2-3 0 0,0-4 0 15,0-2-242-15,0 4-159 0,3-11 214 0,1-4-608 16</inkml:trace>
  <inkml:trace contextRef="#ctx0" brushRef="#br0" timeOffset="18871.21">18693 3725 822 0,'-20'-4'0'0,"2"1"0"0,-2-1 0 0,7 3 0 0,1 0 0 0,4-2 130 0,2 2-45 16,2-1 253-16,-1 0-140 0,5 1-85 16,0 1-38-16,2-3 145 0,8 3-91 0,5-4-46 15,3 0 10-15,3 2 153 0,0 0-104 0,6 1-52 16,1-2-26-16,5 1 162 0,6 2-85 0,1-1-56 15,7 1 104-15,7-1-75 16,10 0-39-16,12-1 38 0,21-2-28 0,6-2-10 0,17-2-75 16,20 1 0-16,10-4 0 0,7 0 0 15,17-1 0-15,-28 3 0 0,3 2 0 0,-10 2 0 16,1 3 0-16,-3 2 0 0,10 0 0 0,-33 0 0 16,0 0 0-1,3 0 0 1,-2 1 0-16,-7-1 0 0,0 0 0 0,-27 0 0 0,-5 0 0 0,-4 0 0 0,-11 0 0 0,-12-1 0 0,-2-2 0 0,-22 3 0 15,-9 0 0-15,-8 0 0 0,-1 0 0 0,-5 0 0 16,-1 0 0-16,-1 0 0 16,0 0 0-16,0 0 0 0,0 0 0 0,0 0 0 15,0 0 0-15,0 0 0 0,0 0 0 0,0 0 0 16,0-1 0-16,0-5 0 0,0 3 0 0,2-2 0 16,0 1 0-16,-1-1 0 0,-1 1 0 0,0-1-530 15,-1 4-34-15,-13 1 263 0</inkml:trace>
  <inkml:trace contextRef="#ctx0" brushRef="#br0" timeOffset="19743.08">17712 5941 1520 0,'-5'-10'0'0,"0"0"0"0,2 3 0 15,0-1 0-15,-2 2 0 0,3 4 0 0,1 1 0 0,-1 1 0 0,-1 0 356 0,-2 6-162 0,-1 8-69 0,2 8-50 0,-3 5 181 16,-1 4-110-16,-1 5-55 16,3 1 183-16,0 6-108 0,3-4-70 0,3 0 87 15,0 2-72-15,0 1-37 0,9-2 0 0,10 3 116 16,2-10-190-16,6-6 0 0,6-4 0 0,1-6 0 16,5-5 0-16,1-5 0 0,0-7 0 0,-3-1 0 15,3-15 0-15,-2-6 0 0,-4-11 0 0,2-1 0 16,-12-5 0-16,-1-1 0 0,-9-5 0 0,-3 2 0 15,-8-3 0-15,-2-3 0 0,-1 4 0 0,-13-2 0 16,-8-1-3-16,-7 7 6 0,-6 0-9 16,-7 2-24-1,2 17 14-15,-3 8 68 0,-3 7-52 0,3 6 0 0,0 1 0 0,-3 4 0 16,10 14 0-16,7 6 0 0,7 1 0 0,6 4-3 16,3 4-17-16,12-3-392 0,0 1 198 0,4 0 84 15,12 1 55-15</inkml:trace>
  <inkml:trace contextRef="#ctx0" brushRef="#br0" timeOffset="20609.98">22949 3716 986 0,'-21'-10'0'0,"-3"4"0"0,6 4 0 0,1 0 0 0,3 2 0 0,3 0 0 0,-1 0 340 31,2 0-142-31,6 0-85 0,2 0-38 0,2 0 229 0,2 2-134 0,10 0-66 0,8 2-24 0,8 0 136 0,7-3-89 0,8 2-45 16,9-2 0-16,10-1 96 15,13 0-62-15,6 0-43 0,8 0 76 0,14 0-55 16,18 0-29-16,24 0 16 0,34 0 10 16,-9 0-54-16,9 0 0 0,9-4 70 0,-2-1-81 0,-9 1-26 15,17 0 0-15,-41 0 0 0,-10 3 0 0,2 0 0 16,-6 1 0-16,-7 0 0 0,-1 0 0 0,-36 0 0 15,-3 0-1-15,-7 0-21 0,-13 0 23 0,-13 0-55 16,-4 1 36-16,-25 0-10 0,-7 0 0 0,-12 2 56 16,-7-1-33-16,-4-2-32 0,0 0 24 15,-4 0-54-15,-13 0 27 16,-5 0-2-16,-5 0-666 0,-4 0 325 16,5 0 178-16,-7 0 84 0</inkml:trace>
  <inkml:trace contextRef="#ctx0" brushRef="#br0" timeOffset="23272.21">18458 6226 1851 0,'-5'0'0'0,"2"0"0"0,-1-2 0 0,1 0 0 0,-1 0 0 0,3 2 0 0,-1 0 0 0,2 0 0 0,0 0 256 0,0 0-101 0,0 0-64 16,0 6 81-16,0 3-68 0,0 2-34 16,0 4-118-16,0-1 51 0,0 3-10 15,-3 0 43-15,0 2-336 0,-2-1 168 0,-1-1 84 16,-1 1 50-16,0-6-239 0,2-1 79 0,0-4 86 0,2-5-612 0</inkml:trace>
  <inkml:trace contextRef="#ctx0" brushRef="#br0" timeOffset="23591.45">18738 5910 1549 0,'9'-12'0'0,"1"2"0"0,1 1 0 0,4 1 0 0,1-1 0 0,6 1 336 16,-2 3-154-16,-1 3-74 0,4 0 253 0,-1 2-163 0,3 0-81 15,-2 7-32-15,-3 7-3 0,-3 2-23 0,-2 2 0 16,-4 4-196-16,-4 3 86 16,-1 3 52-16,-6-1-8 0,0 1-244 0,-8-1 143 15,-8 3 72-15,-7 3 20 0,-4-4-14 0,-4-4 25 16,-4-3-73-16,0-1 459 0,-3-3-208 0,-4 1-88 16,8-7-58-16,3-4 609 0,3-2-425 0,6-3-211 15,3 1 0-15,3-3 0 0,9-1 0 0,7 0 0 16,0 0 0-16,20-1 0 0,6-1 0 0,6 0 0 15,5 1 0-15,1-1 0 0,6 2 0 0,-1 0 0 16,0 0 0-16,4 0 0 16,-4 2 0-16,0 3 0 15,-4 0-263-15,-1-2 110 0,-3 0-330 0,1 1 214 0,-13-2 122 0,-4-2 55 16,-2 0-607-16,-7 0 332 0</inkml:trace>
  <inkml:trace contextRef="#ctx0" brushRef="#br0" timeOffset="23805.03">19335 5728 2144 0,'3'-24'0'0,"0"6"0"16,4 3 0-16,3 4 0 0,1 2 0 0,5 4 0 0,6 4 0 0,3 1 0 0,4 6 730 0,6 14-347 0,1 8-174 0,4 7 236 0,0 10-425 16,-8 0-20-16,-4 5 0 0,-2 5 0 0,-9 2 0 15,0 7 0-15,-14-6 0 0,-3-2 0 0,-11 4 0 16,-15-1 0-16,-8-1 0 0,-8 2 0 0,0-16 0 15,-2-3 0-15,-3-4-129 16,3-5-66-16,1-6 24 0,1 0-677 0,12-13 411 16,7-11 200-16</inkml:trace>
  <inkml:trace contextRef="#ctx0" brushRef="#br0" timeOffset="23971.71">20136 6704 2160 0,'2'-1'0'0,"-2"-3"0"0,0 1 0 0,0-1 0 16,0 3 0-16,0-2 0 0,0 1 0 0,0 1-263 0</inkml:trace>
  <inkml:trace contextRef="#ctx0" brushRef="#br0" timeOffset="28724.7">9532 6774 1678 0,'0'0'0'0,"-1"0"0"0,-3 0 0 0,0-3 0 0,1 2 0 0,3 1 0 0,0-1 0 0,0 1 206 0,0 0-84 0,0 0-33 0,3 0-34 16,8 0-18-16,-4 0 0 0,4 2 0 0,0 4-299 47,-2-1 159-47,2 1 65 16,-2 4 38-16,-2-5-226 0,-3 4 124 0,3-1 62 0,-3 1-305 0,-3 2 167 0,-1-2 21 0,0 3 137 0,0 0-17 0,-3 0-9 0,-9 0 9 0,2 0 277 15,-6 1-139-15,0-1-69 0,1-1-35 0,-1 0 344 0,3-2-173 16,1-4-87-16,3 2 15 0,-1-5 62 15,6 1-28-15,0 1-37 0,2-2-97 0,2-2-1 16,0 0 42-16,2 0-127 0,2 0 63 16,5 0 41-16,-1 0-9 0,-2 0-163 0,0 0 93 0,1-2 14 15,-2 2 33-15,0 0-211 16,-2 0 110-16,0 0 20 0,-2 0-173 0,1 0 118 0,-2 0 58 0,0 2 20 16</inkml:trace>
  <inkml:trace contextRef="#ctx0" brushRef="#br0" timeOffset="29150.08">9363 6979 1838 0,'-12'0'0'0,"2"0"0"0,-5 0 0 16,5 0 0-16,4 3 0 0,1-3 0 0,0 2 0 0,5 0 0 0,0 0 244 0,0-1-108 0,7-1-49 0,9 0 116 0,5 0-82 0,6 0-42 31,4 0 9-31,3-5 4 0,-3-2-27 0,5 0 0 0,-3 2-28 0,3-2-105 16,-3-1 62-16,-5 3 16 0,-2-2-317 0,0 3 172 0,-4-1 86 0,-5 0-465 15,2 1 216-15,-11 2 142 16,-3 1 21-16,-3 0-123 0,-2-1 110 0,0-1 56 15,-4 3 18-15,-7-2-278 0</inkml:trace>
  <inkml:trace contextRef="#ctx0" brushRef="#br0" timeOffset="29813.39">9563 6817 1127 0,'-8'0'0'0,"1"3"0"0,2 0 0 0,-2 2 0 0,5 3 0 0,-1 2 0 0,-1 5 284 0,4 5-129 0,0 3-58 16,0 7 339-16,0 3-200 0,4 4-99 0,1 7 52 15,2-4-81-15,1 1-35 0,-1 0-1 0,-1-1-104 16,2-7 34-16,-2 6 9 16,-1-14 26-16,-2-4-30 0,1-2 30 0,-2-8 0 15,0-3 25-15,1-3 9 0,0-5-34 0,0-1 0 0,5-15-30 0,1-6 30 16,2-6-22-16,4-6-290 0,-3 0 134 16,3-2 77-16,1-3 32 0,2-5-577 0,-1 1 276 15,4-7 140-15,-3 8 77 0,-3 1-322 16,2 2 201-16,-5 1 99 0,3 6 31 0,-3-2 25 15,-5 11 10-15,-3 7 34 0,-1 4 241 0,0 5-121 16,-2 3-59-16,-1 1 516 0,0 3-283 0,2 0-147 16,-1 0-72-16,4 0 525 0,5 1-223 0,3 1-142 15,1 2-85-15,2-2 114 0,1 1-94 0,6-3-48 16,-1 5-5-16,2-4-33 31,-1 0-9-31,1 4-123 0,0-3 61 0,-4 1 31 0,1 3 10 0,-3-4-75 0,-5 5 48 0,-2 0 24 31,-2-1 0-31,-1 4 75 0,-1 0-11 0,-6 2-100 0,1 0 42 0,-2 3-35 0,0 4 1 0,0 1 24 16,0 3 436-16,0 4-432 0,0 2-13 0,0 4 0 16,0 4 0-16,0 0 0 0,0 10 0 0,0-7 0 15,6 1 0-15,0 0 0 16,0-2 0-16,0-1 0 0,-1 3-132 0,-1-10 31 0,-3-5 55 0,-1-1-194 16,0-4 104-16,0-4 39 15,-5-3-68-15,-6-10 69 0,0-4 29 0,-4 0-106 16,1-1 68-16,-5-14 34 0,1-3-10 0,0-5-247 15,2-6 145-15,0-5 73 0,-1-5 36 0,2-7-272 16,-3-10 145-16,5 4 86 0,1 0 39 0,2 4-156 16,1 2 97-16,3 5 49 15,-3-2 209-15,7 16-76 0,2 7-42 0,0 6 0 16,0 7 168-16,0 4-105 0,2 3-62 0,2 0 431 16,3 17-227-16,-5 3-48 0,0 5-79 0,-2 3 304 0,0 3-165 15,-4 2-97-15,-9 2-45 0,0 1-5 16,-4 1-1-16,0 5-28 0,1-7-248 0,-2-2 120 15,-1-3 59-15,-2-1-424 0,4-5 242 0,-3 0 103 16,4-13 59-16,4-7-300 0,6-4 161 0,3 0 32 16,3-14 57-16</inkml:trace>
  <inkml:trace contextRef="#ctx0" brushRef="#br0" timeOffset="30341.01">10626 6691 1514 0,'21'-12'0'0,"-4"8"0"0,-4 3 0 0,-6 1 0 0,-3 0 0 0,-4 3 0 0,0 8 287 0,-15 4-125 0,-3 2 164 16,-4 3-144-16,-3 1-64 0,4-4-44 0,-5 4-24 15,1-3-13-15,1 2 1 0,-1 0-1 0,-1 0-36 16,5-5 36-16,4 0 0 0,1 0 1 0,5-1 55 16,2-2-28-16,1 5 10 0,8-5 10 15,0 2-23-15,0 1-1 0,5 0-23 16,5 3 64-16,1 5-23 0,0-3-10 0,-3 2-104 15,2 3 35-15,-6 2 1 16,1-1 36-16,-3 3-123 0,-1-4 56 0,-1 0 34 0,0-1 0 0,0-3-452 16,-1 0 194-16,-4-8 124 0,-1-6-465 0,-2-2 279 15,3-5 139-15,0 0-325 16,-2-2 223-16,2-12 125 0,0-5 59 0,-1-2-173 16,0-7 115-16,-2-2 58 15,0-4 24-15,-1 0 75 0,2 3-13 0,0 2-11 16,0 1 20-16,0 3 95 0,4-1-94 0,1 6-14 0,2 1 425 0,0 4-224 15,9 2-108-15,6 2-57 0,9-4 487 0,3 9-241 16,6 2-114-16,3 0 40 0,4 0-79 0,2 2-39 16,5 0 9-16,-3 0 63 0,-4 2-56 0,-1 0-28 15,-2 0 0-15,-4 0 47 0,0 0-28 16,-14 3-10-16,-4 2 113 0,-3 2-75 16,-5 2-38-16,-3 1 187 0,1 1-103 15,-5 3-65-15,0 4-27 0,0 2 78 0,0 4-144 0,0 0 0 16,0 10 0-16,0-3 0 0,0 2 0 0,0 2 0 15,0 2 0-15,3-1 0 0,2 6 0 16,3-9 0-16,1-2 0 0,-1-2 0 0,-1 0 0 0,-2-6 0 16,0 3-197-16,-3-9-30 0,-2-5 57 0,0 0-456 31,0-9 294-31,-3 0 147 0,-4 0 65 0,-4-3-471 0,-3 0 277 0,1-9 138 0</inkml:trace>
  <inkml:trace contextRef="#ctx0" brushRef="#br0" timeOffset="30609.76">10607 7159 1308 0,'-10'-2'0'0,"2"1"0"0,0-1 0 0,1 0 0 0,4 2 0 0,3 0 0 0,0 4 0 0,0 3 126 0,0 2-44 0,5 1 76 0,0 0-65 0,3 0-29 16,-4-1 1-16,-1 1-130 0,0 0 51 0,-2 0 34 16,-1-3-8-16,0-1-52 15,0-1 39-15,0-1 0 0,0-2 37 0,0 1 73 16,0-3-41-16,-1 0-22 0,1 0 61 0,0-3-46 15,0-3-1-15,0 0 5 0,1-2-8 0,5 1-10 16,2 0-12-16,-1 3 33 0,0 1-31 0,0-3 9 16,1 5-10-16,-2 0-35 0,-2 1-1 0,-1 0 37 15,1 0 0-15,-2 0-103 0,0 0 47 0,-2 1 16 16,0 2-355-16,0 1 171 0,0 0 95 0,-2-1-268 16,-4 0 170-16,3-3 50 0</inkml:trace>
  <inkml:trace contextRef="#ctx0" brushRef="#br0" timeOffset="30774.88">11075 6849 1828 0,'11'0'0'0,"-4"-3"0"0,3 2 0 0,-5 1 0 0,0 0 0 0,0 1 0 0,-1 7 0 0,-2 2 706 0,-2 1-335 0,0 2-167 0,0-1-101 0,0 2-33 15,0 0 10-15,0-4-700 16,-2 0 329-16,-1 0 163 0,2-1 83 0,-2-6-438 15,1 4 251-15,-1-5 121 0</inkml:trace>
  <inkml:trace contextRef="#ctx0" brushRef="#br0" timeOffset="31024.91">11052 6670 726 0,'0'-15'0'0,"0"-2"0"0,3 6 0 0,4 0 0 0,5 1 241 0,4 1-103 0,2 2-50 0,9-1-17 0,2 4 373 16,2 1-204-16,4 3-101 0,1-2 232 0,1 0-168 15,5 2-73-15,-8 0 104 0,-1 0-98 0,-6 2-50 16,-3 4-24-16,2 5 90 0,-8-1-62 0,-4 2-27 16,-5 3 1 15,-1 2 61-31,0 0-44 0,-2 1-34 0,-3 2-47 0,-1 1 0 0,-1-1 0 0,1 1 0 0,1-1 0 0,0 4 0 0,-3-4 0 16,2-2-30-16,0 0-198 0,-2-2 132 15,0 2 50-15,1-2-799 0,-1-5 403 0,0-1 203 16,0-4 101-16,0-1-547 0,-3-1 324 0</inkml:trace>
  <inkml:trace contextRef="#ctx0" brushRef="#br0" timeOffset="31189.01">11180 6771 1426 0,'-25'-3'0'0,"12"1"0"0,2 0 0 0,4 0 0 0,5 2 0 0,2 0 0 0,0 0 316 0,13 0-145 0,7 0 214 16,6 0-175-16,1 0-86 15,5 0-44-15,0 0-126 0,-4 0 36 0,2 0 24 0,-4 0 0 0,-1 0-607 16,-2 0 315-16,-1 0 167 16,-5 0 69-16</inkml:trace>
  <inkml:trace contextRef="#ctx0" brushRef="#br0" timeOffset="31325.97">11250 6859 712 0,'-17'2'0'0,"5"1"0"0,-6 1 0 0,10-2-1 0,4-2 0 0,2 3 475 0,2-1-220 0,0-2-110 0,11 2 87 0,9-2-103 15,1 0-46-15,5 0 187 0,4 0-117 0,0 0-58 16,4 0-20-16,-6 0-204 0,0-2 84 0,-3 2 41 16,1-2 0-16,-6-1-598 15,4 3 328-15,-8 0 152 0</inkml:trace>
  <inkml:trace contextRef="#ctx0" brushRef="#br0" timeOffset="31508.14">10956 7098 1104 0,'-17'1'0'0,"8"0"0"0,3 2 0 0,6-2 0 0,0 1 110 0,15-1-37 0,11 2 9 0,10-3 448 15,10 0-247-15,4 0-123 16,5 0-62-16,3 0 207 0,8-3-125 0,-3-1-77 0,-1-1-45 0,0-2-21 16,-4 2-1-16,4-1 9 15,-21 3-561-15,-6 0 275 0,-9 0 139 0,-8 3-303 16,-8 0 221-16,-6 0 67 0</inkml:trace>
  <inkml:trace contextRef="#ctx0" brushRef="#br0" timeOffset="31977.94">11181 7270 1264 0,'0'7'0'0,"-4"3"0"0,1-1 0 0,1 6 0 0,2-6 0 0,0 2 0 15,0-2 0-15,0-2 376 0,3 3-169 0,4-2-77 0,0-3-243 0,-1-4 75 0,0 5 37 0,-2-6-449 16,1 0 242-16,-4 0 130 0,1 0 52 0,-1 0-237 0,-1-6 132 0,0 0 65 16,0-6 33-16,-3-1-275 0,-3 0 159 0,2-1 74 15,-2 1 37-15,2 2 38 0,0-1 0 16,0 0 0-16,4 4 333 0,0-3-203 0,0 5-84 0,6-3 395 31,8 5-186-31,5-3-118 0,3 4 3 0,6 2 76 16,3-2-90-16,6 3-44 0,2 0-1 0,5 0-3 0,-2 4-10 0,-5 6-32 15,-1-1-38-15,-6 4 39 0,0 1 8 0,-15-1-9 16,-5 2-156-16,-9-2 78 0,-1 1 39 16,-10 0-133-16,-10-1 76 0,-4-4 40 0,-4 1-13 0,0-6-242 31,-4-1 114-31,3 3 72 0,-6 0-1 0,8-6-108 0,-3 3 81 0,4-3 41 0,2 0-156 16,0 0 98-16,1 0 39 0,9 0 34 0,4 0 107 15,3-3-42-15,4 3 1 0,3-1 356 16,0-2-208-16,0 1-90 0,3 0-50 0,12-2 613 15,1 4-276-15,4-1-164 0,1-3-32 0,2-1 229 16,3 2-173-16,-4-2-87 0,0-1 11 0,2 4-49 16,0-3-15-16,-5 1-10 31,-2 1-277-31,-1 1 127 0,-4-1 63 0,1 2-740 0,-2 1 411 0,-8 0 169 0,-3 0 108 0,0 5-744 16</inkml:trace>
  <inkml:trace contextRef="#ctx0" brushRef="#br0" timeOffset="32103.25">11227 7484 743 0,'-6'5'0'0,"-2"-4"0"0,2 1 0 0,2 1 0 0,4-3 0 0,0 0 362 0,0 0-163 0,10 0-72 16,5 0-50-16,1 0 115 15,4 0-77-15,2 0-40 0,1-3-278 0,-1 1 128 0,-1-2 51 16,-3 0 31-16,-2 3-253 0,-4-2 138 0,2 3 69 0,-4-3-584 16</inkml:trace>
  <inkml:trace contextRef="#ctx0" brushRef="#br0" timeOffset="32245.87">11263 7548 895 0,'-19'5'0'0,"0"-1"0"0,5 2-1 0,4-4 1 0,1 3 0 0,4-5 153 0,3 2-58 0,0-1 385 0,2 1-226 0,2 0-109 0,13-2-55 15,-1 0 143-15,7 0-98 0,3 0-41 16,-4 0-33-16,1 0-157 0,1 0 66 0,-1 0 33 16,-2-2-548-16,3 0 299 0,-5 1 137 0,-4-1 73 15,-1-3-640-15,1 3 288 0</inkml:trace>
  <inkml:trace contextRef="#ctx0" brushRef="#br0" timeOffset="32478.25">11366 7316 742 0,'0'0'0'0,"0"0"0"0,0 0 0 0,0 0 0 0,0 0 0 0,0 0 0 0,0 8 382 31,1 4-164-31,2 6-95 0,1 5-44 0,-2 3 17 0,1 3-30 0,-1 4 1 0,-2 4-139 0,0-3 49 16,0 0 30-16,-9-5 0 0,-4 0 13 0,1-3 17 15,-5-1 8-15,2-8 348 0,-3-5-178 0,2-2-89 16,2-6-45-16,4-1 226 0,-1-1-127 0,6-2-76 16,5 0-35-16,0 0 391 0,1 0-258 0,18-2-202 15,4 1 0-15,5-3 0 0,7 2 0 16,2-3 0 0,9 4-252-16,-2 0-61 0,12-2 183 0,-2 3-1292 0</inkml:trace>
  <inkml:trace contextRef="#ctx0" brushRef="#br0" timeOffset="32625.74">12324 7679 3931 0,'0'-7'0'0,"-2"0"0"0,-1 2 0 0,1-1 0 0,1 1 0 0,1 2 0 0,0 2 0 0,0-4 0 0,0 1 0 0,0 1 0 0,0 1 0 0,3-1 0 15,2 0 0-15,-2 1-25 0,2 1-11 0</inkml:trace>
  <inkml:trace contextRef="#ctx0" brushRef="#br0" timeOffset="34647.33">13423 6802 1005 0,'-9'-9'0'15,"3"0"0"-15,-3 2 0 0,1-1 0 0,0 1 0 0,-1 2 426 0,-2 0-199 0,2 4-95 0,-3 1-47 0,-1 3 155 32,-2 18-102-32,-3 7-40 0,1 10 258 0,3 5-159 0,3 2-80 0,0 3 153 15,5 0-116-15,3 7-48 0,3-8-39 0,3-5 52 16,14-1-40-16,6-5 0 0,8-3-43 0,3 1-279 16,2-14 134-16,4-3 74 0,-1-3 36 0,1-7-656 15,-3-1 335-15,2 0 102 0,-6-6-287 0,-4 0 233 16,-3-4 118-16</inkml:trace>
  <inkml:trace contextRef="#ctx0" brushRef="#br0" timeOffset="34910.51">13711 6982 902 0,'-4'4'0'0,"-2"-1"0"0,3 0 0 0,3-1 0 0,0 1 580 0,0-1-272 0,5-1-135 0,9 3 115 32,3 1-116-32,2-3-72 0,4 5-32 0,0 0 47 0,-1 3-40 0,2 0 1 15,0 2-30-15,-6 2-146 0,-1 1 69 0,-5 2 33 16,-4 2 1-16,-7 5-81 0,-1 2 66 0,-2-3 20 31,-18 0 1-31,-6-1 28 0,-3-1-1 0,-4-5-77 0,-5 1 31 0,4-7-27 16,2-6-1-16,2-1-191 0,3-3 109 0,2 0 51 0,4-7 26 0,13-10-470 15,6-5 237-15,2-3 121 0,10-5-406 16</inkml:trace>
  <inkml:trace contextRef="#ctx0" brushRef="#br0" timeOffset="35075.83">13976 6900 1761 0,'0'0'0'0,"0"0"0"0,0 0 0 0,0 0 0 0,-4 2 0 0,0 5 0 0,-3 4 918 0,1 5-440 16,-3 4-221-16,1 1 260 0,3 8-517 0,0 0 0 15,5 2 0-15,0 2 0 16,0 0 0-16,13 0 0 0,7-6 0 0,7-6 0 0,5-3 0 0,6-4 0 16,3-7-679-16,8-5 225 15,-4-2 228-15,1-1 130 0,-6-12-909 0</inkml:trace>
  <inkml:trace contextRef="#ctx0" brushRef="#br0" timeOffset="35245.37">14364 6614 2042 0,'-13'-8'0'0,"2"5"0"15,2 0 0-15,1 3 0 0,-3 0 0 0,5 0 0 0,1 11 449 0,0 4-207 0,1 3-102 16,0 1 143-16,-5 6-114 0,3 0-71 16,1 2-31-16,1 2-417 0,-1 1 193 0,0 3 106 15,1-6-837-15,2 2 439 0,2-3 218 0</inkml:trace>
  <inkml:trace contextRef="#ctx0" brushRef="#br0" timeOffset="35428.74">14475 6861 2134 0,'-8'9'0'0,"-2"2"0"0,2 5 0 0,-1 7 0 0,0 4 0 0,1 5 0 0,0 4 0 0,1 5 843 0,4-2-403 16,0 7-192-16,3-9-121 0,0-4-45 0,3 1-25 15,10-7-57-15,1-3-587 0,6 0 290 0,2-12 162 16,2-8 86-16,0-4-992 16,3 0 503-16</inkml:trace>
  <inkml:trace contextRef="#ctx0" brushRef="#br0" timeOffset="35691.89">14731 6991 1710 0,'-22'8'0'0,"3"2"0"0,1 5 0 0,2 6 0 0,1 0 0 0,5 4 569 0,1 6-257 0,9-4-143 16,0 2 418 15,5-3-275-31,10-2-137 0,9-3-78 0,2 0-97 0,0-6 0 0,4-6 0 0,0-4 0 0,1-5-240 0,-2 0 63 0,3 0 117 16,-9-10-312-16,-2-3 204 0,-5-4 103 0,-3-2 17 16,-2-1-99-16,-5-3-51 0,-6 1 84 0,0-1 125 46,-2 0-24-46,-13 1-1 0,-2 1-22 0,-3-2 148 0,-2 7-70 0,-2 4-39 0,-2 1-1 0,-2 4 135 0,0 4-81 0,-3 0 6 16,4 3-208-16,4 0 88 0,4 7 29 0,2 4 36 16,8 2-660-16,-1 2 294 0,10-1 166 0</inkml:trace>
  <inkml:trace contextRef="#ctx0" brushRef="#br0" timeOffset="35853.96">15121 6868 1422 0,'1'0'0'0,"2"0"0"0,2 0 0 0,3 0 0 0,-2 5 0 0,5 4 945 0,3 8-444 0,-2 2-238 16,5 8 443-16,-1 5-612 15,-1 8-94-15,-2 5 0 0,-3 8 0 0,-9 1 0 16,-1 4 0-16,-8 4-87 0,-10 2-253 0,-9 0 188 16,-4 5 104-16</inkml:trace>
  <inkml:trace contextRef="#ctx0" brushRef="#br0" timeOffset="36328.69">15855 7224 2050 0,'-10'-7'0'0,"2"3"0"0,3 1 0 0,-2 3 0 0,4-3 0 0,-2 3 0 0,0 0 0 0,2 0 301 0,0 9-132 0,0 2-66 0,-1 2-36 16,0 4-31-16,0 1 9 0,1 1-8 0,1-2-485 16,0 0 242-16,2 0 121 0,0-4 61 15,0 0-744-15,0-7 373 0</inkml:trace>
  <inkml:trace contextRef="#ctx0" brushRef="#br0" timeOffset="36495.17">16032 6953 2091 0,'2'-13'0'16,"-1"2"0"-16,4 0 0 0,1 4 0 0,0-2 0 0,2 6 0 0,3 3 278 0,5 0-120 0,-1 0-61 0,4 10 447 15,3 3-245-15,-3 3-136 16,2 2-63-16,3 5-145 0,-3 1 40 0,1 2 1 0,5 4 49 0,-4-6-681 16,-4 3 336-16,-2-3 168 0,0-1-758 0,-4 1 442 15,2-1 219-15,-9-6-235 0</inkml:trace>
  <inkml:trace contextRef="#ctx0" brushRef="#br0" timeOffset="36689.96">16478 6805 1331 0,'3'-10'0'0,"-2"3"0"0,3 3 0 0,-3 2 0 0,1 2 0 0,0 2 0 0,-2 16 0 0,0 9 805 0,-4 9-384 0,-5 8-192 15,-5 9-88-15,-2-1 421 0,-1 5-262 0,-3 3-158 16,-4 8-142-16,1 3 0 15,-5 9 0 1,5-15 0-16,2-5-106 0,1-4 58 0,3-9 42 0,4 0-335 16,4-19 185-16,4-9 95 0,4-9 49 15,1-10-1023-15,0 0 499 0</inkml:trace>
  <inkml:trace contextRef="#ctx0" brushRef="#br0" timeOffset="36853.44">16766 6640 2137 0,'2'-2'0'0,"-1"-1"0"0,-1 1 0 0,0 0 0 0,0 2 0 0,0 0 0 0,0 7 0 0,-1 7 347 0,-6 5-159 15,1 4-76-15,-2 3-38 0,-1 4-106 16,1 1 35-16,2 3 9 0,0 0 24 0,-2 1-613 16,3 1 306-16</inkml:trace>
  <inkml:trace contextRef="#ctx0" brushRef="#br0" timeOffset="37040.71">16925 7009 1556 0,'-17'9'0'0,"4"5"0"0,-1 2 0 0,2 5 0 0,0 3 0 0,2 4 762 0,0 7-355 0,6-5-189 15,4 2-92-15,0 2 91 0,0-1-91 0,9-2-45 16,9 0-246-16,2-7 96 0,3-6 53 15,3-1-704-15,2-8 378 0,0-4 190 0,5-1 102 0,-8-4-793 16</inkml:trace>
  <inkml:trace contextRef="#ctx0" brushRef="#br0" timeOffset="37289.72">17193 7163 1411 0,'-10'-4'0'0,"-3"1"0"0,3 1 0 0,-1 2 0 0,0 0 0 0,-1 0 0 0,2 11 780 0,0 5-363 0,5 2-195 0,3 1-93 0,2 4 314 15,0 1-204-15,9-2-101 16,5 4-65-16,5-6-37 0,3-1 0 0,4-5-414 0,1-3 208 0,1-5 102 16,2 0 62-1,-6-6-373-15,0 0 208 0,-4-7 103 0,-1-7 53 0,-5-2-258 16,0-4 112-16,-10-1 59 0,-2-3 32 0,-2 2 171 16,0-5-68-16,-8 0-44 15,-6 3 9-15,-3 0-34 0,0 2 0 0,-2 1 278 31,-3 1-134-31,-2 3-14 0,2 8-49 0,3 4-25 0,0 1-7 0,1 4 47 0,5 0-36 0,2 4-498 16,4 10 236-16,7 2 104 0</inkml:trace>
  <inkml:trace contextRef="#ctx0" brushRef="#br0" timeOffset="37444.62">17805 7320 1808 0,'0'3'0'0,"0"-3"0"0,0 1 0 0,0-1 0 0,0 3 229 0,0 1-88 16,0-2-57-16,-6 5 889 0,0 0-468 0,-1 6-314 16,-2-2-191-16,-5 9 0 0,1-2-3 0,-2 5-14 15,-3 2 26-15</inkml:trace>
  <inkml:trace contextRef="#ctx0" brushRef="#br0" timeOffset="37982.71">17605 6902 1324 0,'0'-7'0'15,"0"-3"0"-15,2 6 0 0,0 0 0 0,-1 2 0 0,2 2 0 0,2 0 0 0,1 2 151 0,0 13-61 0,-1 7-25 0,0 4 171 0,-5 7-99 16,0 5-49-16,0 3-51 0,0 2 2 16,-5-2-1-16,-10 4 0 0,2-2-171 15,-6 3 86-15,-1 1 52 0,0-11-9 0,-3-3-286 16,4-4 148-16,1-8 86 0,-1-7-237 0,1-3 84 16,7-11 95-16,2 0-8 0</inkml:trace>
  <inkml:trace contextRef="#ctx0" brushRef="#br0" timeOffset="38373.58">18263 6911 1883 0,'-28'-2'0'0,"8"-3"0"0,10 1 0 0,0 3 0 0,8-1 0 0,2 0 0 0,0 2 0 0,15-5 229 16,9 3-96-16,4-2-49 0,3 2-24 0,1 1 0 16,3 1-15-16,-5 0-91 0,1 0 41 0,-5 7 0 15,-2 5 41-15,-3 2-168 0,1 4 92 0,-12 3 34 0,-6 8 0 0,-4 0 44 16,-4 8-6-16,-12 4-39 15,-11 8 301-15,-4-4-159 0,-2 3-58 0,1-2-37 0,5-3 301 16,7-5-152 15,3 4-67-31,13-17-46 0,4-3-1 16,4-8-38-16,18-2-1 0,9-7-210 0,7-1 114 0,2-4 43 0,2-1 27 0,1-15-544 0,-2 1 284 0,-5 0 97 31,2-5-699-31,-15 5 412 0,-5 1 202 0</inkml:trace>
  <inkml:trace contextRef="#ctx0" brushRef="#br0" timeOffset="38528.8">18275 7163 1947 0,'-29'0'0'0,"-2"5"0"0,9-3 0 0,8 2 0 0,4 0 0 0,4-1 0 0,6-1 0 0,0 2 389 0,9-1-181 0,12-1-86 16,7-1-43-16,4-1 205 0,6 0-124 0,1 0-53 46,-1 0-396-46,1 0 162 0,0 0 81 0,-2 0 42 0,-2 0-771 0,5 0 414 0</inkml:trace>
  <inkml:trace contextRef="#ctx0" brushRef="#br0" timeOffset="38673.06">18828 6702 1064 0,'-7'-10'0'0,"0"0"0"0,3 7 0 0,0 3 0 0,-1 0 326 16,2 0-145-16,-1 6-63 0,3 11 351 15,1 4-216-15,-3 3-109 0,3 6-384 0,0 5 146 0,0-2 62 16,0 0 33-16,0 3-910 16</inkml:trace>
  <inkml:trace contextRef="#ctx0" brushRef="#br0" timeOffset="38851.67">19033 7031 2916 0,'-22'6'0'0,"3"2"0"0,-1 6 0 0,0 4 0 0,-1 4 0 0,6 3 0 0,4 3 0 0,8 3 328 16,3 4-146-16,0 0-73 0,0 3 287 0,12-6-396 15,7-3 0-15,6-4-55 0,-1-2-129 0,7-5 110 16,3 0 64-16,-6-9-945 0,2-7 479 0,-1-2 240 16,-2 0 120-16</inkml:trace>
  <inkml:trace contextRef="#ctx0" brushRef="#br0" timeOffset="39095.73">19315 7149 2205 0,'-11'0'0'0,"0"0"0"0,-3 0 0 0,3 0 0 0,-3 5 0 0,5 4 0 0,1 6 0 0,2 0 392 0,4 3-177 0,2 6 118 16,0-1-153-16,11 1-72 16,5-2-36-16,5-2-63 0,4-1 27 0,5-2 9 0,-2-9-8 0,1-5-353 15,-1-3 176-15,2 0 88 16,-5-1 44-16,2-11-208 0,-8-3 121 0,-5-1 63 0,-4-4-88 0,-5-2 5 15,-4-2 47-15,-1-1-27 16,0 2 117-16,-12 0-29 0,-6 1-1 0,-1 1 82 16,-2 2-56-16,-4 1-33 0,0 6 8 0,1 3-174 15,3 6 77-15,-1 3 42 0,5 0 45 0,1 0-512 16,6 2 251-16</inkml:trace>
  <inkml:trace contextRef="#ctx0" brushRef="#br0" timeOffset="39259.81">19672 6965 2696 0,'3'0'0'0,"-2"0"0"0,1 0 0 0,1 0 0 0,0 2 0 0,1 8 0 0,0 1 0 0,2 5 396 0,-1 5-180 0,1 10-81 16,3-1-54-16,-3 8 237 0,2 6-229 0,-3-2-89 16,0 5 0-16,-4 0 0 0,-1-6-18 0,0-3-7 15,-3-4-651-15,-11-2 355 0,-5 0 188 16,-1-14 80-16,-3-5-1013 0</inkml:trace>
  <inkml:trace contextRef="#ctx0" brushRef="#br0" timeOffset="39451.32">20059 6825 3016 0,'19'3'0'15,"5"3"0"-15,-1 9 0 0,3 9 0 0,-8 2 0 0,0 11 0 0,-2 4 0 0,-7 7 0 0,-1 5 431 0,-6 8-190 0,-2-7-106 16,-13 5-89-16,-13 2-11 0,-7 3-8 0,-7 0-948 16,-9 7 483-16,2-13 232 15</inkml:trace>
  <inkml:trace contextRef="#ctx0" brushRef="#br0" timeOffset="41612.9">11732 8285 1500 0,'-8'-14'0'0,"3"-3"0"0,0 6 0 0,5-4 0 0,0-5 0 0,0 7 0 0,10-1 0 0,7 1 0 0,3 1 383 0,4 4-174 0,5-1-77 0,-2 6 122 0,3 3-110 0,-3 0-53 0,4 5 25 0,-4 12-40 0,3 4 9 16,-7 4-49-16,-4 7-33 0,-3-1 0 0,-6 6 33 0,-5 2 1 15,0 3-59-15,-5-3 24 0,0-2 1 16,-13-3 33-16,-4 2 96 0,-2 1-38 0,-4-9-34 16,-3-4 118-16,-3-7-70 0,1-3-36 0,-3-4-64 15,0-4 10-15,6-2 18 0,5-4 1 0,1 0-284 16,5-4 142-16,5-4 70 0,5-6 45 0,4-3-747 16,8-3 361-1,13 1 143-15,8-5 103 0</inkml:trace>
  <inkml:trace contextRef="#ctx0" brushRef="#br0" timeOffset="41811.16">12269 8170 1734 0,'0'-17'0'0,"0"0"0"0,-6 3 0 0,-5 0 0 0,-3 9 0 0,-3 4 0 0,-5 1 405 16,0 5-185-16,-6 12-92 16,0 9 459-16,3 3-279 15,2 10-137-15,3 0 113 0,5 3-190 0,6 2-94 0,6 1 0 16,3-6 0-16,5-1 0 0,18-6 0 0,8-4 0 0,8-3 0 15,8-3 0-15,-1-10 0 0,3-5-205 0,-1-6-106 16,-1-1 174-16,1 0-784 0,-1-1 433 0,-10-13 231 16,-4-3 110-16,-3-3 55 0</inkml:trace>
  <inkml:trace contextRef="#ctx0" brushRef="#br0" timeOffset="42017.03">12547 7824 2426 0,'-15'-4'0'0,"2"3"0"0,2 1 0 0,-2 0 0 0,3 10 0 0,0 6 0 0,1 4 0 0,-1 4 419 16,2 3-192-16,0 4-86 0,2 0-57 0,2 0-307 16,0 4 129-16,2 2 66 0,-2-3 31 15,3 4-300-15,1-9 162 0,0 0 86 16,0-7-899-16</inkml:trace>
  <inkml:trace contextRef="#ctx0" brushRef="#br0" timeOffset="42290.97">12774 8050 1570 0,'-17'0'0'0,"3"0"0"0,-6 0 0 0,2 3 0 0,-3 13 0 0,-4 7 889 0,0 9-426 0,0 2-213 16,0 11-97-16,8 2 307 0,4 6-314 0,7 2-146 16,6-2 0-16,2-2 0 0,13 1 0 0,8-18 0 15,5-5 0-15,5-3 0 16,2-9 0-16,-1-4-384 0,5 1 120 0,-5-12 146 0,-4-2 77 15,0 0-859-15,-2-2 431 0,-4-12 217 16,3-1 98-16</inkml:trace>
  <inkml:trace contextRef="#ctx0" brushRef="#br0" timeOffset="42445.86">12861 8303 2666 0,'-11'-7'0'0,"-1"4"0"0,5 0 0 0,0 1 0 0,2 0 0 0,5 1 0 0,0-1 0 0,12 2 177 0,8-2-70 0,4 2-35 16,7-2 111-16,-2 2-78 0,2 0-34 0,0 0 0 0,2 0-536 16,-1 0 251-16,4 0 135 0,-8 0 53 0,1 0-820 15,-5 0 422-15</inkml:trace>
  <inkml:trace contextRef="#ctx0" brushRef="#br0" timeOffset="42632.63">13073 8089 1854 0,'-17'-4'0'0,"2"1"0"0,-3 3 0 0,7 0 0 0,2 3 0 0,0 12 359 0,4 5-161 16,3 3-81-16,1 5 196 0,1 2-143 0,0 6-66 15,5 1-34-15,5 7 218 0,3-4-126 0,1 7-53 16,3-9-41-16,0-5-253 0,2-6 111 0,1-4 55 16,1-4-592-16,0-3 333 15,-2-9 153-15,-3-7-700 0,2 0 407 0,0-8 151 0,1-10 116 0,1-8-191 16</inkml:trace>
  <inkml:trace contextRef="#ctx0" brushRef="#br0" timeOffset="42800.69">13321 8006 1316 0,'0'-27'0'0,"0"6"0"16,0 6 0-16,0 3 0 0,0 0 0 0,0 11 762 0,6 1-363 0,4 0-181 0,3 7-91 0,3 11 263 16,1 5-167-16,-1 4-98 0,3 8-44 15,-4 6 209-15,-2 7-290 0,-4 0 0 16,0 13 0-16,-7-9 0 0,-1 5 0 0,-1-4 0 0,0 3 0 15,-9 0 0-15,-5 6 0 0,-5-11-758 16,0-7 329-16,-5-6 224 0,-3-7-7 0</inkml:trace>
  <inkml:trace contextRef="#ctx0" brushRef="#br0" timeOffset="43498.54">13788 8283 1835 0,'-4'-5'0'0,"-1"1"0"0,3 2 0 0,2 2 0 0,0 0 0 0,2 0 292 0,9 0-128 0,7 6 385 0,3-1-247 0,2-2-137 0,5 1-65 0,2-1 1 16,2-1-33-16,0-1 1 0,5 1-23 0,-6-2-251 16,0 1 120-16,-3 1 62 0,-4 1 29 0,-1 1-743 15,1 1 396-15</inkml:trace>
  <inkml:trace contextRef="#ctx0" brushRef="#br0" timeOffset="43654.23">13899 8572 2438 0,'-22'2'0'0,"5"5"0"0,2 1 0 0,5-1 0 0,3 0 0 0,7-4 447 0,0 1-206 0,13-1-101 0,12-3 374 15,3 0-363-15,6 0-151 0,2 0 0 0,4-3 0 16,-2 1 0-16,0 1 0 15,-2 0 0-15,4-2 0 0,-4 3-249 0,-4 0 124 0</inkml:trace>
  <inkml:trace contextRef="#ctx0" brushRef="#br0" timeOffset="45594.53">14638 8378 1045 0,'-5'1'0'0,"0"4"0"0,2-1 0 0,3-2 0 0,0 4 154 0,0 1-50 0,0-3-38 0,9 3 0 0,9-4 348 0,0 0-189 0,6-2-94 0,2 2-39 0,1-3 68 16,0 0-62-16,0 0-31 0,0 0-93 0,-1-7 31 31,4-3 9-31,-7-1 23 0,0-3-196 0,-5-2 98 0,-1-1 49 0,-5 0-146 16,1-2 87-16,-9-1 45 0,-4 1-33 0,0-1 12 15,-4 3-20-15,-9-2 20 0,-9 2-30 0,-1 5 129 0,-5 2-49 0,-3 8 0 16,-4 2 155-16,-2 0-91 16,1 14-26-16,-1 10 178 0,3 8-92 0,-1 4-56 15,4 8-5-15,0 7 109 0,11-2-73 0,7 4-32 0,8 0 0 0,5 0 34 32,7-7-33-32,14 0 8 0,11-14-42 0,5-8-28 0,4-8 1 0,4-5 26 31,0-8-191 0,5-3 106-31,-8 0 37 0,0-8-262 0,-5-12 132 0,-1-3 78 0,-6-4 7 0,4-4-222 0,-10 0 109 0,-1-4 68 0,-3-3 24 0,0-2-84 0,-1-3 62 0,4-5 23 0,-9 1 9 0,2-4 8 16,0-4-1-16,-4 1 25 78,2-6-6-78,2-5-4 0,-6 12 10 0,0 1 84 0,0 6-42 0,-4 8-1 0,0 4-41 0,-5 5 196 0,-1 17-81 0,0 7-55 0,0 5 0 0,-4 0 239 0,-2 12-111 0,-4 9-69 0,2 5-5 0,1 6 57 0,1 1-31 0,-1 3-34 15,4 5 94-15,1 3-54 0,2-6-42 0,0-1-70 16,0-2 38-16,0-1 0 0,0 6 10 0,7-11-354 16,2-2 172-16,3-4 86 0,0-3 44 0,1-3-641 15,2-2 284-15,-4-10 172 0,1-5 45 0</inkml:trace>
  <inkml:trace contextRef="#ctx0" brushRef="#br0" timeOffset="45758.03">15037 8061 1378 0,'-16'0'0'0,"-3"0"0"0,10 4 0 0,2 0 0 0,7 0 0 0,0-3 0 0,4 0 616 16,13-1-280-16,10 0-155 0,4 0-71 0,5 0 74 0,2-2-74 0,3-6-36 15,1 1-186-15,-3 3 70 0,-2 0 40 0,-2 1-729 16,-1 3 383-16</inkml:trace>
  <inkml:trace contextRef="#ctx0" brushRef="#br0" timeOffset="46844.93">15931 8346 1356 0,'-5'-14'0'0,"-1"0"0"0,2 0 0 0,-3 0 0 0,-1-2 0 0,0 5 0 0,-1 0 0 0,-2-1 0 0,0 3 345 0,-4 4-155 16,-4 2-68-16,2 3 60 0,-3 0-73 0,-4 10-36 0,2 11 54 16,2 3-46-16,-6 8-13 0,10-2-9 0,2 4 11 15,6 2-34-15,3-3 0 0,5 0 0 0,0 1-5 32,2-8 5-32,9-2 0 0,7-3 0 0,3-6-157 0,4-4 78 0,5 2 48 15,-1-13-324-15,1 0 165 0,-1-2 81 0,-2-13-221 16,2 1 109-16,-8-3 79 0,-4-4 32 0,-2 1 48 15,-4-3-10-15,-3 0 0 16,1-1-9-16,-7 6 130 16,-2 0-60-16,0 4-31 31,-2 5 1-31,-7 2 410 0,0 2-191 0,-4 5-112 0,1 0 346 0,-1 7-207 0,4 10-102 0,2-4-22 0,2 4-32 0,5 1-9 0,0-1-40 0,0-1-173 0,8-1 87 16,4-1 43-16,2 0 9 15,4-4-128-15,0-3 82 0,2-5 39 0,2 1 1 0,-1-3-371 16,2 0 127-16,-5-5 118 15,-2-5-74-15,-2-4 85 0,-5 1 41 0,-3-2 87 0,0 1-54 0,-6-2 9 16,0 2 0 0,0-2 107-16,-9 0-54 0,-5 3-26 0,-3-6-9 0,0 6 241 0,-3 1-107 0,0 3-68 15,2 0 141 1,0 3-93-16,0-3-7 0,7 8-38 16,2-3 160-16,4 4-87 0,5 0-44 0,0 0-150 0,2 0 62 0,14 0 17 15,5 0 0-15,6 0-286 0,4 0 155 0,1 0 78 16,3 0 29-16,-1 0-395 31,1 0 174-31,0 0 107 0,-1-2-21 0,1-6 49 0,-9 1 36 0,-1 0 1 0,-6 0 72 0,-3-1 0 16,-4 0-44-16,-5 1 178 0,-6 3-85 0,-1 1-46 15,0-1-24-15,-8 4 389 0,-6 0-176 0,-1 0-111 32,0 0 8-32,-2 4 319 0,3 2-191 0,2 3-94 15,4 0 15-15,-3 0-46 0,7 1-37 0,4 1 1 0,0 0-128 0,0-1 50 31,6-1 26-31,5 5-239 0,1-5 127 0,4 3 68 0,2 0 34 0,0 0-328 0,0-1 140 0,1 2 43 0,-4-2 67 0,-2 2-196 16,-2 1 118-16,-7-1 59 0,-2-1 30 0,0 5-13 16,-2-4 9-16,-8-2 33 0,-8 0 74 0,1-2-37 15,-4 1 1-15,-1 1 325 0,5-5-177 0,-3-3-89 16,6 3-47-16,-1-5 467 0,5 1-230 0,2 0-69 16,6-2-77-1,0 0-42-15,0 0 0 0,11 0-27 16,8-7-203-16,2 0 111 0,2-6 42 0,3 2 24 0,0-4-183 0,2 1 104 15,2-2 52-15,3-4-390 0,-5 2 201 0,1-3 37 16,-1-2 70-16,0-4-76 0,0 0 69 0,5-8 26 16,-8 0 9-16,-4-2 42 0,0-4-7 0,-2 1 0 15,0-3 126-15,-6 5-58 0,-5 7-35 0,-3 5 1 16,-5 7 261-16,0 8-123 0,0 1-86 0,-9 9 185 16,-8 1-115-16,2 6-17 0,-1 12-42 15,0 2 195 1,-4 9-101-16,7 0-64 0,1 5-28 0,4-1 52 0,2 4-39 0,4 0-1 15,2 4-97-15,0-5 24 0,2 0 1 0,5-4 33 16,9 1-338-16,3-3 169 16,4 1 94-16,3-10-209 0,2-6 131 0,2-3 19 15,-2-6 48-15,0-4-415 0,-2-2 205 0,-6 0 117 16,-5-4 53-16,-6-7-410 0,-5-3 232 16</inkml:trace>
  <inkml:trace contextRef="#ctx0" brushRef="#br0" timeOffset="47007.79">16507 8260 2192 0,'-29'-10'0'0,"10"7"0"0,8 1 0 0,5 0 0 0,4 2 0 0,2 0 0 0,3-3 0 0,16 3 0 0,10 0 224 0,3-1-95 0,8 1-46 0,4 0 10 0,6 0-19 16,-5 0-10-16,3 0-28 0,-2 0-269 15,3 0 134-15,6 0 76 0,-11 0-616 0,-3 0 333 16,-2 4 167-16</inkml:trace>
  <inkml:trace contextRef="#ctx0" brushRef="#br0" timeOffset="48916.81">17543 8277 2029 0,'-15'0'0'0,"2"0"0"0,0 0 0 0,1 0 0 0,6 0 0 0,3 0 0 0,3 0 0 0,0 0 0 0,3 0 298 0,11 1-121 0,8 4-75 0,4 0 271 0,7-3-168 16,3 1-84 31,2 0-42-47,6-1 34 0,-5-2-43 0,2 1 0 0,-5 3-33 0,2-3-167 0,0 3 84 0,4-1 51 0,-11 1-442 0,-5 1 237 0,-3 0 119 0,-6 0-655 0,-6-3 307 0,1 2 189 15,-11-3 100-15,-1-1-325 16,0 0 214-16,-12 0 106 0</inkml:trace>
  <inkml:trace contextRef="#ctx0" brushRef="#br0" timeOffset="49091.35">17831 8029 892 0,'-6'-6'0'0,"-2"3"0"0,0 0 0 0,1 1 0 0,1 2 0 0,1 0 411 0,2 3-186 0,1 11-95 16,2 4-46-16,0 6 193 0,0 5-110 0,0 4-70 15,0 1 312-15,0 4-186 0,0 8-93 0,0-1-117 16,0 8 9-16,0-9 15 16,0-1 0-1,2-3-494-15,1-5 247 0,3-4 123 0,3 0 72 0,1-15-745 16,-1-5 378-16</inkml:trace>
  <inkml:trace contextRef="#ctx0" brushRef="#br0" timeOffset="49400.82">18095 8261 1598 0,'8'0'0'0,"-1"0"0"0,2 0 0 0,1 4 0 0,4-2 0 0,1 3 0 0,6 2 328 0,2-3-150 0,1 1-70 0,2-3 99 16,4-2-85-16,-1 0-42 0,6 0 7 0,-4 0-227 16,-2-4 88-16,-1-8 44 0,-3 1 1 0,-1-4-229 15,-4-2 145-15,-8 0 60 16,-7-1-130-16,-5 0 88 0,0 0 43 15,-8-2-22-15,-12 4 39 0,-5 3-59 0,-3-1 0 0,-4 6 351 0,0 3-151 0,-4 3-81 16,2 2-32-16,1 7 454 0,0 10-223 0,4 3-70 16,2 7-69-16,-1 1 200 0,12 2-139 15,6 6-65-15,8 2 54 0,2 2-98 0,5 1-59 16,17 3 0-16,7-6 0 0,7-6 0 16,6-2 0-16,2-7-48 0,0-3-71 0,6-4 87 15,-10-9 30-15,4-7-555 0,-5 0 280 0,-5-4 76 16,-1-11-398-16,0 0 271 0,-10-7 150 0,-5 1 71 15,-2-5-449-15</inkml:trace>
  <inkml:trace contextRef="#ctx0" brushRef="#br0" timeOffset="49581.21">18678 7936 1521 0,'-5'0'0'0,"2"-2"0"0,1-1 0 0,2 3 0 0,0-4 0 0,2 4 0 0,10 0 0 0,8 0 574 16,4 0-269-16,2 0-133 0,2 0-68 0,2 0-19 16,1 0-48-16,-2 0 0 0,3 0-501 0,-1 0 250 0,2 0 135 0,-9-2-658 15,-1 2 356-15,-5-2 179 16</inkml:trace>
  <inkml:trace contextRef="#ctx0" brushRef="#br0" timeOffset="49727.12">18938 7699 1298 0,'-14'1'0'0,"1"3"0"0,0 4 0 0,-2 5 0 0,4 4 0 0,2 5 0 0,1 4 389 16,3 8-177-16,3 4-87 0,0 7 342 0,2-5-219 0,0-1-106 0,2 3-53 15,8-5-192-15,4-2 70 16,2 4 44-16,1-13-646 0,6-3 336 0,-1-4 167 16,3-2 85-16,1-8-719 0</inkml:trace>
  <inkml:trace contextRef="#ctx0" brushRef="#br0" timeOffset="49919.05">19425 7859 567 0,'-18'6'0'0,"-1"4"0"0,-4 4 0 0,-2 11 0 0,0 1 502 0,-2 9-233 0,2 8-116 0,2 6 669 16,4 8-384-1,10-2-205-15,9-1 294 0,0-1-246 0,16-1-142 0,5-4-139 0,9 2-80 16,1-18-6-16,5-1 62 15,1-9 30-15,3-1-773 0,1-8 401 0,7-2 211 16,-10-9-287-16,0-2 240 0,-4-2-12 0</inkml:trace>
  <inkml:trace contextRef="#ctx0" brushRef="#br0" timeOffset="50087.75">19570 8161 2316 0,'-17'0'0'0,"2"0"0"0,4 0 0 0,3 0 0 0,5 0-1 0,3 0-1 0,2 3 0 0,18-2 1 0,7 4 638 0,2-3-302 16,11 3-140-1,-2-4-244-15,0-1 42 0,4 1 1 0,-3-1 42 16,1 0-417-16,3 2 218 0,-7-2 95 0</inkml:trace>
  <inkml:trace contextRef="#ctx0" brushRef="#br0" timeOffset="50567.82">20468 8085 1080 0,'-14'-12'0'16,"-5"-3"0"-16,3 6 0 0,-3 4 0 0,-5 2 0 0,-4 3 193 0,-3 0-78 0,-7 6-31 0,5 8 74 0,2 3-61 0,3 0-31 0,3 1 0 0,5 2 148 0,10-3-93 0,10-2-43 16,0 2 65-16,7 0-53 15,12-2-27-15,6 2 9 0,4-5-86 0,4-1 25 16,3 2 1-16,-2-1-94 0,-3-1 59 0,2 7 38 16,-12-6-8-1,-3 4-29-15,-7-3 29 0,-5 4 0 16,-4 2-14-16,-2 1 20 0,-3-4-36 0,-18 1 33 0,-2-2 169 0,-7-3-82 0,-3 0-43 0,-4-3 4 15,3-1-143-15,1-7 52 0,5-1 20 16,2 0-557-16,9-1 279 0,1-8 138 0,12-3 64 16,4-8-648-1</inkml:trace>
  <inkml:trace contextRef="#ctx0" brushRef="#br0" timeOffset="50718.52">20506 8196 1743 0,'2'3'0'0,"1"2"0"0,-1-1 0 0,-1 3 0 0,0 2 0 0,2 0 0 0,-2 5 518 15,-1-1-245-15,0 1-118 0,0 2 327 0,0-2-222 16,0 2-112-16,0-1-48 0,0-4-383 16,0 0 159-16,0-2 80 0,2-2-716 15,-1-2 398-15,2-5 208 16,2 0 90-16</inkml:trace>
  <inkml:trace contextRef="#ctx0" brushRef="#br0" timeOffset="51241.49">20632 7836 764 0,'2'6'0'0,"1"1"0"0,1 3 0 0,0-1 0 0,0 2 0 0,6 6 0 0,-4 1 0 0,2 0 246 0,0 4-104 0,0 2-54 0,1 4-92 0,-1 3 9 0,-1-3 31 16,0 2 0-16,-2-1-106 0,-3 1 53 0,2 2 27 15,-2 0 8-15,-1-7 50 0,-1-1 1 0,0-5-39 16,0-2 233-16,0-6-114 15,0 0-47-15,0-9-38 32,0-2 83-32,0 0-55 0,0-2-29 0,0-9 53 0,0-2-32 0,2-5-8 0,6 0-40 0,4 0-118 0,-1 0 59 0,0 2 29 15,4-1 10-15,-4 3-91 0,3 3 56 0,-3 4 28 0,1-1-46 16,-2 5 16-16,0 3 6 0,-3 0 57 16,-1 0 0-16,-3 11-74 31,-1 4 34-31,-2 7 268 0,0 5-123 0,0 2-57 0,0 2-36 0,-5 1 266 0,4 0-142 0,-1 1-63 15,2-8-43-15,0-3-4 0,0-5 0 0,6-1-32 16,7-11-144-16,7 1 81 0,2-6 27 0,1-11 0 16,7-9-349-16,0-7 191 15,4-3 96-15,5-6-238 0,-7-1 150 0,1 0 16 16,0-4 58-16,0 0-243 0,-2-5 141 0,5-7 62 16,-8 3 45-16,-3-1-57 0,3-7 47 0,-5-1 22 15,-1 4 111-15,1-8-53 0,-9 20 9 0,-7 8 335 0,-3 9-190 0,-4 9-94 16,0 10-48-16,-4 2 269 0,-9 5-145 0,-3 8-10 15,0 12-58-15,-2 6 349 0,1 5-189 0,0 5-87 16,8 3-57-16,0 4 221 16,4 3-303-16,1 2-1 0,3-1 0 0,-1 6 0 15,2-9 0-15,0-2 0 0,2 0 0 0,6-4 0 16,6-1 0-16,1 2-527 0,4-11 201 0,-3-5 169 16,2-5 21-16,-4-5-318 0,2-4 209 0,-4-1 95 15,-4-8 62-15</inkml:trace>
  <inkml:trace contextRef="#ctx0" brushRef="#br0" timeOffset="51407.9">20982 8090 1897 0,'-23'-2'0'0,"1"-8"0"0,13 10 0 0,5-3 0 0,4 2 0 0,4 0 320 0,17-1-141 0,12 0-63 0,7 0 282 15,6 0-181-15,8 1-90 0,2-2-46 0,3 0-68 16,6 1 8-16,-8-1 16 0,4-1-1 0,-6 2-486 15,0-2 243-15,-6 0 122 0,-2 2-834 0</inkml:trace>
  <inkml:trace contextRef="#ctx0" brushRef="#br0" timeOffset="51600.95">21747 7827 1722 0,'11'-3'0'0,"1"-3"0"0,4 6 0 0,1 0 0 0,3 2 0 0,2 14 0 0,0 7 853 16,5 7-401-16,-5 6-212 0,0 5-103 0,-4 6 218 0,-6 9-183 0,-7 5-172 16,-5 10 0-16,-3-5 0 0,-21 2 0 15,-6 0 0-15,-8-1 0 0,-3 6 0 16,2-20 0-16,-1-5-424 0,0-4 31 0,5-6 214 16</inkml:trace>
  <inkml:trace contextRef="#ctx0" brushRef="#br0" timeOffset="51745.82">22386 8707 2583 0,'12'0'0'0,"-4"0"0"15,2 0 0-15,-1 3 0 0,-6-2 0 0,-2 2-243 0,-1 2 104 0,0-4 52 0</inkml:trace>
  <inkml:trace contextRef="#ctx0" brushRef="#br0" timeOffset="52353.32">23709 8164 1494 0,'-13'-24'0'0,"1"-1"0"0,10 9 0 0,2 2 0 0,8 3 0 0,16-2 0 0,4 5 0 0,9-1 417 31,-1 8-194-31,6 1-94 0,-2 0 92 0,2 11-92 0,-1 9-47 0,1 6-68 0,-9 4-10 0,-9 5 32 16,-4 3 1-16,-7 2-80 0,-6 2 39 0,-6 5 10 15,-1-9 30-15,-11-1-24 0,-12-1 1 0,-4-6 23 16,-9-2 78-16,-2 2-29 16,1-14-46-16,2-6-10 0,-4-5-59 0,5-2 28 15,4-3-5-15,-1 0-415 0,15-8 208 0,4-9 108 16,12-8 48-16,0-5-605 16,14-2 313-16,11-7 148 0</inkml:trace>
  <inkml:trace contextRef="#ctx0" brushRef="#br0" timeOffset="52504.42">24172 8074 1678 0,'0'-7'0'0,"0"1"0"0,-2 3 0 0,-6 3 0 0,-3 0 0 0,-4 3 0 0,-4 17 0 0,1 2 853 0,-1 11-408 0,2 1-204 15,1 4 246-15,6 2-260 16,6 0-227-16,4-3 0 0,1 2 0 0,18-6 0 0,8 2 0 0,10-14 0 16,6-6 0-16,7-4 0 0,2-5 0 0,2-6-648 15,4 0 205-15,-10-6 236 16,-5-11 122-16</inkml:trace>
  <inkml:trace contextRef="#ctx0" brushRef="#br0" timeOffset="52671.47">24566 7703 1284 0,'0'-13'0'0,"-6"4"0"0,1 2 0 0,0 3 0 16,-3 1 0-16,2 3 609 0,2 0-287 0,-4 12-143 0,3 6-71 0,-3 3 217 15,-2 5-135-15,3 2-82 0,-2 3-36 0,3 2-365 0,1-1 165 16,0 2 82-16,1 2-843 0,2-4 443 0</inkml:trace>
  <inkml:trace contextRef="#ctx0" brushRef="#br0" timeOffset="52872.8">24798 7932 1918 0,'-14'0'0'0,"0"2"0"0,1 1 0 0,1 5 0 0,-1 5 0 0,1 7 0 0,1 4 744 0,2 6-354 0,-4 11-169 0,7 1-97 15,0 3 357 1,5 2-428-16,1 0-53 0,0 0 0 0,1 1 0 0,11-12 0 0,2-4-204 31,1-6 46-31,3-4 97 0,2-7 48 0,2 2-867 0,-2-13 453 0</inkml:trace>
  <inkml:trace contextRef="#ctx0" brushRef="#br0" timeOffset="53143.91">25042 8144 2605 0,'-16'0'0'0,"1"3"0"0,-2 3 0 0,0 5 0 0,2 3 0 0,7 4 0 0,-1 4 0 0,6 3 0 0,3 4 533 0,0 3-240 15,9-4-133-15,9-2-91 0,3 0-34 0,4-7 1 16,2-1 9-16,0-7-203 0,0-7 97 0,0-4 48 15,-1 0 24-15,-2-3-386 16,1-6 215-16,-6-8 93 0,-7-2-201 0,-2-3 135 16,-3 0-39-16,-5-4 69 15,-2-4 135-15,0 3-29 0,-9 2 0 0,-5-4 175 0,-3 4-107 0,-2 1-53 16,-1-2-35-16,-2 9 166 0,0 2-55 0,-4 5-50 16,2 4 23-16,3 4-18 0,-2 1 7 0,7 1-7 15,2 0-349-15,6 11 158 0,5 4 79 0,3 2 40 16,0-1-752-16</inkml:trace>
  <inkml:trace contextRef="#ctx0" brushRef="#br0" timeOffset="53354.74">25510 7969 915 0,'8'0'0'0,"3"0"0"0,-1 0 0 0,6 0 0 0,0 0 847 31,4 3-397-31,0 10-212 0,-1 8 152 0,2 2-177 0,-1 9-89 0,-1 2-44 16,0 10 257-16,-7-1-155 0,-8 4-73 0,-1 2-63 16,-3 0-46-16,-7 3 0 0,-11-6 0 0,-7-3 0 15,-3-3 0 1,-3-1 0-16,-3-3 0 0,-5 1-371 0,3-12 184 0,2-3 91 16,-2-3-467-16,6-3 278 0</inkml:trace>
  <inkml:trace contextRef="#ctx0" brushRef="#br0" timeOffset="53531.18">26048 8136 2239 0,'18'-7'0'0,"0"0"0"0,2 5 0 0,3-1 0 0,1 1 0 0,4 0 0 0,3 1 0 0,0 0 229 0,-1 1-98 0,1 0-47 0,0 0-432 15,-2 0 191-15,5 0 106 16</inkml:trace>
  <inkml:trace contextRef="#ctx0" brushRef="#br0" timeOffset="53697.91">26093 8417 2464 0,'0'0'0'0,"0"0"0"0,0 0 0 0,0 0 0 0,2 0 0 0,11 0 0 0,9 0 0 0,4 0 535 0,6 0-250 16,4 0-124-16,4 0-64 0,7 0-152 0,-3 0 40 15,0 0 25-15,0 0-951 0</inkml:trace>
  <inkml:trace contextRef="#ctx0" brushRef="#br0" timeOffset="57326.22">26897 7863 1304 0,'-3'-9'0'0,"1"4"0"0,0 1 0 16,1-1 0-16,-1 4 0 0,2 1 0 0,0 0 0 0,0 6 0 0,0 11 0 0,0 6 337 0,0 8-150 0,0 7-75 0,2 8 169 0,-1 4-127 0,1 3-59 15,-2 9 68 1,0 4-64-16,0 4-31 0,0 7 9 0,0-11-8 0,0-7 0 0,-3-2-33 15,0-7 0-15,-2-6 1 0,1 0 7 0,4-18-8 16,0-4 0-16,0-7-122 0,0-6 61 0,0 0 39 16,0-9-499-16,0 0 249 0,6-1 88 0,5-13-821 15</inkml:trace>
  <inkml:trace contextRef="#ctx0" brushRef="#br0" timeOffset="58351.14">14652 8936 3245 0,'-30'-6'0'0,"2"3"0"0,3 3 0 0,0 0 0 0,12 0 0 0,6 3 0 0,5-1 0 0,2 5 0 0,8-2 0 0,14 1 0 0,13-4 0 0,12-2 320 0,14 0-142 0,11 0-71 0,12-2-26 0,19-9-81 15,-7 0 0-15,9-2 0 0,15 2 0 16,12-2 0-16,1 3 0 0,10 3 0 0,-31 7 0 31,-6 0 0-31,-11 0 0 0,-11 3 0 0,-10 6 0 0,0-2 0 0,-27 1 0 0,-3-5-145 0,-6-1 45 16,-6-2-13-16,-4 0-167 0,-2 0 113 0,-16 0 70 15,-7 0 30-15,-1-2 4 0,-2 1-1 0,-5-1 28 16,-6-4-175-16,-6 4 93 0,-3 0 40 16,1 2 0-16</inkml:trace>
  <inkml:trace contextRef="#ctx0" brushRef="#br0" timeOffset="58922.23">18543 8936 1525 0,'-18'-11'0'0,"2"-1"0"0,2 3 0 0,5 3 0 0,9-1 0 0,0 2 0 0,6-1 0 0,16 0 0 0,10 0 466 0,12-5-205 0,9 4-117 16,11 0-54-16,12 1 336 0,13-3-195 0,20 2-97 16,33 0 238-16,5 2-172 0,23-2-118 0,18 2-82 15,8 2 0-15,5 0 0 0,17 0 0 16,-41 0 0-16,-5 3 0 0,-5 0 0 0,-13 3 0 0,-16 6 0 16,5 3 0-16,-35-3 0 31,-1 1-7-31,-4-5-81 31,-2 1 60-31,-6-5-132 0,2-1 76 0,-27 0 6 0,-11 0 28 0,-14 0 0 0,-10 0 14 0,-18 0-4 0,-6 0-5 0,-11 0-186 0,-8-1 97 0,-17 0 49 0,-8 0 24 0</inkml:trace>
  <inkml:trace contextRef="#ctx0" brushRef="#br0" timeOffset="60182.18">11845 9428 1766 0,'-1'-2'0'0,"-4"-4"0"15,0 2 0-15,5 3 0 0,-2 0 0 0,2 1 0 0,0 0 0 0,0 0 249 0,4 0-106 0,7 6 369 0,4 2-238 16,1 4-117-16,3 1-51 0,-3 1 56 16,2 0-63-16,0 3-30 0,2 0 0 0,-2 0-329 15,2 3 159-15,-1-3 64 16,-4 4 37-16,1-1-265 0,0-2 151 0,-2 0 75 0,1 1-702 0,-7-8 366 15,1-2 100 17,-4-4-337-32</inkml:trace>
  <inkml:trace contextRef="#ctx0" brushRef="#br0" timeOffset="60375.22">12148 9310 1129 0,'0'-13'0'0,"-2"2"0"0,1 3 0 0,-3 3 0 0,4 0 0 0,-2 2 0 0,2 3 77 0,-2 10-40 0,2 12 1 0,-2 5-1 16,2 10 900-1,-2 4-455-15,-2 9-222 0,-2 2-111 0,-2 5 152 0,0 4-131 0,-3 9-57 32,0-10-86-17,2 3 11-15,1-2-1 0,-1-5-370 0,3-3 186 0,-1-1 101 0,2-15 37 0,2-5-609 0,2-9 305 0,-2-5 170 47,3-11-13-47,0 0-539 0,0-7 333 16,0-3 163-16</inkml:trace>
  <inkml:trace contextRef="#ctx0" brushRef="#br0" timeOffset="60517.33">12448 9024 1358 0,'-1'-9'0'0,"0"4"0"0,0 2 0 0,-4 1 0 0,2 2 0 0,0 0 682 0,-1 10-323 0,0 6-161 0,-3 2-71 0,2 2 120 15,0 2-104-15,-1 2-54 0,0 4-26 0,3-2-415 16,-1 3 204-16,3-2 87 0,-2 0-875 0,3 2 456 0</inkml:trace>
  <inkml:trace contextRef="#ctx0" brushRef="#br0" timeOffset="60701.57">12562 9332 2370 0,'-15'8'0'0,"2"9"0"0,3 6 0 0,-6 4 0 0,6 6 0 0,1 1 0 0,5 7 0 0,0 3 0 0,4-3 573 0,0 7-259 16,0-11-143-16,8 0-254 0,8-4 60 0,3-5 30 0,0 0-677 16,8-4 363-16,-4-7 167 0,4-7 88 0,-1-3-335 15,-1-5 212-15,0-2 106 0</inkml:trace>
  <inkml:trace contextRef="#ctx0" brushRef="#br0" timeOffset="60865.64">12757 9540 1888 0,'-3'-3'0'0,"-4"1"0"0,3-3 0 0,2 2 0 0,2 2 0 0,0-2 0 0,6 2 0 0,13 1 0 0,2 0 252 15,5-2-107-15,4 1-62 0,1 0-8 0,2-2-39 16,-2 3 1-16,1-3-508 16,1 2 254-16,4-2 136 0,-10 1 55 0,0-1-403 15,-3 1 214-15</inkml:trace>
  <inkml:trace contextRef="#ctx0" brushRef="#br0" timeOffset="61024.56">13026 9273 1221 0,'-12'6'0'0,"-1"4"0"0,-2 5 0 0,3 3 0 0,4 3 0 0,1 7 0 0,3 3 293 0,2 7-128 0,2 3 245 0,0-4-191 0,5 1-92 0,6-4-44 0,4-2-170 0,4-5 63 0,0 0 39 16,0-9-9-16,-1-5-536 0,2-5 283 0,-1-5 142 15,-1-3 71-15</inkml:trace>
  <inkml:trace contextRef="#ctx0" brushRef="#br0" timeOffset="61207.75">13294 9286 1302 0,'7'-5'0'0,"1"2"0"0,1 0 0 0,1 3 0 0,2 0 0 0,0 4 0 0,2 10 285 0,0 5-124 0,0 5-62 0,2 5 165 15,-1 8-105-15,-6 1-65 0,-2 0-29 0,-4 4-71 16,-1 5 1-16,-2 1 42 0,-5 5-250 0,-9-10 120 16,-3-2 64-16,-3-3 33 0,-2-3-126 0,1-4 80 15,-5 1 48-15,4-14-581 0,2-5 277 0</inkml:trace>
  <inkml:trace contextRef="#ctx0" brushRef="#br0" timeOffset="61410.66">13790 9498 2279 0,'2'-2'0'0,"1"-3"0"0,1 0 0 0,2-2 0 0,4 2 0 0,4 2 0 0,2 0 356 0,5-1-160 15,2 1-81-15,10-1-102 0,-5 4-9 0,5 0 31 16,0 0 1-16,-2 0-859 15,-1 0 406 1</inkml:trace>
  <inkml:trace contextRef="#ctx0" brushRef="#br0" timeOffset="61573.65">13841 9755 1146 0,'-3'0'0'15,"-2"0"0"-15,2 0 0 0,2 1 0 0,1-1 672 0,0 0-309 0,4 0-169 0,14 0 119 0,7 0-139 0,4 0-69 0,4 0-34 0,3 0-25 0,-2 0-10 0,2 0 0 47,0 0-1-47</inkml:trace>
  <inkml:trace contextRef="#ctx0" brushRef="#br0" timeOffset="62904.53">14734 9624 1014 0,'-6'0'0'0,"-2"2"0"0,0-1 0 0,2 4 0 0,0-3 0 0,1 3 0 0,5-2 0 0,0 4 187 0,0-3-74 0,8 0-38 0,7-1 174 0,6 0-96 16,1-3-62-16,3 0-40 15,1 0-14-15,2 0 0 0,-2 0 0 0,2-3-110 0,-3-1 50 0,-4-1 30 16,1-2 0-16,-2 2-153 16,-3-6 92-16,2 2 55 0,-7 1 0 0,-2-2-98 15,-3-1 11-15,-4-1 46 16,0 1-121-16,-2-4 66 0,-1 0 7 0,-4 1 70 0,-9 0-28 0,0 1 10 15,-4-4-15-15,0 7 81 16,-5 4-32-16,0 4 0 0,-2 2-21 0,-2 0 132 16,-4 15-62-16,4 7-31 0,0 3-3 15,2 9 97-15,4 6-41 0,1 2-36 0,4 9 260 0,9-2-138 0,6 1-43 0,1-1-41 16,21-2 151-16,6-8-92 16,9 2-38-16,5-14-120 0,5-12 33 0,4-6 0 46,1-9 32-46,3 0-325 0,4-10 171 0,-13-11 73 0,-3-6 41 0,-6-4-238 0,0-3 92 0,-7 0 79 0,4-3-552 0,-15 1 297 0</inkml:trace>
  <inkml:trace contextRef="#ctx0" brushRef="#br0" timeOffset="63104.65">15496 9149 814 0,'-8'-6'0'0,"-1"2"0"0,1 3 0 0,-1 1 0 0,-1 1 0 0,4 12 530 63,0 4-247-63,4 5-122 0,-4 5-63 0,5 2 220 0,1 5-131 0,0 0-79 0,0 2-36 0,0 5-76 0,3-4 1 0,6 6 49 31,-1-6-387-31,1-4 189 0,4-6 94 0,-2-2-202 0,1-4 148 0,2-2 84 16,-4-9 28-16,0-5-620 0,-2-5 292 0,-3 0 145 0</inkml:trace>
  <inkml:trace contextRef="#ctx0" brushRef="#br0" timeOffset="63242.28">15351 9396 1196 0,'-15'-10'0'0,"2"5"0"0,1-1 0 0,7 3 0 0,4 2 0 15,1-2 0-15,0 3 553 0,4 0-257 0,13 0-121 0,3 3 184 0,4 1-161 0,2 1-80 16,4 1-328-16,1 0 124 0,2 1 71 0,-2-1 21 0,0 0-343 16,-1 2 187-16,1 1 94 15,3-2 47-15</inkml:trace>
  <inkml:trace contextRef="#ctx0" brushRef="#br0" timeOffset="63516.05">16004 9420 1570 0,'-16'-4'0'16,"-1"-1"0"-16,1 5 0 0,-7-2 0 0,3 2 0 0,0 0 0 0,-4 2 334 0,3 10-148 0,-1 5 273 15,1-2-202-15,6 1-114 16,6 2-54-16,2 2 53 0,6 0-53 0,1 0-26 0,0 0 10 0,14 1-14 31,6-4-22-31,2 0 0 0,3-2 1 0,3 2-240 0,0-1 129 0,-5-3 51 0,-4 1-218 0,-2-2 138 16,-4 2 31-16,-3 1-32 15,-2 1 17-15,-8-3 37 0,0 0-33 0,-3 2 197 16,-12-1-83-16,-4-3-32 31,-4 2-26-15,-4-1 62-16,-1-7-22 0,-1 2-1 0,1-4-2 0,4-1-142 0,-1-1 79 0,8-1 2 0,4 0-523 0,7-4 267 0,4-8 135 0</inkml:trace>
  <inkml:trace contextRef="#ctx0" brushRef="#br0" timeOffset="63690.31">16082 9663 1564 0,'5'6'0'0,"-1"1"0"0,0 2 0 0,0 0 0 0,-1 1 0 0,0 2 0 0,0 0 651 0,-3 5-307 0,2-4-145 0,-1 3-85 0,1-4-107 0,0 1-1 16,-2-1 32-16,1-1-2 0,1-1-199 0,1-4 95 0,-1-2 52 15,2-4-605-15,-2 0 324 0,1 0 162 0,1-2-588 16,-2-11 348-16</inkml:trace>
  <inkml:trace contextRef="#ctx0" brushRef="#br0" timeOffset="64181.58">16221 9281 757 0,'0'5'0'0,"3"2"0"0,0 0 0 0,-2 5 0 0,1 3 0 0,-1 4 0 0,1 6 271 15,0 3-117-15,-1 10-58 0,1 3-30 0,-1 4 19 16,-1-1-9-16,0 0-39 0,0-4-15 0,0-1 15 16,0-6 0-16,0 1-35 15,0-15 35-15,0-2 0 0,0-9 0 0,0-3-90 0,0-5 45 0,3 0 9 16,-1-12 36-16,6-7-135 16,2-1 60-16,-1-4 9 15,2 4 1-15,1-6-64 0,-1 9 47 0,1 0 13 0,-1 2-19 0,0 3 26 47,0 6 16-47,0-1 117 0,-2 6-58 0,-1 1-31 0,-2 2 0 0,-1 13 293 0,1 6-145 0,-4 0-63 0,-1 9-42 0,1-1 262 0,1 3-144 0,-1 1-72 16,4 2-26-16,0-7-10 15,0-3-36-15,3-3 0 0,4-8-190 0,0-2 95 0,5-5 57 16,0-7-147 0,2-4 92-16,1-15 47 0,1-4 23 0,2-5-409 0,2-4 197 0,-4-1 40 31,-2-4 69-16,2 0-152-15,-2-4 103 0,-1-2 51 0,4-8 9 0,-4 3 42 0,-3-1 0 0,1-2 0 0,-3-1 149 0,0 9-74 32,-3-2-47-32,-6 19 145 0,-4 8-86 0,-1 9-43 0,0 6-1 0,0 3 488 0,-6 0-240 0,-4 19-69 0,-1 4-78 0,1 6 259 15,2 5-164-15,2 3-83 16,1 6 208-16,2 0-149 16,1 3-71-16,2 0-35 0,0 0 2 0,0-5-7 0,5 12-67 0,6-17-50 15,3 0 16 1,4-1 36-16,2-6-1 0,0-5-449 15,1 1 251 1,-1-11 113-16,-4-7 60 0,-1-5-802 0,-3-2 395 0,-2 0 197 16</inkml:trace>
  <inkml:trace contextRef="#ctx0" brushRef="#br0" timeOffset="64324.19">16576 9532 2202 0,'-13'-9'0'0,"3"4"0"0,8 2 0 0,2 3 0 0,2 0 0 0,15 0 0 0,6 0 0 0,6 0 276 16,6 0-124-16,4 3-58 0,5-1-29 0,2 1-55 16,7 0-1-16,9 0 37 0,-2-2-741 15,0 1 358-15,1-2 179 0</inkml:trace>
  <inkml:trace contextRef="#ctx0" brushRef="#br0" timeOffset="64485.45">17509 9564 2236 0,'6'-3'0'0,"2"-5"0"0,4 2 0 0,4-2 0 0,2 4 0 0,6-1 0 0,1 1 395 0,6 1-179 0,6 0-90 0,4 2 187 0,-5 0-144 0,3-2-66 15,-1 3-33-15,0 0-140 0,-4 0 53 0,4 0 36 0,-12 0-541 0,-2 0 280 16,-6 0 139-16,-7 0 69 16,-4 0-660-16,-6 0 368 0,-1 0 2 0</inkml:trace>
  <inkml:trace contextRef="#ctx0" brushRef="#br0" timeOffset="64631.55">17763 9238 1626 0,'-13'-5'0'0,"3"2"0"0,3 0 0 0,1 3 0 0,3 0 0 0,1 5 0 0,1 15 0 0,1 9 783 16,0 6-374-16,0 10-186 0,3 5-94 0,1 11 243 16,0 11-159-16,-1-6-93 0,-2 4-193 0,1-5 54 15,0 1 28-15,3-4 0 16,0 4-934-16</inkml:trace>
  <inkml:trace contextRef="#ctx0" brushRef="#br0" timeOffset="65366.48">18400 9615 1254 0,'0'0'0'0,"0"0"0"31,0 0 0-31,0 0 0 0,0 0 0 0,0 0 0 0,2 1 0 0,6 1 198 0,2 2-71 0,3-4 63 0,4 4-77 0,-1-3-37 0,5 0-1 0,1-1-95 16,3 0 38-16,-1 0-10 0,-1 0 29 0,0 0-58 0,-1-4 29 0,-3-4-1 15,1-1 39-15,-6-4-172 0,-3 0 81 0,-3 0 41 16,-5-2-203-16,-3-1 108 0,0-2 11 0,0 0 19 16,-13 2 11-16,-4-2-1 31,-3 1 5-31,-2 4 110 0,-6-1-50 0,0 7 6 0,-2 5-41 0,-2 2 198 0,-3 0-85 0,2 15-47 0,-5 6-11 0,8 7 119 15,2 5-49-15,6 3-43 0,5 5 283 16,8 3-150-16,2 4-65 0,7-9 127 0,5 2-105 0,14 2-54 16,11-5-26-16,5-3 15 15,6-1-32-15,-1-10-10 0,7-7 1 0,-2-5-304 16,2-4 152-16,2-1 85 16,-8-7 28-16,-3 0-253 0,-4-5 124 0,-3-8 79 15,-1-3-709-15,0-4 354 0,-10 2 189 0</inkml:trace>
  <inkml:trace contextRef="#ctx0" brushRef="#br0" timeOffset="65562.94">18861 9416 1043 0,'-6'-9'0'15,"1"1"0"-15,3 3 0 0,2-1 0 0,0 5 0 0,7 0 591 0,10-3-278 0,2 3-129 63,4 0-78-63,2 1 179 0,-1 0-125 0,3 0-61 0,0 0-119 0,6 0 38 0,-8 0-9 0,1 0 27 0,-1 0-434 0,-2 0 217 0,-1 0 109 0,-1 0-556 0,-6 0 310 0,-4 0 153 0,-1 0 76 0,-6-2-375 0</inkml:trace>
  <inkml:trace contextRef="#ctx0" brushRef="#br0" timeOffset="65689.37">19131 9197 603 0,'-15'-6'0'0,"-1"1"0"0,1 3 0 0,0 2 0 0,1 0 0 0,-3 9 430 16,1 8-188-16,2 3-108 0,5 4-48 0,1 7 249 15,1 0-149 1,3 6-75-16,3 6-36 0,1-2-38 0,0 0-1 0,5 0-249 0,8-3 125 0,3-2 62 16,6 4 40-16,-1-14-668 0</inkml:trace>
  <inkml:trace contextRef="#ctx0" brushRef="#br0" timeOffset="66632.06">19687 9542 1313 0,'3'-15'0'0,"-1"0"0"0,1 2 0 0,-2-1 0 0,-1 1 0 0,0 2-1 0,-8 7 214 15,-8 2-89-15,1 2 188 0,-8 0-138 0,-2 13-69 16,-4 5-25-16,2 7 71 0,-1 3-57 0,0 4-29 16,3 5 0-16,5 1 100 0,0 3-56 0,10-6-40 15,5-1-1-15,5-4-17 0,0 1-15 0,4-6 0 16,10 4-200-16,6-12 95 0,5-5 53 0,1-5 26 15,4-4-402-15,-1-3 181 0,0 0 118 0,0-11-217 16,-2-6 145-16,-2-1 22 0,-2-5 53 0,2-1-171 31,-8-3 117-31,0 1 54 0,-4 1 26 0,-1-3 60 0,-4 4-32 0,0 2-10 16,-7 6 235-16,-1 6-113 0,0 3-56 0,-1 2 332 16,-10 5-194-16,-1 0-74 0,-1 9 4 0,-1 6 198 15,1 3-112-15,6 3-69 0,0 0-34 0,1 3 5 16,5-2-9-16,1 0-31 0,0-1 1 0,4-3-67 15,6-1 33-15,2 2 10 16,4-5-207-16,1-6 116 0,3-3 57 16,3-4-211-16,-2-1 103 0,4 0 69 31,-5-6-9-15,0-6-115-16,-3-5 59 0,0 2 44 0,-6-6 1 0,0 3 29 0,-3-1 15 0,-7 0-1 0,1-2 1 0,-2 3 58 0,0 1-29 0,-6-2-9 0,-6 2 166 0,-1 5-93 15,-4 3-30-15,-2 1 320 0,2 2-159 0,-1 4-92 16,2 0-15-16,2 2 175 15,3 0-109 1,6 0-56-16,0 0-27 0,2 3-38 16,3 3 10-16,0 0 0 0,8-3 1 0,6 3-162 0,5-3 81 0,4-1 49 0,0-2-328 0,3 0 176 15,3 0 55-15,1 0-198 0,1 0 110 0,2-2 72 16,-5-3 10-16,-2-2 104 16,-1 2-42-16,-5-2-1 0,-1 2-8 0,-7 2 180 0,-5 0-86 0,-4 2-43 15,-3-2 1 1,0 3 87-16,0 0-56 0,-6 0-30 15,-5 6 376-15,0 0-186 16,1 4-44-16,4-2-20 0,-1 3-40 0,5 1-33 0,2-1 0 0,0 0-222 0,0 3 98 0,2 0 50 0,7 2 34 16,0-2-280-16,1-1 132 0,0 3 76 15,-2-1 5-15,0-1-122 0,-3 5 35 0,-4-6 60 16,-1 4-138-16,0-5 87 0,-1 0 44 0,-10 2 171 62,-6-1-73-62,4-6-23 0,-5 2 1 0,0-4 360 0,1-2-182 0,1 0-102 0,1 1-22 0,6-4 409 0,1 0-186 0,2 0-119 0,6 0-58 0,0 0 31 0,2 0-37 0,14-5-8 16,8-3-71-16,4-3 0 0,3 0 25 0,5-2-285 0,4 0 151 16,0-2 63-16,3-2 35 0,1-1-371 15,2-2 193-15,1-2 97 0,3-4-19 16,-5-1-258-16,-1-2 160 0,-4-5 81 16,3-5 41-16,-5-2-122 0,5-9 71 0,-11 8 50 15,-7-4-7-15,-2 6 24 0,-6 4 0 0,-3 1 173 0,-13 18-70 0,-1 5-40 16,-4 7 0-16,-12 3 366 0,-4 2-203 0,-1 4-67 15,-1 11-58-15,1 5 375 0,3 4-192 0,2 1-85 16,1 6-51-16,5 5 93 16,4-3-78-1,2 1-33 1,4 3-68-16,0-2-1 0,0-1 35 0,0 7-75 0,10-6 32 0,5-4 10 0,5 0 33 0,3-3-308 0,3-2 155 0,4 1 46 16,-2-10 45-16,-1-5-429 0,-1 0 215 0,0-7 75 15,-4-1 64-15,2-1-369 16,-13-3 221-16,0 0 107 0</inkml:trace>
  <inkml:trace contextRef="#ctx0" brushRef="#br0" timeOffset="66809.84">20330 9561 1661 0,'-6'-11'0'0,"6"5"0"0,0 2 0 0,16 3-65 31,17-1 0-31,13 0 21 0,12 2 9 0,14 0 714 0,15 0-322 0,11 0-162 0,5 2-79 0,11 1 25 32,-22-1-57-32,-6 0-24 0,-3 3-942 0</inkml:trace>
  <inkml:trace contextRef="#ctx0" brushRef="#br0" timeOffset="67329.57">23639 9382 2276 0,'-8'-10'0'0,"2"3"0"16,2 7 0 0,3 0 0-16,1 0 0 0,1 13 0 0,9 1 0 0,5 1 517 0,5 4-241 0,1-2-111 0,2 1-191 0,1 0 31 0,-1 2 0 0,2 0 31 0,2 0-247 0,1 2 133 15,-4-2 52-15,1 0-908 0,-1-3 451 0</inkml:trace>
  <inkml:trace contextRef="#ctx0" brushRef="#br0" timeOffset="67516.45">24067 9256 2862 0,'-4'-4'0'0,"-4"1"0"0,2 1 0 0,-2 2 0 0,-2 9 0 0,-2 14 0 0,2 8 0 0,-2 12 0 0,-2 8 400 0,-1 9-181 0,-4 11-92 16,-2 12 158-16,3-8-247 0,-2-1-38 0,2-3 0 16,4-3 0-16,2-9 0 0,-2 4 0 0,8-19-264 15,-2-6 7-15,0-8 146 16,3-6 74-16,1-7-855 0,1-4 448 0,3-13 104 0</inkml:trace>
  <inkml:trace contextRef="#ctx0" brushRef="#br0" timeOffset="67712.89">24463 8886 1918 0,'0'-12'0'0,"0"0"0"0,0 7 0 0,0 1 0 0,0 4 0 0,-8 1 0 0,-2 16 0 0,1 3 0 0,-1 9 511 16,0 1-242-16,0 4-116 0,3 6-311 0,-3-1 98 16,5 4 47-16,-2 6 34 0,1-10-701 0,3 6 358 15,1 1 179-15</inkml:trace>
  <inkml:trace contextRef="#ctx0" brushRef="#br0" timeOffset="67867.02">24504 9343 2506 0,'-8'5'0'0,"-5"4"0"0,4 9 0 0,-4 6 0 0,-1 5 0 0,0 11 0 0,3 3 0 0,2 5 0 0,3 0 0 0,6 1 313 0,0-1-139 0,0 0-60 16,11-14-139-16,4-5 31 0,5-4-1 0,-1-7-576 16,6-7 303-16,2-4 161 0,1-7 67 0,-1 0-797 15,2-14 412-15</inkml:trace>
  <inkml:trace contextRef="#ctx0" brushRef="#br0" timeOffset="68123.75">24745 9501 2051 0,'-17'0'0'0,"0"0"0"0,-3 7 0 0,4 4 0 0,6 5 0 0,0 1 0 0,6 5 0 0,4 2 365 16,0 2-155-16,4-2-92 0,14-4 246 15,2-1-164-15,6-2-82 0,2-6-242 16,6-1 89-1,-4-10 31-15,6 0 0 0,-1 0-331 0,-2-10 186 0,-5-4 92 0,4 0 56 0,-11-4-171 0,-2 0 77 0,-7 0 59 16,-4-4-76-16,-7 1 46 16,1-2-36-16,-2 0 38 31,-11 5 129-31,-5 1-51 0,-4 2-25 0,0 3 139 0,-9 1-92 0,3 8-31 0,-3 2 15 0,2 1-4 16,2 0 4-16,4 1-24 15,-1 5 48-15,8 5-213 0,4 0 93 0,5 1 39 0,4-1-596 0,1 0 298 0</inkml:trace>
  <inkml:trace contextRef="#ctx0" brushRef="#br0" timeOffset="68307.16">25282 9265 1574 0,'15'0'0'0,"0"-1"0"0,7 1 0 0,-5 0 0 15,5 4 0-15,-1 9 0 0,2 8 708 0,-2 4-336 0,3 5-159 0,-6 5-94 16,-1 4 255-16,-7 4-169 0,-5 6-85 0,-5 2-132 0,-3 7 32 15,-18-10-8-15,-9 0 24 0,-6-1-260 0,0 0 131 16,1-5 64-16,-7 7-818 16,7-11 438-16</inkml:trace>
  <inkml:trace contextRef="#ctx0" brushRef="#br0" timeOffset="69732.77">25859 9452 2053 0,'-13'0'0'0,"4"0"0"0,0-2 0 0,2-1 0 0,2 2 0 0,0 0 0 0,1-1 0 0,4 2 363 0,0 0-163 15,4-3-83-15,10 3 272 0,5 0-167 0,5-3-98 0,6-3-44 0,0 3 38 16,1-2-41-16,3 1 0 16,2-1-32-16,-7 0-39 0,1 1 1 0,-4 1 29 15,1 0-405-15,-2 0 203 16,-1 1 109-16,-7 0-733 0,-4 2 341 0,-6 0 219 0,-4 0 33 0</inkml:trace>
  <inkml:trace contextRef="#ctx0" brushRef="#br0" timeOffset="69915.37">25886 9739 3893 0,'-25'0'0'0,"-2"0"0"0,9 0 0 0,5 0 0 0,3 0 0 0,5 1 0 0,5-1 0 0,0 3 0 0,1-3 0 0,15 0 38 0,13 0-38 0,3 0 0 0,5-3 0 0,9-4 0 0,-3 2 0 0,0 0 0 0,-2 0 0 0,1 2 0 0,0-1 0 0,3 4 0 0,-9-3-958 16,1 2 355-16</inkml:trace>
  <inkml:trace contextRef="#ctx0" brushRef="#br0" timeOffset="72039.85">26754 9177 1289 0,'1'-11'0'0,"1"1"0"0,-1 1 0 0,-1 2 0 0,3 1 0 0,-1 4 0 0,-2 2 0 0,2 0 0 0,-1 8 534 0,1 10-249 0,-2 8-116 16,0 5 378-16,0 6-255 0,0 6-129 0,0 2 210 15,-5 9-159-15,3-5-149 0,-2 2-65 0,1 2 0 16,1 3 0-16,2-2 0 0,0 7 0 0,0-13 0 16,0 0 0-16,0-4 0 0,0-3 0 15,0-1-245-15,-2 1 115 16,0-14 79-16,-2-3-337 0,1-8 140 0,-2-3 115 0,2-5 1 15,-1-1-219-15,1-7 162 0,2 0 77 0,0 0-177 16,1-6 126-16,0-3 64 0</inkml:trace>
  <inkml:trace contextRef="#ctx0" brushRef="#br0" timeOffset="74885.48">12141 10543 1154 0,'-31'0'0'15,"3"0"0"-15,-1 0 0 0,-4 6 0 0,11 0 0 0,3 2 187 0,6-2-76 0,3 1-36 0,7-4-1 0,-1 0 282 16,4-3-165-16,5 3-77 0,11-1-38 0,7-2 56 16,4 0-47-16,6 0-15 0,1 0 54 0,0 0-44 15,2 3 1-15,-4 1-97 0,0 2 26 0,1 5 10 16,-11-2 17-16,-2 6-80 0,-4 1 40 16,-8 5 0-16,-3 7 40 0,-3 5 40 0,-5 3-49 0,-21 7 7 15,-5 3 0-15,-8 4 198 16,0 2-98-16,-8 0-39 15,10-8 152-15,2-2-153 0,3-4-95 0,7-2 0 0,9-11 0 0,4 3 0 16,10-16 0-16,2-1 0 0,13-4 0 0,6-4 0 16,7-1 0-16,4-2 0 0,4 0 0 0,-3 0 0 15,1-5 0-15,-1-6 0 16,3 3 0-16,-9-2 0 0,-3 1-664 0,-4-2 247 16,-4 5 189-16,-2-1-514 0,0-1 343 0,-9 2 185 31,-3 4 89-31</inkml:trace>
  <inkml:trace contextRef="#ctx0" brushRef="#br0" timeOffset="75032.46">12059 10894 1029 0,'-26'-4'0'0,"2"-1"0"0,5 2 0 0,2 1 0 0,13 0 552 0,3 2-258 0,1 0-128 0,0 0-65 0,10 0 218 16,7 0-132-16,6 0-79 0,7-1 189 0,1 1-129 15,3-2-66-15,1 2-339 0,2 0 147 16,-1 0 59-16,-5 0 34 0,0 0-688 15,0 3 361-15,-1 1 181 0,2-1 100 0</inkml:trace>
  <inkml:trace contextRef="#ctx0" brushRef="#br0" timeOffset="75200.74">12615 10435 2010 0,'-6'-10'0'0,"3"3"0"0,1 2 0 0,1 2 0 0,1-1 0 0,0 2 0 0,0 2 0 0,0 0 294 0,0 11-129 16,0 6-64-16,0 5 19 31,0 2-42-31,0 5 10 0,0-1-51 0,0 2-509 0,0-1 255 0,1 1 127 0,4-1 63 0,2 1-787 0</inkml:trace>
  <inkml:trace contextRef="#ctx0" brushRef="#br0" timeOffset="75381.75">12867 10661 1279 0,'-4'8'0'0,"-7"5"0"0,3 3 0 0,-1 4 0 0,-2-2 154 0,3 10-59 0,3-2-29 0,-1 6 550 15,3 2-290-15,1 7-135 16,2-6-81-16,0 0 70 0,7-1-71 16,4-3-36-16,4-2 0 0,4 0-418 0,1-9 186 0,3-5 97 0,1-6-679 0,-1-6 379 15,4-3 189-15,1 0-308 16</inkml:trace>
  <inkml:trace contextRef="#ctx0" brushRef="#br0" timeOffset="75710.59">13070 10860 1374 0,'-10'0'0'0,"1"-2"0"0,1 0 0 0,1 1 0 0,4-1 0 0,3 0 0 0,0 2 505 0,1 0-234 0,10 0-117 16,6 0-50-16,5 0 289 0,3 0-179 0,4 0-88 0,-1 0-143 0,2 0 27 15,3 0 9-15,-5 0-507 0,0 0 262 0,-3 0 132 16,-2 0 66-16,1 0-273 0,-3-1 179 0,-6 0 50 47,-2-4 51-31,-6 1-638-16,-4 0 311 0,-1-3 155 0,-2-3 69 0,0-1-133 0,-8-1 129 0,-5-3 63 0,2-2 38 0,-4-4 27 0,4 0 0 15,0 2 0-15,-1 2 0 0,2 3 0 0,-3 3 0 0,0 4 170 0,1 3-132 0,-3 4-32 16,3 0-1-16,-2 15 510 0,1 4-254 0,2 7-55 15,0 5-53-15,2 3 245 0,3 1-181 0,3 5-90 16,3 1 92-16,0-1-90 0,0 5-38 0,7-10-258 16,8-2 103-16,3-3 50 0,4-3 25 0,0-3-481 15,1-12 249-15,2-4 129 0,-3-6 56 0,0-2-316 16</inkml:trace>
  <inkml:trace contextRef="#ctx0" brushRef="#br0" timeOffset="75917.98">13562 10614 1764 0,'0'-3'0'0,"2"1"0"0,1-1 0 0,2 3 0 0,1 0 0 0,3 5 0 0,1 8 0 0,1 7 275 0,2 7-120 0,1 3-58 0,-1 6 170 16,-2 7-119-16,-5 1-56 0,-1 4-28 0,-2 4 72 0,-3 1-50 0,0 6-15 15,-11-9-28-15,-5-2-6 16,-4-3 0-16,-3-4 0 0,0-3-125 0,-5 0 71 15,6-13 23-15,-3-7-451 0,3-7 228 0,3-6 123 16,2-5 6-16,4 0-744 0</inkml:trace>
  <inkml:trace contextRef="#ctx0" brushRef="#br0" timeOffset="76062.64">13872 10789 1878 0,'15'-11'-1'0,"3"6"0"0,4-1 0 0,-3 0 0 0,3 5 0 0,1-1 239 0,0 1-101 0,0-2-52 16,3 2 194-16,-3-1-127 0,-1 2-59 0,-2 0-669 16,0 0 295-16</inkml:trace>
  <inkml:trace contextRef="#ctx0" brushRef="#br0" timeOffset="76210.84">13971 11018 1693 0,'-7'0'0'16,"-1"0"0"-16,5 0 0 0,2 0 0 0,1 3 0 0,0-3 0 0,6 2 665 0,8-2-305 0,6 0-167 0,6 0-71 16,0 0-44-16,6 0 1 0,0 0-42 0,5 0-310 0,-2 0 151 31,2 0 79-31</inkml:trace>
  <inkml:trace contextRef="#ctx0" brushRef="#br0" timeOffset="76863.95">14831 10861 633 0,'-14'-10'0'0,"3"-1"0"15,0 2 0-15,2-3 0 0,2 0 0 0,1-2 0 0,6-1 314 0,0 1-139 0,1-3-69 0,11 0 132 0,7-4-100 16,4 1-42-16,2 3-35 0,3 6 88 0,3 1-56 15,0 6-29-15,0 1 16 0,2 3 9 0,-5 0-52 16,-2 17-1-16,-4 6-43 0,-6 5 0 0,-2 4 44 16,-5 7 8-16,-7-3-66 0,-2 1 29 0,-5 4 0 15,-9-2-94-15,-3-1 60 32,-3 6 11-32,-2-15 14 0,-5 2 3 0,-2-4 12 0,-3-3-27 0,-2-6 197 0,-3 0-81 0,4-11-45 0,3-1-6 15,0-6 203-15,3 0-105 0,5 0-57 16,-1 0-19-16,12-3 82 0,3-4-59 0,5 2-30 15,3 0 212-15,0 0-163 0,0 0-116 0,14 4 0 16,5-1 0-16,6 0 0 0,4 1 0 0,2 1 0 16,4 0 0-1,-2 0 0-15,-2 0 0 0,1 0 0 0,1 0 0 0,1 1 0 0,-4 4 0 0,-1 1-299 16,-1 0-12-16,-1-1 152 16,-4-1-303-16,4 2 203 0,-9-3 117 0,0-2 52 0,-3-1-621 15</inkml:trace>
  <inkml:trace contextRef="#ctx0" brushRef="#br0" timeOffset="77226.78">15341 10867 1445 0,'-7'0'0'0,"4"0"0"0,0 1 0 0,1 2 0 0,2 1 0 0,0 1 0 0,7 2 542 0,9 0-253 0,3 1-126 0,8-1 25 0,2 1-66 16,3-4-48-16,0-1 0 15,3-3-102-15,0 0 32 0,0 0 0 0,2 0-217 16,-7-7 120-16,-3-3 64 0,-7-4 33 0,-2-1-235 0,-7-2 133 0,0-1 22 16,-10 2 44-16,-1-4-172 15,-4 2 87-15,-12-2 23 0,-1 0 131 0,-3 1-45 63,-3-1 8-63,-4 5-36 0,1 3 66 0,-2 3-32 0,1 4-1 0,-7 4 196 0,9 1-103 0,-3 4-22 0,1 13-38 0,2 6 258 0,-1 6-126 0,11 1-43 15,3 6-42-15,8 5 141 0,4-1-90 0,0 4-46 0,4 6 116 0,15-5-86 0,6-2-37 16,4-1-109-16,5-6 36 0,1-1 0 0,7-1 43 0,-5-14-190 16,1-5 91-16,-1-7 45 15,1-7 0-15,0-1-500 0,5-1 263 0,-12-16 77 0,0-6 81 0,-1-4-505 16,-2-3 278-16,-2-2 139 16,1-6-399-16</inkml:trace>
  <inkml:trace contextRef="#ctx0" brushRef="#br0" timeOffset="77414.84">16213 10241 1265 0,'-9'0'0'0,"-4"6"0"0,2 0 0 0,2 6 0 0,0 5 0 0,1 5 0 0,1 9 0 0,3 6 566 16,2 6-256-16,2 3-141 0,0 0-66 0,2 1 124 15,6-2-95-15,4-6-47 0,5 0-204 0,-3-10 74 16,3-8 40-16,2-5 1 0,-2-5-432 0,3 2 245 15,-4-12 110-15,1-1-497 0,-4 0 248 0,1-4 152 16,-5-9 49-16</inkml:trace>
  <inkml:trace contextRef="#ctx0" brushRef="#br0" timeOffset="77569.16">16018 10496 1879 0,'-22'0'0'0,"2"0"0"0,4 2 0 16,4 0 0-16,4 0 0 0,3 1 0 0,5-1 0 0,4 2 293 0,17 2-128 0,9-4 198 0,6 1-163 0,8-3-73 0,1 0-50 0,0 0-426 16,5 0 193-16,2 0 96 0,-3 0 48 0</inkml:trace>
  <inkml:trace contextRef="#ctx1" brushRef="#br0">31253 17475 0,'0'0'0</inkml:trace>
  <inkml:trace contextRef="#ctx0" brushRef="#br0" timeOffset="78488.77">23882 10683 1424 0,'-5'-12'0'0,"0"1"0"0,3 2 0 0,2 1 0 0,0-5 0 0,8 7 0 0,8-4 200 0,7 2-82 0,5 1-41 0,5 0 151 16,5-3-86-16,-2 8-57 0,1 1-25 15,-1-1 29-15,-3 2-26 0,-1 2-1 16,-2 7-16-16,-9 6 25 0,-9 2 1 0,-3 6-36 16,-7 3 45-16,-2 5 0 0,-4 5-35 0,-15 1 27 15,-6 0-36-15,-2 3 0 0,-6-2 0 0,-3 2 175 16,-2 3-78-16,6-9-54 0,-1 1 1 0,3-4 60 15,4-1-52-15,4-4-60 0,0 3-29 16,11-10 0-16,7-5 0 0,4-2 0 0,4-4 0 0,14 0 0 16,6-5 0-16,5-3 0 0,3 0 0 0,2 0 0 15,3-3 0-15,-1-5-262 0,4-4-26 16,-9 4 145-16,-2-6 18 0,-2 2-259 16,-3 0 173-16,-4-2 88 0,2 2 33 0,-11 0-529 15,-3 0 291-15</inkml:trace>
  <inkml:trace contextRef="#ctx0" brushRef="#br0" timeOffset="78669.5">23964 10844 1605 0,'-26'0'0'0,"-2"-1"0"0,4-2 0 0,10 2 0 0,8 1 0 0,5 0 350 0,1 0-148 0,0 0-87 0,13 0 360 0,10 0-224 0,5 0-107 0,7-3-54 0,2 3-25 0,3 0 0 0,1-2-19 16,-1 0-10-16,-4 1-237 0,1 1 118 0,-3 0 61 31,-1 0-758-31,6 0 417 0</inkml:trace>
  <inkml:trace contextRef="#ctx0" brushRef="#br0" timeOffset="78828.21">24594 10369 2213 0,'-6'-9'0'0,"0"2"0"0,2 2 0 0,-2 4 0 0,3-1 0 0,-4 2 0 0,3 2 0 0,1 11 529 16,-2 4-247-16,-1 6-123 0,1 1-97 16,1 6 10-16,-1 1-36 0,2 1-436 0,-1 0 218 15,1 1 109-15,2 2 55 0,-1 2-954 0</inkml:trace>
  <inkml:trace contextRef="#ctx0" brushRef="#br0" timeOffset="79020.78">24762 10730 2625 0,'-23'14'0'0,"-2"2"0"0,4 5 0 0,0 8 0 0,0 0 0 0,6 4 0 0,-2 2 0 0,10 4 294 0,3-2-129 16,4 3-56-16,0-9 74 0,3-2-74 0,13 0-37 15,4-5 0-15,3-6-570 0,0 3 275 0,0-13 125 16,3-2-761-16,-1-6 445 0,0 0 222 0</inkml:trace>
  <inkml:trace contextRef="#ctx0" brushRef="#br0" timeOffset="79273.11">24990 10882 1968 0,'-9'0'0'0,"-1"0"0"0,-3 0 0 0,-2 3 0 0,4 2 0 0,2 2 0 0,-1 1 0 0,2 1 312 0,4 5-130 0,4-3-77 0,0 5 45 16,1-4-57-16,13 1-29 0,2-1 0 0,4-3-134 15,2-2 49-15,0-4 28 0,2-3-294 0,2 0 161 16,-1-3 81-16,0-6 49 0,-4-7-220 0,-3 2 121 16,0-2-4-16,-5-2 15 0,-5-3-6 0,2 0 19 15,-8 0 8-15,-2-1 96 16,0 3-35-16,-8-4 0 0,-6 5-33 0,-4-1 127 0,-3 6-42 16,-1 4-41-16,-2 2 26 0,2 2 82 15,3 4-31-15,0 0-39 16,7 1-275-16,1 0 115 0,5 0 62 0,2 7-622 15</inkml:trace>
  <inkml:trace contextRef="#ctx0" brushRef="#br0" timeOffset="79438.21">25345 10620 1828 0,'8'-6'0'0,"0"3"0"0,1-2 0 0,0 5 0 0,4 0 0 0,0 3 0 0,2 12 586 16,2 4-280-16,-3 9-135 0,3 2 431 0,-4 5-282 0,3 5-202 0,-1 6-118 15,-9 0 0-15,-3 4 0 0,-3 1 0 0,-1 3 0 16,-14 4-173-16,-4-8 90 0,-7-4 60 0,-2-3-851 16,-3-2 455-16,0-5 228 15</inkml:trace>
  <inkml:trace contextRef="#ctx0" brushRef="#br0" timeOffset="79897.47">25764 10885 1785 0,'-5'-7'0'0,"1"2"0"0,4 0 0 0,0 4 0 0,7-2 0 0,11 0 0 0,6 2 0 0,8-1 459 0,4 0-212 0,4 1-104 0,6-1-64 15,-3 2-9-15,2 0-34 16,-4 0 1-16,-3 0-396 0,-3 0 197 0,-1 0 109 0,-14 5 40 15</inkml:trace>
  <inkml:trace contextRef="#ctx0" brushRef="#br0" timeOffset="80068.64">25836 11177 2235 0,'-12'0'0'0,"2"0"0"0,3 0 0 0,3 0 0 0,2 0 0 0,2 0 0 0,2-2 0 0,15-1 351 0,7 3-157 15,11-3-79-15,3-1 34 0,3 0-48 0,0 3-36 16,3-1-1-16,-3 0-475 16,2 2 224-16,-1 0 111 0,6 0-835 0</inkml:trace>
  <inkml:trace contextRef="#ctx0" brushRef="#br0" timeOffset="82217.32">26682 10902 619 0,'-8'-1'0'0,"-1"-1"0"0,2 0 0 0,0-2 0 0,0-1 0 0,2 0 226 0,1 0-95 0,0-1-48 0,2-2-23 0,2-1 86 16,0-2-46-16,0 3-36 0,0-4 0 0,0 2 135 0,2-2-82 0,6 0-39 16,-1 0 117-16,-2 2-83 15,2 0-38-15,1-1 50 0,0 5-44 0,0-5 0 16,0 5-34-16,4 0-8 0,-1 0-1 0,1 3-1 16,4 0 1-16,4 3 30 0,-3 0-31 0,3 0 1 15,0 0-33-15,1 7 32 0,1 5 1 0,3 4 8 16,-6 1-66-16,-1 5 29 0,-5 3-1 0,-1 2-63 15,-6 2 36-15,-2 7 28 16,-4-4-24-16,0 3-104 0,-13 2 59 16,-9 2 34-16,-4-1 6 0,-8 6-14 0,2-10-13 0,-5-1 42 15,-2-5-20-15,2-2 108 0,-1-2-52 0,-3-2-1 16,6-11 291-16,4-5-154 0,5-4-66 0,3-2 329 16,5 0-228-16,3 0-201 0,11 0 0 0,1-2 0 15,3-3 0-15,0 4 0 0,11-2 0 0,8 2 0 16,9 1 0-1,3 0 0-15,6 0 0 0,3 0 0 0,0 0 0 0,8 4 0 16,-8 2 0-16,0 1 0 0,1-1 0 0,-1 2 0 0,1 0 0 16,5 1 0-16,-11-3 0 0,-3-1 0 0,-1 1-239 15,-7-3 87-15,-3 0 47 0,0 1-670 16,-9-3 374-16,-9 0 182 0</inkml:trace>
  <inkml:trace contextRef="#ctx0" brushRef="#br0" timeOffset="85947.9">11775 12068 1760 0,'-14'0'0'0,"5"0"0"0,-1 0 0 0,5 3 0 0,2-3 0 0,1 0 0 0,2 0 233 0,7 0-99 0,11 0 109 0,5 0-103 0,5-3-51 31,5-4-16-31,-1 1 3 0,4-1-39 0,-3 2 1 16,3-1 0-16,-2 0-374 0,2 0 196 0,-5 0 84 0,-3 4 47 0,-3 1-604 15,-5-1 324-15,-3 1 34 0</inkml:trace>
  <inkml:trace contextRef="#ctx0" brushRef="#br0" timeOffset="86353.98">12051 11884 708 0,'-6'5'0'0,"1"3"0"0,-2 4 0 0,2 4 0 0,1 7 108 0,-2 8-26 0,1 4-9 0,2 7 354 0,2 4-195 0,1 3-97 15,0 3-49-15,0-1 223 0,0-9-140 0,0-4-66 16,1-6-32-16,4-4-61 0,6-6-1 0,1 0 38 16,1-16-361-16,1-6 175 0,5 0 88 0,1-11 45 15,0-13-469-15,5-5 218 16,-3-6 133-16,-4-5-230 15,0 1 158-15,-1-5 79 0,-5 2 40 0,4-9-83 0,-8 7 66 0,0 3 28 16,0 0 0-16,-1 2 166 0,-1 1-69 0,2-1-43 16,-3 13 389-16,0 6-207 0,2 5-103 15,1 3 407-15,3 7-236 0,7-4-66 0,2 6-39 16,0 3 35-16,6 0-65 0,3 0-33 0,1 3 0 16,5 4 90-16,-3 0-66 0,-2-2-28 0,3 2 0 0,-4 1-23 15,1 2-5-15,1 1 9 16,-11 0-43-16,-3 2 0 0,-4 1 33 0,-4 7 93 15,-4 0-47-15,1 8 10 0,-6-2-55 0,0 7 122 16,-6 2-61-16,-2 0-30 0,-3 10 8 0,1-9-78 16,0 1 0-16,1-2 39 31,0-1-1-31,2-4-273 0,-1 4 146 0,2-13 59 0,1-2-578 0,-4-3 301 16,3-5 116-16,0-6-447 0,-4 1 291 0,2-7 160 0,-3 0 76 0</inkml:trace>
  <inkml:trace contextRef="#ctx0" brushRef="#br0" timeOffset="86518.17">12511 11933 1309 0,'-2'-11'0'0,"-1"5"0"0,1 1 0 0,-2 4 0 0,0 1 0 0,1 4 0 0,-4 12 0 0,1 6 464 0,-2 9-213 0,-5 3-107 16,1 4-53-16,-5 4 64 0,-1 4-50 0,0-4-38 16,0 1-72-16,0-2 42 0,2 0 1 0,-1-8-376 15,0 0 197-15,9-12 85 0,2-13 47 0,6-4-549 16,0-4 240-1,2-9 163-15</inkml:trace>
  <inkml:trace contextRef="#ctx0" brushRef="#br0" timeOffset="86749.76">13178 11684 1423 0,'13'-8'0'0,"-3"2"0"31,-5 4 0-31,-2 2 0 0,-3 0 0 0,-3 8 0 0,-14 6 0 0,-4 4 270 0,-2 3-117 0,-2 5 230 0,3-1-178 0,-1 4-83 0,1 0-43 0,0 2 171 16,3 4-107-16,-2 4-43 16,8-3-36-16,1 2 15 0,5 0 0 0,4-2-41 0,3-1 0 0,0 7-220 15,0-12 106-15,2 0 56 0,4-2-205 0,-1-4 131 16,-2 0 66-16,-1 0-546 0,-1-9 279 0,-1-2 88 16,0-3 83-16,0-3-345 0,-5-7 215 0,0 3 99 15,-2-3 64-15</inkml:trace>
  <inkml:trace contextRef="#ctx0" brushRef="#br0" timeOffset="87001.21">12961 11979 1444 0,'6'-17'0'0,"2"2"0"0,4-2 0 0,4 8 0 0,2-2 0 0,3 2 0 0,3 1 0 0,5 2 0 0,8-1 292 0,-4 4-132 0,1 1-61 0,2 2-7 0,0 0-27 0,-2 0 9 0,-6 0-61 0,-1 0 24 0,-4 2 1 0,-5 8-1 0,-1 0 53 0,-1 4-18 0,-6 1-8 0,-4 3-27 15,-1 2 199-15,1 4-99 0,-3 2-50 0,2 4-15 16,-2-1 137-16,0 2-86 0,0 1-43 16,1 0-142-16,-3 3 49 0,2 1 35 0,-1-5-165 15,-1-1 91-15,1-1 44 0,1 0 1 0,-3-2-437 16,0-1 236-16,0-11 64 0,-3 0 74 0,-3-6-505 16,-4-4 269-16,1 0 133 0,-5-2 58 0,1-3-321 15,-3 0 200-15,-1-8 99 0</inkml:trace>
  <inkml:trace contextRef="#ctx0" brushRef="#br0" timeOffset="87260.69">13194 12132 1560 0,'-12'-6'0'0,"8"3"0"0,0 3 0 0,0 0 0 0,2 0 0 0,0 0 0 0,2 3 0 0,0 10 0 0,0-1 152 0,0 5-58 0,2-3-28 0,0 2-54 15,-1 2 10-15,2-4 15 0,-2 2 0 0,-1-3-157 0,0 0 79 0,0-1 39 16,0-3 9-16,0-4-106 15,0-1 67-15,0-4 35 0,-1 0-171 0,1-2 90 16,0-7-1-16,0-4 31 0,0-4 2 0,2 2-1 16,6-1-1-16,3 4 114 0,-2 0-41 0,0 3-23 15,0 1 18-15,-1 3 174 0,-1 1-83 0,1 1-54 16,-2 3-5-16,-2 0 133 0,-2 0-60 0,-1 2-48 16,1 6-109-16,-2 2 43 15,0-1-7-15,0 1-424 0,0 0 214 0,-2-1 111 16,1-5 38-16,-1 0-548 0</inkml:trace>
  <inkml:trace contextRef="#ctx0" brushRef="#br0" timeOffset="87426.24">13799 11673 1106 0,'13'0'0'0,"-2"0"0"0,-1 0 0 0,0 6 0 0,1-1-1 0,-4 7 0 0,-2-3 773 0,-2 5-368 0,-1 3-184 16,-1-2 257-16,-1 6-211 0,0-4-119 0,0 1-414 0,0-3 152 0,-1 1 76 15,-4-3 38-15,0-1-741 16,0-3 380-16,0-4 194 0,-1-2 96 0,-2-3-713 16</inkml:trace>
  <inkml:trace contextRef="#ctx0" brushRef="#br0" timeOffset="87623.06">13770 11622 311 0,'3'-17'0'0,"1"1"0"0,3 2 0 0,1-1 0 0,4 1 403 31,4 1-174-31,2 6-101 16,4 4-45-16,2 2 133 0,2 1-90 0,5 0-44 0,0 1 294 0,-1 9-174 0,0 3-83 0,-2 1 180 31,-4 3-131-31,-2 2-66 0,0 3-23 0,-8-2 62 0,-3 4-52 0,-2-2-26 0,-4 4 0 0,-4-4-87 0,2 6 39 0,-3-5-8 47,0-2 30-47,0 1-363 0,-9-2 181 0,0-3 91 0,0 6-265 0,-1-8 112 0,-2-2 104 0,1-4-639 0,-3 0 353 0</inkml:trace>
  <inkml:trace contextRef="#ctx0" brushRef="#br0" timeOffset="87770.03">13785 11807 1314 0,'-3'-13'0'0,"0"2"0"0,3 0 0 16,0 2 0-16,2 1 0 0,10 4-2 0,5-4 393 0,5 4-183 0,0 1-87 0,3-1 26 0,1 4-56 15,1-3-28-15,2 3 9 0,-4 0-278 0,0 0 120 16,-6 3 62-16,-2 7-692 15</inkml:trace>
  <inkml:trace contextRef="#ctx0" brushRef="#br0" timeOffset="87911.75">13801 11921 866 0,'-6'0'0'0,"1"0"0"0,4 0 0 0,1 0 0 0,0-3 0 0,6 1 264 0,11 0-114 0,3-1-57 15,6 1-28-15,3-3 165 16,3-1-101-16,-1 1-47 0,2 2-22 0,-2-1-200 15,-1 0 89-15,2 1 52 0,-11 1-564 0,-3 2 283 16,-8 0 141-16</inkml:trace>
  <inkml:trace contextRef="#ctx0" brushRef="#br0" timeOffset="88081.39">13703 12088 713 0,'-2'0'0'0,"2"0"0"0,0 0 0 0,0 0 0 0,0 0 0 0,12 0 0 0,6 0 413 0,8-3-188 0,7 3-94 16,10-6 171-16,7-1-133 31,8-1-57-31,-7 0-42 0,2 0-17 0,-6 3-16 0,0-3-1 0,-10 4-450 0,2-1 234 0,-15 4 104 16,-9-2 56-16,-5 3-354 0</inkml:trace>
  <inkml:trace contextRef="#ctx0" brushRef="#br0" timeOffset="88400.62">13840 12238 1153 0,'-16'14'0'0,"4"1"0"0,2 5 0 0,4-5 0 0,5-2 0 0,1 1 0 0,0 0 0 0,0-4 328 15,7 3-137-15,1-6-82 0,0 0-99 0,2-2 0 16,-3-5 26-16,-1 2-454 0,-1-1 236 0,-2-1 105 16,0 0 57-16,-1 0-415 15,-2-1 213-15,0-6 107 0,0-4 51 0,0 0-71 0,0-1 32 16,0 0 37-16,0-4 118 0,0 3-62 15,0-1-9-15,6 2-4 0,0 0 352 0,5 1-201 16,3 0-82-16,2-1 353 0,2 4-161 0,3-1-116 16,2 2 17-16,4 4 34 0,1 1-68 0,4 2-26 15,-2 0-8-15,0 0-20 0,-1 11-14 0,-2 2-1 16,-6 4-48-16,0-1 33 0,-11 2-9 16,-5 1 25-16,-5 0-137 0,0 1 68 15,-18-4 35-15,0 2-226 0,-4-6 117 0,-4-4 59 16,0-2-3-16,-1-1-310 15,1-2 148-15,-3 1 68 0,6-4 58 0,0 0-249 0</inkml:trace>
  <inkml:trace contextRef="#ctx0" brushRef="#br0" timeOffset="88517.72">13941 12346 556 0,'3'0'0'0,"3"0"0"0,-3 0 0 0,2 0 0 0,0 0 0 0,0 0 411 0,1 0-187 0,1 0-85 0,1 0-56 0,0 0 126 15,0 0-87-15,3 0-42 0,-3 0-76 0,1 0 9 0,0 0 24 0,-1 0-1 0,-1 0-437 0,-3 1 218 16,-2 3 110-16,-1 0-547 15</inkml:trace>
  <inkml:trace contextRef="#ctx0" brushRef="#br0" timeOffset="88633.26">13952 12433 758 0,'-8'8'0'16,"2"-6"0"-16,1 4 0 0,0-3 0 0,5 0 0 0,0-3 0 0,0 0 125 0,2 0-43 0,6 0 8 0,6 0 18 0,-2 0-35 16,5 0-1-16,-1 0-35 0,-1-2-203 0,1 1 116 0,-2-1 38 15,-3 1 24-15,-1-2-451 16,-4 3 219-16</inkml:trace>
  <inkml:trace contextRef="#ctx0" brushRef="#br0" timeOffset="88771.36">13919 12538 337 0,'-16'7'0'0,"0"2"-1"0,-2-1 1 0,7 1-1 0,2-5 1 0,3 1 425 16,3 1-195-16,3-4-98 0,0 1 117 0,0-1-113 0,8-2-50 0,7 0-26 16,-1 0-33-16,5 0 8 0,0 0 9 0,-1 0-116 15,2 0 54-15,-2 0 27 0,-1-2 0 16,-1 2-375-16,0-3 208 0,-4 1 92 15,-2-1 49-15</inkml:trace>
  <inkml:trace contextRef="#ctx0" brushRef="#br0" timeOffset="89010.37">14047 12264 1163 0,'0'2'0'0,"-2"1"0"0,2 1 0 0,-3 4 0 0,0 4 0 0,2 0 0 0,0 11 122 0,-3 2-43 0,-1 7 0 0,-1 5 87 16,-4 1-70-16,-2 3-29 0,0 1-1 0,-5-2-163 16,2-1 66-16,0 0 42 0,1-13 65 0,0-4-40 15,6-5 0-15,2-6 0 0,4-5 251 16,2 2-116-16,0-8-72 0,8 0 197 0,12 0-130 0,8-4-65 16,3-5-33-16,9-3 14 15,-1 0-46-15,4 0-1 0,6 0 1 0,5 1-500 0,2 0 250 16</inkml:trace>
  <inkml:trace contextRef="#ctx0" brushRef="#br0" timeOffset="89439.42">15744 12090 1420 0,'-27'-8'0'0,"-1"5"0"0,-1 3 0 16,5 0 0-16,1 18 0 0,1 6 0 0,-1 9 0 0,1 5 413 0,-3 13-179 0,13-1-103 0,2 3 36 0,7 3-66 15,3-3-32-15,9-4-38 32,15-2 14-32,7-12-9 0,8-8 1 0,3-6-356 0,4-4 178 0,0-11 89 0,7 3 53 0,-11-9-723 0,-2 0 360 0</inkml:trace>
  <inkml:trace contextRef="#ctx0" brushRef="#br0" timeOffset="89617.67">16059 12047 1673 0,'-8'-14'0'0,"1"0"0"0,3 12 0 0,3 1 0 0,1 1 0 0,0 3 325 0,0 13-144 0,0 4 97 16,0 5-126-16,1 4-58 0,3 1-28 0,1 4 65 15,-2 2-47-15,0 6-15 0,-1-6-9 0,0 2-411 16,1 1 193-16,-2-1 98 0,1-1 48 0,0 4-687 16,0-8 351-1,-2-3 176-15</inkml:trace>
  <inkml:trace contextRef="#ctx0" brushRef="#br0" timeOffset="89770.18">16319 12369 1536 0,'3'0'0'0,"-2"0"0"0,1 0 0 0,0 0 0 0,-1 0 323 0,1 7-144 0,-2 0-71 0,0 3 141 0,0 2-106 0,0 1-45 0,-2 4-35 0,-4 0 2 0,-2 1-1 0,0 1-27 0,2 0 8 0,-3-3-405 0,0 0 199 0,1-2 98 0,1-3-710 0,2-2 384 15</inkml:trace>
  <inkml:trace contextRef="#ctx0" brushRef="#br0" timeOffset="90030.38">16648 11993 1604 0,'0'-9'0'0,"0"4"0"0,0 2 0 0,0 2 0 0,0-1 0 0,0 2 644 0,0 6-295 0,0 8-161 0,1 9-76 0,2 4 165 16,2 5-120-16,0 2-61 0,-1 7-21 0,1-6 77 16,-2 2-59-16,0 3-28 0,2 0-309 0,-5-1 139 15,3 5 80-15,-2-12-603 0,-1 0 332 16,0-5 166-16,0-2 83 0,-4 1-795 15,-1-10 408-15</inkml:trace>
  <inkml:trace contextRef="#ctx0" brushRef="#br0" timeOffset="90189.82">16990 12305 1109 0,'8'5'0'0,"-2"-4"0"0,5 5 0 0,-4-1 0 0,1 5 311 0,0 1-137 0,0 2-69 0,-2 2 464 0,-1 5-257 15,-2-2-143-15,-3 3-69 0,0 1-32 0,0-1-1 16,-6-2-31-16,-5 4-449 0,-2-8 219 0,-1-5 116 16,-1 0 56-16,-1-9-766 15,-2-1 385-15</inkml:trace>
  <inkml:trace contextRef="#ctx0" brushRef="#br0" timeOffset="90477.78">17342 12026 2336 0,'23'-10'0'0,"2"2"0"0,6 5 0 16,-7 3 0-16,-2 0 0 0,0 3 0 0,-2 8 0 0,-1 5 0 0,-6 4 295 0,-3 1-129 0,-5 3-66 0,-2 2-31 0,-3 2-207 0,0 3 97 0,-3-5 33 0,-13 2 1 0,-6-1-154 0,-4 0 99 0,-2-5 49 15,-3 2-3-15,1-5 21 0,0-6 0 0,2-1 116 16,3-4-52-16,3-2-96 0,0-3 24 0,10-1 441 15,3-2-209-15,4 0-88 0,4 0-57 0,1 0 158 16,1 0-135-16,16-2-107 0,8-1 0 0,5-6 0 16,6 6 0-16,1-2 0 0,10-2 0 0,-4 2-31 15,4 0 0-15,-2 0-232 0,-2 2 149 0,2 1 72 16,0-1 46-16,-10 0-944 16,-3 3 452-16,-7-1 226 0</inkml:trace>
  <inkml:trace contextRef="#ctx0" brushRef="#br0" timeOffset="90677.13">18023 11898 1638 0,'19'-9'0'0,"3"2"0"0,1 4 0 0,5 3 0 0,0 0 0 0,5 1 0 0,-5 16 509 0,-2 2-237 0,-3 7-118 0,1 4 77 16,-4 3-97-16,-1 6-41 15,-8 2-32-15,-10 0 38 0,-1 4-31 0,-1 0 0 16,-16 0-32-1,-5 5-98-15,-3-10 45 0,-6-3 27 0,-6-1-174 0,2-5 100 0,-2 3 50 0,-2-2 34 16,7-13-612-16,4 1 294 0,4-5 145 0,4-2-716 16</inkml:trace>
  <inkml:trace contextRef="#ctx0" brushRef="#br0" timeOffset="90828.5">18702 12523 2749 0,'0'0'0'15,"0"0"0"-15,2 0 0 0,-2 0 0 0,0-2 0 0,0-1-90 0,0 1 28 0,0-1 0 0,0-2-760 0</inkml:trace>
  <inkml:trace contextRef="#ctx0" brushRef="#br0" timeOffset="93061.08">15513 13269 1723 0,'-18'7'0'0,"0"3"0"0,6-1 0 0,6-2 0 0,3 3 0 0,3-6 0 0,0 0 0 0,1 2 213 0,15-6-93 0,6 0 346 31,4 0-215-31,7-2-107 0,0-5-53 0,5-3 30 0,-7 0-47 0,2 1 1 0,-2-3-38 0,-3 2-385 15,0 2 192-15,4-3 106 0,-12 3 39 0,0-1-575 16,-3 2 308-16,-4 1 89 0,-5 1-471 0,1-2 302 16,-7 2 165-16,-2 2-47 0</inkml:trace>
  <inkml:trace contextRef="#ctx0" brushRef="#br0" timeOffset="93636.6">15742 13063 565 0,'-6'4'0'0,"2"4"0"0,0 1 0 0,3 1 0 0,-1 6 94 0,-1 4-28 0,3 6 0 0,-2 11 277 16,2 2-157-16,-1 7-75 0,-1 6-37 0,-1 2 158 31,0 9-88-31,-1-11-58 0,2-5-25 0,2-2-48 0,0-7 1 0,0-9 23 0,2 0-163 0,8-15 76 16,5-11 44-16,3-3-121 47,4-10 82-47,0-16 41 0,6-7 9 0,-3-5-425 0,0-5 208 0,0-3 42 0,-5 0 72 15,0-2-213-15,0-6 127 0,-6 8 79 0,0 0 34 0,-3 0 6 0,0 3 28 0,-2 2 0 32,1-4 287-32,-7 15-147 0,0 7-70 0,-1 5 450 0,-1 3-255 0,3 6-98 15,1-3-75-15,3 9 239 0,5 0-132 0,5 3-43 0,1-2-40 0,8 1 129 16,2-1-76-16,1 2-53 0,0 0 1 0,-1 0-88 0,1 3 45 0,-2 4 0 16,1 1-86-16,-6 3 39 15,-4 1 23-15,-5 5 57 0,-2 2 0 0,-3 4-34 0,-2 6 11 0,-5 0 98 16,0 3-54-16,-2 3-27 0,0 2-1 0,0 1 173 15,0 6-91-15,-2-8-59 0,0 2-24 0,2-2-50 16,0-1 25-16,0-3 0 0,0 6-304 0,0-13 148 16,0 0 78-16,0-2-386 0,0-4 205 0,-3-4 114 15,-1 1 8-15,-4-13-292 0,0 0 177 16,-3-3 89-16,-1 0 45 0,-1-8-108 31,2-11 81-31,-1-2 35 0,1-6 1 0,-1-3-151 0,2-6 94 0,-2-7 37 16,3-1-78-16,1-2 67 0,0-2 33 0,4 0 20 15,-3 0 13-15,1-1-9 0,4 9 9 0,1 9 399 0,-1 6-199 0,2 9-100 16,-1 7-51-16,0 6 237 0,-3 3-84 0,-3 22-87 16,0 12 33-16,-2 5 286 15,-2 4-180-15,-3 5-81 0,-1-2 78 0,0 1-89 0,-1-2-44 0,-1-1-82 47,0-3 1-47,-3 7 46 0,4-14-9 0,2-3-310 0,3-7 154 0,2-7 79 0,4-6 38 0,2-4-569 0,3-7 250 0,7-7 155 16</inkml:trace>
  <inkml:trace contextRef="#ctx0" brushRef="#br0" timeOffset="93927.95">16819 12974 1602 0,'-13'6'0'0,"-2"7"0"0,-2 3 0 0,-4 4 0 0,-3 6 0 0,-6 6 0 0,7-4 0 0,1 3 459 16,3-3-211-16,8-2-105 0,-1 1-44 0,12-9-9 15,0-4-27-15,3-2 0 0,12-3-100 0,1-3 37 16,6 0 9-16,-2-6 28 0,-1 0-210 16,1 0 106-16,-1-9 52 0,-4 4-38 15,1-2 54-15,-7 1-28 0,-2 0 24 0,-4 3 78 0,2 1-57 0,-3-1-16 16,1 3-58-16,-3 0 254 0,0 0-96 0,0 0-31 16,-1 5-92-16,-5 4 0 15,1 1 71-15,2 1 17 0,0-1-193 0,1 1 87 16,1-1 35-16,1 1-420 15,0-2 209-15,0-3 83 0,0 3 61 0,1-3-406 16,4 1 221-16,-2 0 109 0,-1 2 46 16,1 2-294-16</inkml:trace>
  <inkml:trace contextRef="#ctx0" brushRef="#br0" timeOffset="94044.55">16752 13595 1544 0,'-2'0'0'0,"-1"0"0"0,0 0-1 15,1 0 1-15,0 0-1 0,2-1 0 0,0-5 246 16,0 1-96-16,2-5-77 0,11-2-1 0,3-3-36 0,4-2 0 0,6-4-266 0,1-2 128 0,1 0 70 0</inkml:trace>
  <inkml:trace contextRef="#ctx0" brushRef="#br0" timeOffset="94213.61">16996 13141 1491 0,'-8'0'0'0,"-2"0"0"0,4 0 0 16,1-1 0-16,3-1 0 0,2-2 398 0,0 2-186 0,11-5-88 0,9 3 340 0,6-6-214 16,4 3-107-16,4-3-514 0,-1 5 199 0,2 0 104 15,-3 0 52-15,-2 3-373 16,0 0 213-16,-1 2 114 0</inkml:trace>
  <inkml:trace contextRef="#ctx0" brushRef="#br0" timeOffset="94393.64">17057 13296 1599 0,'-22'4'0'0,"3"0"0"0,1 1 0 0,10-2 0 0,5-1 0 0,3 0 0 0,0-2 0 0,14 0 0 0,6 0 209 0,5 0-90 0,3-2-42 15,0 0-2-15,0-6-40 0,2 4 10 0,-7-1-332 16,-3 2 161-16,-1-1 81 16,-2-1 41-16,-4 2-214 0,4 1 123 0,-6 0 55 15,-2-2 29-15,-4 0-388 0,-2-1 149 0,-2-4 108 16,-1-1-124-16,0-4 120 0,-4-4 63 15</inkml:trace>
  <inkml:trace contextRef="#ctx0" brushRef="#br0" timeOffset="94634.82">17177 13004 911 0,'-12'-17'0'0,"1"5"0"0,1 5 0 0,-2-2 0 0,4 9 0 0,2 0 0 0,1 9 244 0,3 10-103 0,2 10-53 0,0 6 317 0,0 4-188 0,3 5-91 0,7 4-45 0,4 2 264 0,0 1-154 0,3 9-69 0,0-10-59 15,3 0-1-15,-1-2-26 0,3-5 0 0,0-3-410 16,1 3 215-16,-4-12 92 0,0-7 52 0,-4-4-257 15,2-8 154-15,-4-9 77 0,-1 1-588 0,-6-4 301 16,-4-7 146-16,0-8 73 0,-2-2-61 0,0-2 68 16,-4-5 23-16,-3 7 215 0,-6 0-86 15,1 4-43-15,-4 2 0 0,1 3 404 16,-6 1-232-16,4 5-103 0,-5 2-56 0,2 0 415 16,-2 4-164-16,-1 9-119 0,-5 1-13 15,5 2-56-15,-2 5-23 0,4-2-1 16,1 0-331-16,-3 1 162 0,13-8 69 0,1-3-642 0</inkml:trace>
  <inkml:trace contextRef="#ctx0" brushRef="#br0" timeOffset="94792.93">17347 12868 3345 0,'3'-14'0'0,"0"2"0"0,3 3 0 0,2 3 0 0,0 2 0 0,3 2 0 0,-2 2 0 0,1 0 475 0,2 9-364 0,-3 5-111 15,-1 1 0-15,3 4 0 0,-5 1 0 0,-1 1-167 16,-2 4-141-16</inkml:trace>
  <inkml:trace contextRef="#ctx0" brushRef="#br0" timeOffset="96644.92">19497 13000 1018 0,'-11'-7'0'0,"3"0"0"0,-1 1 0 0,1 3 0 0,2-3 0 0,3-2 0 0,-2-4 351 0,3 5-161 0,2-4-77 0,0 0-38 0,4-2 224 16,8-2-131-16,5 0-57 0,2 4 26 0,3 0-50 15,4 1-25-15,1 5 110 0,-1 1-67 0,2 2-25 16,-4 2-10-16,1 0 31 0,-2 8-32 0,-1 7 0 15,-2 2-32-15,2 8-47 0,-9 2 19 0,-4 4-1 16,-3 2-81-16,-3 1 55 0,-3 0 28 0,0 4 8 16,0-8-15-16,-11 1 4 0,-4-2 1 0,-4-5 73 15,-3-2-28-15,-3 2-22 16,0-11-14-16,0-4 39 0,2-3-36 0,-1-3-3 16,1-3 2-16,-2 0-210 0,8 0 100 0,3-3 56 15,3-8 24-15,3-3-518 0,-1 0 248 0,9-3 111 16,0 0-202-16,2 0 167 0,10 0 84 15,4 0-503-15</inkml:trace>
  <inkml:trace contextRef="#ctx0" brushRef="#br0" timeOffset="96862.41">20035 12799 1418 0,'-4'-8'0'0,"0"-1"0"0,-6 4 0 0,3 3 0 0,-5-1 0 0,-3 3 0 0,-1 0 659 16,-4 7-311-16,0 11-156 15,0 3 346-15,-2 6-250 0,0 3-117 0,8 0-72 0,2 2 119 0,7-1-218 16,4 1 0-16,1 1 0 16,3 1 0-16,15-7 0 0,7 1 0 0,3-3 0 0,5-7 0 15,1 1 0-15,4 2 0 0,-4-13 0 16,0 1 0-16,-2-2 0 0,0-4-689 0,-5-1 233 16,2-2 208-16,-7 0-573 0,-2 0 392 15,-6-4 196-15</inkml:trace>
  <inkml:trace contextRef="#ctx0" brushRef="#br0" timeOffset="97215.19">20251 12942 9 0,'-14'0'0'0,"3"0"0"0,2 0 0 0,2 0 0 0,3-3 597 0,1 3-280 0,-2 0-131 0,5 0-79 0,0 0 234 16,14 0-152-16,5 0-77 0,6 0 352 0,4 0-205 15,3 0-115-15,2 0-54 0,1 0 59 0,-1-2-56 16,3 2-28 0,0-1-260-16,-6-1 112 0,1 2 60 0,-4 0 30 0,-1 0-577 0,2 0 313 15,-8 0 143-15,-5 0 57 0,-5 0-842 16,0 0 431-16,-5 0 218 0</inkml:trace>
  <inkml:trace contextRef="#ctx0" brushRef="#br0" timeOffset="97487.84">20767 12688 877 0,'0'-8'0'0,"0"2"0"16,0 0 0-16,0-1 0 0,0 2 0 0,0 0 0 0,0 5 361 0,0 0-163 0,0 0-80 0,0 0 441 0,0 6-251 0,2 9-141 16,-1 5-65-16,2 4 269 0,1 6-166 0,0 1-85 31,-1 8 33-31,0-3-63 0,0 1-27 0,0 0-121 15,2 0 48-15,-1 1 23 0,2 4 10 0,-1-8-312 0,0-1 163 0,-1-2 81 0,0-5 41 16,-2 0-488-16,-1-2 249 0,-1-7 41 16,0-6 88-16,0-2-483 0,-4-5 279 0,-4-1 141 62,-3 2-372-62</inkml:trace>
  <inkml:trace contextRef="#ctx0" brushRef="#br0" timeOffset="97916.53">19297 13458 369 0,'-17'0'0'0,"3"0"0"0,-2 0 0 0,4 0 0 0,-5 0 0 0,8 0 0 0,1 0 234 0,0 0-99 0,4 0-49 0,4 0-25 0,0 0 318 0,0 0-176 0,9 0-83 16,11 0-42-16,10 0 207 0,7-3-125 0,10-2-52 15,3-2 174-15,6-1-123 16,5 3-61-16,5 1-31 0,3-1 77 0,8 2-44 0,-4 1-37 0,7 0 0 15,2 2-27-15,5 0 0 16,13 0 10-16,-13 0-48 0,0 0 1 0,1 0 37 16,-3 0 0-16,2 0-199 0,8 0 108 0,-19 0 42 15,-5 0-370-15,-6 0 192 0,-7 0 57 0,-8 0 61 16,-3 0-194-16,-18 0 120 0,-10 0 55 0,-5 0 109 31,-6 0-26-31,-5 0-1 0,-1 0-35 0,-2 0 71 0,-2 0-31 0,-7 0-1 0,-7 0-30 0,0-1-26 16,-2-4-9-16,1 1 35 15,-2 1-568-15,-1 1 284 0,1-1 141 16</inkml:trace>
  <inkml:trace contextRef="#ctx0" brushRef="#br0" timeOffset="98218.92">20420 13534 951 0,'-7'-5'0'0,"3"1"0"0,-1 1 0 0,0-1 0 0,2 3 0 0,1-1 0 0,2 2 0 0,0 0 446 0,0 0-205 0,0 10-93 16,2 2-61 0,2 7 115-16,5 5-83 0,0 1-41 0,-1 3-1 0,0 5-9 0,-3-1-33 31,3 0 1-31,-1 3-1 0,-4 0 0 0,2-3 1 0,-2 2 8 0,0-5 93 0,-2-4-50 0,1-4-26 15,0-4 89-15,-1 0-57 0,-1-3-20 0,0-8-9 16,0-1-104-16,3-5 38 0,-3 0 0 16,0 0 38-16,0 0-234 0,0 0 113 0,0 0 59 31,0-6-171-31,0-1 108 0,0-1 29 0,0 0-616 0,0-1 324 0,0 1 159 0,0-2 78 0</inkml:trace>
  <inkml:trace contextRef="#ctx0" brushRef="#br0" timeOffset="98715.07">21531 13205 1349 0,'-7'-6'0'0,"-1"0"0"0,2-1 0 0,-1 2 0 0,0 0 0 0,3 2 0 0,3 1 359 0,1 0-161 0,0 0-81 0,1 2 345 0,11 0-203 15,7 0-116-15,1 0 54 16,2 4-80-16,3 1-41 16,3 0 1-16,2 2-93 0,-3-2 21 0,1 1 1 31,-1 0 30-31,-1 1-507 0,-3-1 254 0,4 3 135 0,-8-2 55 0</inkml:trace>
  <inkml:trace contextRef="#ctx0" brushRef="#br0" timeOffset="98857.12">21611 13481 1752 0,'-4'0'0'0,"-1"0"0"0,2 0 0 0,3 0 0 0,0 0 0 0,0 0 0 0,9 0 0 0,9-4 394 0,4 2-183 0,5-3-88 16,5 2-43-16,-1 0-112 0,1 1 34 0,4 1 9 16,0-1 25-16,-2 2-623 0</inkml:trace>
  <inkml:trace contextRef="#ctx0" brushRef="#br0" timeOffset="99141.5">22353 13288 1804 0,'1'0'0'0,"1"-5"0"0,0 0 0 0,2-1 0 0,1 2 0 0,4-1 0 0,5 0 548 15,7 1-247-15,9 1-137 0,10-1-64 0,9 2 90 16,17 1-77-16,14-3-38 0,12 3 144 0,-5-1-97 15,6-1-42-15,-2 3-52 32,-7 0 8-32,-1 0 0 0,5 0 10 0,-19 0-308 0,-9 0 149 0,-5-2 74 0,-8 2 38 15,-5 0-384 1,-2 0 167-16,-21 0 39 0,-4 0 83 0,-6 0-144 0,-5 0 101 0,-4-2 52 0,0 1-170 0,0-1 114 62,-12-3 54-62,-4 0-286 0,-7-2 170 0</inkml:trace>
  <inkml:trace contextRef="#ctx0" brushRef="#br0" timeOffset="99387.35">22378 12675 1110 0,'0'0'0'0,"0"-1"0"0,0-2 0 0,0 0 0 0,2 1 0 0,1 2 575 0,6 0-270 0,2 0-125 15,6 2 334-15,2 5-239 0,4 6-119 0,4 1-49 16,-1 1-36-16,5 5 10 16,-4-3-44-16,-2 4-348 0,-2-4 175 0,-2 0 85 0,-1 1 45 0,-2-1-567 15,-8-7 300-15,-4 0 154 0,-3 0 77 16,-3-6-667-16,0-3 336 0</inkml:trace>
  <inkml:trace contextRef="#ctx0" brushRef="#br0" timeOffset="99627.84">22776 12504 1577 0,'0'0'0'0,"0"-4"0"0,0 1 0 0,0 3 0 0,-4 0 0 0,1 0 0 0,0 4 395 0,-4 11-180 0,1 7-88 16,-3 7-37-16,0 8 353 0,-1 4-204 0,0 7-101 15,-1 5-51-15,0 5 132 0,-3 2-82 16,6-8-55 0,-1-5-88-16,4-6 43 0,0-4-1 0,4-6-182 0,-1 1 100 0,2-15 37 15,0-5 22-15,0-4-108 0,0-2 66 0,0-3 32 16,0-1-3-16,0-2-263 0,0 0 81 0,0 0 82 16,0-1-20-16,0 0-172 0,0-3 119 0,0-2 72 15,0-2-513-15,0-2 289 16,7-1 144-16</inkml:trace>
  <inkml:trace contextRef="#ctx0" brushRef="#br0" timeOffset="99811.28">22904 12801 2000 0,'0'-4'0'15,"0"-2"0"-15,0 1 0 0,-2 1 0 0,2-1 0 0,0 0 0 0,0 4 508 0,4-2-235 0,6 0-119 16,3 2 275-16,6 0-197 0,4 1-88 0,0 0-58 0,2 0-169 0,-1 0 60 15,4 0 30-15,3 1-568 0,-1 5 295 0,-2-1 151 16,-1 1 76-16,-3 0-749 16,-1 1 387-16,3-2 192 0,-8 0 28 0</inkml:trace>
  <inkml:trace contextRef="#ctx0" brushRef="#br0" timeOffset="100146.59">23514 12702 1684 0,'0'3'0'0,"-2"1"0"0,-5 1 0 0,5 1 0 0,-3 3 0 0,2-1 0 0,0 5-1 0,0 0 277 0,3 3-121 47,0 2-60-47,0 1 237 0,6 0-148 0,4 3-65 0,5-4-47 0,-1 0 119 0,5-3-77 0,-2-1-40 0,5-6-3 0,1 1 8 0,-3-4-43 0,1-4 0 15,1-1-44-15,0 0 1 0,-1-8 43 0,3-4-215 16,-7-5 103-16,-4-2 56 0,0 0 28 15,-8-1-227-15,1 0 90 0,-3-4 31 16,-3 5 47-16,0-3-19 0,0 3 3 0,-10-1-1 31,0-1 82-31,-1 0-36 16,-4 3 10-16,-1 3 285 0,0 3-146 0,-2 0-75 0,-4 0-27 0,4 6 251 0,0 5-129 0,0 0-28 0,2 1-44 0,0 0-81 16,0 0 51-16,4 9-8 0,3 2-1 0,1 2-262 15,3 3 131-15,0-1 66 0,0 1-636 0,5-1 309 16,0 0 170-1,0 1 35-15,0-2-273 0,0 0 193 0</inkml:trace>
  <inkml:trace contextRef="#ctx0" brushRef="#br0" timeOffset="101275.89">23149 13354 1095 0,'-7'0'0'0,"6"0"0"0,-1 0 0 0,0 0 0 0,0 0 0 0,1 0 0 0,-1 0 0 0,2 0 0 0,0 4 266 0,0 5-114 0,0 4-58 16,3 3-28-16,3 4 57 0,1 4-47 0,-3 5 0 16,3 2 30-16,-4 5-34 0,3 4 0 0,-3 2 22 15,1-2-34-15,0-2 1 0,-4-1-24 0,2-4 28 16,2 2 9-16,-2-11-37 0,-1-3 0 0,-1-5-14 16,2-2 14-16,-2-7 0 15,0 2 9-15,0-7-173 0,0-2 83 0,0 0 40 0,0 0-358 16,0-7 173-1,0-1 73-15,0-5-501 0,0 1 289 0,0-5 146 0</inkml:trace>
  <inkml:trace contextRef="#ctx0" brushRef="#br0" timeOffset="101503.57">24145 13031 1711 0,'-7'-5'0'0,"5"1"0"15,-3 0 0-15,3 1 0 0,-1-1 0 0,3 1 582 0,0-1-264 0,0 4-145 0,5-4-68 0,8 1 128 0,3-1-98 0,5 1-50 16,-1-2-15-16,2 0 17 16,0 3-26-1,-2-1 1-15,0 2-338 0,0-2 156 0,1 0 88 0,-3 3-693 0,-3 0 381 0,-3 0 190 16,1 0 22-16</inkml:trace>
  <inkml:trace contextRef="#ctx0" brushRef="#br0" timeOffset="101676.24">24182 13300 2016 0,'-7'0'0'15,"2"0"0"-15,0 2 0 0,2-2 0 0,-2 2 0 0,2-2 0 0,3 2 0 0,0-2 418 0,0 1-191 0,6-1-96 0,9 0 206 0,5 0-151 16,1 0-75-16,4 0-416 0,2 0 170 15,3 0 86-15,0 0 42 16,2 0-704-16,-3 0 368 0,2 0 190 16,-2 0 95-16</inkml:trace>
  <inkml:trace contextRef="#ctx0" brushRef="#br0" timeOffset="101939.33">24898 13171 1743 0,'4'-4'0'0,"4"-1"0"0,-2 1 0 0,4-2 0 0,3 4 0 0,0-1 0 0,7 3 359 0,4-1-161 0,10 1-72 0,5 0 345 31,10 0-217-31,11 0-109 0,11 1-54 0,11 2 143 0,19-2-90 0,-8-1-58 0,4 0-25 0,0 0-79 0,0 0 27 16,-7-4 0 46,9-2-80-62,-28-1 49 0,-4 3 29 0,-10-1-315 0,-8 1 173 0,-10-1 85 0,1 0 52 0,-18 4-403 0,-9-3 189 0,-1 2 60 0,-8-2 58 0,-3 2-106 0,1-6 73 0,-2 2 50 0,-9-1-1 0,-8-3-266 0,-3 1 154 16,-2 0 76-16,-6-5-233 0,5 1 159 0</inkml:trace>
  <inkml:trace contextRef="#ctx0" brushRef="#br0" timeOffset="102276">25019 12497 930 0,'19'-12'0'0,"6"2"0"0,0 5 0 0,10-3 0 0,-4 6 0 0,2 0 215 15,2-1-90-15,-4 3-44 0,2 0 0 0,-1 7 89 0,-7 4-72 0,-5 2-31 16,-5 5 1-16,-7 2-62 15,-4 3 31-15,-4 9 8 0,-1-2 16 0,-17 6 1 16,-3-2-26-16,-7 1 104 0,0 2-51 0,-5 3-18 16,4-8-9-16,3-2 72 15,3-4-49-15,1 0-24 0,7-5-1 0,0 2 180 16,12-9-107-16,3-3-48 0,0-2-24 0,3-2 23 0,12-4-24 0,5 2 10 16,3-5-199-16,5 0 82 0,1-3 43 0,1-6-457 15,0 0 248-15,1 0 117 0,-7 0 59 0,-3 1-374 16,-1 2 198-16,-5 0 33 15,-3 0 72-15</inkml:trace>
  <inkml:trace contextRef="#ctx0" brushRef="#br0" timeOffset="102440.24">25113 12684 1896 0,'0'0'0'0,"0"0"0"0,0 0 0 0,0-2 0 0,1 2 0 0,2 0 0 0,7 0 0 0,2 0 326 0,4 0-149 0,2 0-71 0,6 6 16 16,1 1-43-16,2 2 1 16,5 1-35-16,-6-2-229 0,2 1 110 0,-2 1 55 0,-4 0 28 0</inkml:trace>
  <inkml:trace contextRef="#ctx0" brushRef="#br0" timeOffset="102605.85">25574 12741 1512 0,'2'0'0'15,"-1"-1"0"-15,3-2 0 0,1-3 0 0,0 4 0 0,2-1 600 0,3-1-283 0,1 2-140 0,2-4-61 0,4 6 53 16,1-5-67-16,1 5-33 0,3-3 1 0,0 2-339 16,3 0 162-16,-2-1 67 0,2 0-872 0</inkml:trace>
  <inkml:trace contextRef="#ctx0" brushRef="#br0" timeOffset="102900.46">25997 12545 2024 0,'7'-10'0'0,"-3"5"0"0,3-1 0 0,4 3 0 0,2-2 0 0,4 4 0 0,7-1 0 0,3 2 0 0,-2 0 479 0,6 2-222 0,-3 9-110 0,1 3-13 0,-2 5-40 15,-6 1-33-15,-4 0-1 16,-5 6-126-16,-7 0 51 0,-2-2 25 0,-3 6-208 15,-6-2 112-15,-17-2 61 0,-7 1 30 0,-6-2-65 16,1-3 48-16,-6 2-30 16,6-10 27-16,2-2 231 0,2-4-106 0,8-3-78 0,1-1 450 0,3 1-208 15,9-5-209-15,7 0-65 16,3 0 0-16,3-2 0 0,21-5 0 0,6-1 0 0,7-1 0 0,4 1 0 16,4 1 0-16,0 0 0 15,-1 0 0-15,10 1 0 0,-13 2 0 0,4 0-683 16,-6 3 311-16,-4 1 105 0,-3 0 119 0,-1 0-676 15,-11 5 398-15</inkml:trace>
  <inkml:trace contextRef="#ctx0" brushRef="#br0" timeOffset="103345.01">25747 13389 2295 0,'-15'0'0'0,"0"0"0"0,4 0 0 0,2 0 0 0,1 0 0 0,2-2 0 0,3 2 0 0,1-3 0 0,2-1 352 0,5-1-158 0,13 1-79 31,5 0 108-31,4-2-94 0,5 3-37 0,1 3-21 0,-2 0 0 0,3 0-35 0,-5 0 0 0,-3 2-68 16,2 7 43-16,-8 2-9 0,-7 2 34 0,0 4-177 16,-10 2 88-16,-3 4 45 0,0 4-178 15,-14-1 100-15,-9 3-1 0,-8 0 43 0,-6-1 107 0,-3-1-38 16,-3 1-45-16,3-6 341 0,3-3-160 0,1-5-80 16,2 1-27-16,1-1 166 0,10-9-220 0,7 0 0 15,5-3 0-15,9-2 0 0,2 0 0 0,0 0 0 31,2 0 0-31,18 0 0 0,9 1 0 0,5-1 0 0,5 0 0 0,9 0 0 16,-2 0 0-16,4 0 0 0,1-1 0 0,2-1 0 16,1 1 0-16,7-1 0 0,-13 0 0 0,-3 2-60 15,-2 0-25-15,-4 4-455 0,-6 4 253 0,7 4 116 32,-12 1-921-32</inkml:trace>
  <inkml:trace contextRef="#ctx0" brushRef="#br0" timeOffset="103479.41">26721 13994 3454 0,'1'0'0'0,"1"-5"0"0,-1 0 0 0,0-2 0 0,3 1 0 0,1 0 0 0,-2 2 461 0,0-3-445 0,0 0-16 0,-1 1 0 0,2 0 0 0,1 0 0 0,-3-2 0 0,2 1 0 16,-2 2 0-16</inkml:trace>
  <inkml:trace contextRef="#ctx0" brushRef="#br0" timeOffset="105313.82">15968 14187 1873 0,'-8'-7'0'0,"-1"2"0"0,5 1 0 0,0 3 0 0,3-1 0 0,-1 0 0 0,2 2 526 0,0 0-244 0,3 0-122 15,9 0-61-15,-2 2 24 0,3 3-33 0,0 0-10 16,-1 1-350-16,1 1 154 0,-2 2 77 0,1-1-636 16,0 3 341-16,-4-1 169 0,0 4 85 0</inkml:trace>
  <inkml:trace contextRef="#ctx0" brushRef="#br0" timeOffset="105452.97">15975 14395 1248 0,'-7'0'0'0,"1"0"0"0,1 0 0 0,3 0 0 0,-2 0 0 0,3 0 0 0,1 0 0 0,0 0 314 0,0 0-139 0,1 0-68 0,7 0-35 0,1 0-205 0,1 6 94 0,0 3 34 0,0 3-212 0,1 2 128 15,-1 1 63-15</inkml:trace>
  <inkml:trace contextRef="#ctx0" brushRef="#br0" timeOffset="105589.69">16024 14821 1361 0,'-1'2'0'0,"-4"1"0"0,-1 0 0 0,1 0 0 0,1-2 0 0,2-1 0 0,0 0 0 0,2 0 0 0,0 0 287 0,0-8-124 0,0-5-53 16,7 1-41-16,3-6-156 15,1 0 63-15,4-4 31 0,2 0-480 0,1-3 265 0,0 1 118 16</inkml:trace>
  <inkml:trace contextRef="#ctx0" brushRef="#br0" timeOffset="105758.45">16235 14283 1342 0,'-14'0'0'0,"6"-1"0"0,2-2 0 0,-2-1 0 0,3 2 158 0,5 1-60 15,0-1-30-15,0 0 536 0,11 1-283 16,3 0-133-16,6-2-79 0,5 2 141 0,2-1-106 16,2 0-53-16,1 1-497 0,3-1 231 0,-5 2 102 0,-3 0 55 15,0 0-726-15,-4 0 378 16,-1 0 189-16,1 0-263 0,-9 3 210 0</inkml:trace>
  <inkml:trace contextRef="#ctx0" brushRef="#br0" timeOffset="106216.92">16436 14093 714 0,'-6'1'0'0,"-1"1"0"0,2 7 0 0,-1-2 0 0,0 3 0 0,3 4 0 0,-2 4 455 15,2 3-209-15,0 5-104 0,-2 5 72 0,1 3-93 16,0-2-42-16,-3 3 0 0,2-3-90 15,-1-2 25 48,-2 3 8-63,-1-7 49 0,-1-5 0 0,3-3-33 0,-3-4 0 0,1-4 58 0,1 2-19 0,5-9-10 0,0-3-29 0,3 0 44 0,0 0 1 0,0 0-45 0,3 0-82 0,6 0 36 0,5-2 0 0,0-1 46 0,2 1-247 0,0-4 119 16,1 3 58-16,-3-1-279 0,-2 3 140 0,-1-2 82 0,-3 3 6 0,-2 0 11 15,2 0-21-15,-7 0 55 16,-1 8 1-16,0 1 157 0,-1 5-78 0,-11 1-41 15,-3 1 393-15,0 1-204 0,-1 3-84 0,-2-3-58 16,2 2 368-16,0-3-189 0,2 0-85 0,2-2-2 16,6-3-51-16,1-3-25 0,3 0-1 0,2-2-187 15,0-1 90-15,10-2 31 16,7-3 0-16,3 0-66 0,5 0 54 0,3-3 35 0,0-4-257 16,-1 2 130-16,-1-3 15 0,0 1 48 0,-3 0-73 0,1 3 41 15,-8 0-12-15,-3 2 206 16,-4 1-84-16,0 1-34 0,-4 0-8 0,1 0 252 15,-6 3-116-15,0 7-68 0,0-2-8 0,0 4 54 16,-3-1-27-16,-2 0-20 0,0 2-151 0,1-4 62 47,-1 0 35-47,2-2 33 0,0 0-763 0,2 0 356 0,1-4 156 0</inkml:trace>
  <inkml:trace contextRef="#ctx0" brushRef="#br0" timeOffset="106425.65">16839 14125 2368 0,'-15'-8'0'0,"2"3"0"0,7 3 0 0,4 0 0 0,2 2 0 0,0 0 0 0,11 0 0 0,12 0 525 0,4 0-249 0,4 0-120 16,3-3-60-1,4 0-226-15,2-3 93 0,-4 3 33 0,1-1-450 0,-3-2 240 16,1 2 121-16,-4 1-296 0,2 2 185 0,-12-2 98 0,-3 3 47 0,-6 0-569 16</inkml:trace>
  <inkml:trace contextRef="#ctx0" brushRef="#br0" timeOffset="106567.22">16967 14175 722 0,'-23'7'0'0,"0"-1"0"15,5 1 0-15,3 5 0 0,0-4 0 0,9 3 571 0,4-1-268 0,2 1-133 0,0 0-68 0,7 3 161 16,7 1-105-16,5-4-66 0,1 0-462 0,0 1 203 31,4 0 102-31,0-3-687 0,1-1 359 0</inkml:trace>
  <inkml:trace contextRef="#ctx0" brushRef="#br0" timeOffset="106841.64">17308 14219 961 0,'-5'0'0'0,"-1"0"0"16,-1 2 0-16,-2 0 0 0,0 1 0 0,-2 7 0 0,-6 0 340 0,-2 2-152 0,-3 5-76 0,-6 2-38 0,-3 1 89 0,0-1-68 15,-4 1-29-15,-1-2 120 0,-2-2-76 0,-1-2-36 16,-1 2 146 0,4-6-96-16,7-3-45 0,6-4 1 0,3-1 159 0,11 1-101 0,0-3-43 15,9 0-33-15,4 0 45 0,18-3-35 0,10-2 0 16,9-2-37-16,5-2-73 31,0 4 32-31,2 0 0 0,0 1-247 0,1 1 144 0,-1 0 73 0,5 0 45 0,-11 2-385 0,-3-2 189 0,2 2 47 0,-8 1-341 16,1 0 223-16,-2 0 102 31,-13 0 64-31,-6 0-168 0,-9 0 112 0,-2 0 56 0,-2 0 28 0</inkml:trace>
  <inkml:trace contextRef="#ctx0" brushRef="#br0" timeOffset="107002.91">17189 14160 1330 0,'-9'0'0'15,"3"0"0"-15,-1 0 0 0,3 4 0 0,1 8 0 0,3 7 0 0,0 10 0 0,0 5 214 0,0 8-90 0,5 5-43 0,2 7 133 16,-1 4-81-16,-1-5-52 0,-2 0-1 0,0-2-153 0,-1-2 54 0,0-3 27 16,-1 4 10-16,-1-16-159 15,2-4 89-15,0-4 44 0,2-5-499 0,2-6 265 0</inkml:trace>
  <inkml:trace contextRef="#ctx0" brushRef="#br0" timeOffset="107598.68">17678 14084 1188 0,'15'-13'0'0,"4"-1"0"0,-1 4 0 16,4 5 0-16,3-2 0 0,-2 2 0 0,4 0 126 0,4 1-36 0,-5 1 112 0,1 3-84 0,-2 0-40 0,-1 0-1 0,-3 0-85 16,1 0 10-16,-11 0 34 15,-2 3-1-15,-6 3 28 0,-1-3-28 0,-2 0 1 0,0 2 9 0,-14 0 165 47,-2-1-87-47,-4 3-44 0,-5 0 14 0,-2 4-20 0,1 3-9 0,-6 2-43 0,1 7 15 0,-1 1 0 0,-2 3-1 0,-4 9-69 16,9-2 31-16,1 3-1 0,3 4 40 0,4 2 22 15,6 3-23-15,1 7 10 0,14-7-9 0,0-3 24 16,1-2 0-16,10-4-52 0,6-8-82 0,-1 4 53 16,1-15 19-16,-2-5-120 0,0-5 69 0,-4-5 37 15,-3-3-1-15,-1 2-342 0,-5-2 175 16,-1-2 67-16,-1-10 49 0,0-4-102 0,-3 0 67 16,-6-3 25-16,-1 0 8 0,-1-2 9 15,-1-2 25-15,0-1 0 0,0-5 63 0,-1-2-40 16,3 4 8-16,0-2 1 0,5 0-1 0,2 2-30 15,1 2-1-15,2-3 144 47,0 11-64-31,3 0-10-16,14 4-27 0,4 3 144 0,6 2-76 0,7 0-18 0,4 3-27 0,3 3 62 0,5-1-37 0,6 1-6 0,3 0 50 0,5-3-23 0,-5 3-7 0,-4 0 43 16,-6-1-39-16,-5 2 1 0,-2-1-38 0,-4 2 145 0,-14 0-77 0,-5 0-34 15,-7 7 0-15,-3 5 189 0,-4 3-112 0,1 3-46 16,-2 3-37-16,-3 8 98 15,-5-1-162-15,0 7 0 0,3 1 0 0,-1-2 0 16,3 0 0-16,1 0 0 0,2 3 0 0,0-3-38 0,0 7 36 0,0-9-311 16,2-5 174-16,1-2 55 15,3-4 54-15,-5-6-780 0,3 2 379 0,-4-8 202 16,0-5 96-16,0-3-495 0,-5 2 296 0</inkml:trace>
  <inkml:trace contextRef="#ctx0" brushRef="#br0" timeOffset="107757.52">17965 14371 1844 0,'-18'0'0'0,"3"-2"0"0,2 2 0 0,2 0 0 0,1 10 0 0,0 6 0 0,0 7 0 0,4 4 465 16,1 3-215-16,3 3-107 0,-2 3-54 0,4 4 12 0,-1 3-24 0,1-8-8 15,0-1-33-15,0-4-377 0,0-5 189 0,0-8 94 0,3 1-657 0,4-14 371 16</inkml:trace>
  <inkml:trace contextRef="#ctx0" brushRef="#br0" timeOffset="107922.94">18106 14294 2309 0,'0'6'0'0,"0"3"0"0,0 5 0 0,0 2 0 0,0 7 0 0,0 5 0 0,0 7 0 0,0 3 623 16,0-1-298-16,0 4-144 0,0-3-73 0,0-1-70 0,2-1-2 0,3 3 8 15,0-14-615-15,-4 0 304 16,1-5 151-16,-2-3-817 0,0-8 477 0</inkml:trace>
  <inkml:trace contextRef="#ctx0" brushRef="#br0" timeOffset="108334.73">17962 14486 971 0,'-5'0'0'0,"0"0"0"0,0 0 0 0,2 0 0 0,1 0 0 0,-1 0 363 15,3 3-169-15,0-2-78 0,0 4-41 0,1 0 42 32,6-1-40-32,5 3 8 0,-3-2-263 0,3 1 107 0,0-1 54 0,-3 2-605 0,1 0 301 0,-1 0 144 15,-5-3 80-15,1-1-178 0,-3 3 137 0,-1 0 69 16,-1-1 36-16,0 1 33 0,0-2 0 0,0 1 0 16,-1-3 0-16,-6 4 298 15,3-1-193-15,-4-3-67 0,4 3 204 0,0-3-101 16,1 2-81-16,2-1 379 0,1 1-193 0,0 0-109 31,0 1-51-31,0 0-81 0,1 2 1 0,6-1 29 0,-1 4 10 0,1-2-292 16,0 2 142-16,-1 1 70 0,-3 3 35 0,0 1-287 0,-1 0 158 0,-2 1 11 15,0 0 38-15,-5 0-28 0,-4-1 39 0,-5 1 234 16,-2-2-109-16,-1-3-41 0,0 0-26 0,-3-3 463 16,2-3-231-16,0 0-82 15,-1-1-67 1,8-3 457-1,1-1-246-15,2 0-124 0,3 0 210 0,5 0-167 0,0 0-74 0,0 0-51 0,5 0 135 0,10 0-88 0,4 0-90 0,4 4-34 16,7 2 0-16,1-1 0 0,2-1 0 0,4 3-103 16,0-2-37-16,2 0 87 0,6-1 54 15,-7 1-951 1,1-2 472-16</inkml:trace>
  <inkml:trace contextRef="#ctx0" brushRef="#br0" timeOffset="123868.15">19919 14345 833 0,'0'0'0'0,"0"0"0"0,0 0 0 0,0 0 0 0,0 0 0 0,2 0 0 0,-1 5 341 0,1-2-142 0,0 1-86 16,-1 4 83-16,3 3-79 0,0 3-39 0,0 4 94 16,1 8-57-16,0-1-43 0,0 6-1 0,-1 4 39 15,2 5-36-15,-3 2 0 0,1 5-27 0,-3-5 10 16,1 1-19-16,-1-2 0 0,-1 0 0 0,0-5 31 15,0 1 10-15,0-11-41 0,0-3 87 0,0-4-44 16,0-5 1-16,0-3 1 16,0-1 10-16,0-5-55 0,0-4 0 0,0-1-25 15,2 0 1-15,-2 0 24 0,0 0 9 0,0-1-46 0,0-5-1 0,0 0 38 16,0 0 0-16,1-3-155 0,-1 0 72 16,1 1 34-16,2 0-576 0,-2 1 287 15,2-4 110-15,3 4-715 0</inkml:trace>
  <inkml:trace contextRef="#ctx0" brushRef="#br0" timeOffset="124449.69">20315 14679 1823 0,'-1'0'0'0,"-3"0"0"0,1-3 0 0,0 2 0 0,0 1 0 0,3 0 0 0,-2 0 207 0,2 0-85 0,0 0-42 0,0 0 320 0,0 1-172 0,0 5-99 16,0 1-46-16,0-3 194 0,2 3-119 0,-1 0-60 15,4-1-21-15,-2 1 114 0,2-1-133 0,0 1-58 16,-1-3 0-16,-1 3 0 0,2-1 0 0,-2-2 0 15,-1-1 0-15,1-1 0 0,-1 1 0 16,-2-1 0-16,2 0 0 0,0 0 0 16,-2-2 0-1,0 0-58-15,0 0-163 0,0 0 77 0,0 0 74 0,0 0-928 0</inkml:trace>
  <inkml:trace contextRef="#ctx0" brushRef="#br0" timeOffset="125776.01">20963 14391 2079 0,'-17'24'0'0,"-1"3"0"0,0 2 0 0,0 7 0 0,-1 11 0 0,3-4 0 0,4 7 253 16,1 3-107-16,8 1-54 0,3-4-27 0,0 3 189 16,6-20-112-16,14-1-53 15,4-6 18-15,5-4-35 0,4-5 1 0,3-1-424 0,-2-8 190 0,1-4 100 16,2-1 49-1,-2-3-762-15,0 0 387 0,1-3 193 0,-10-8 5 0</inkml:trace>
  <inkml:trace contextRef="#ctx0" brushRef="#br0" timeOffset="126002.16">21199 14591 1249 0,'-10'-9'0'0,"4"-1"0"0,1 5 0 0,3-1 0 0,2 0 0 0,0 3 165 0,8-1-68 0,8 4-30 16,8 0 304-16,0 0-166 0,4 0-74 0,-1 10-40 15,2 0-26-15,-4 4-1 0,-1 1-26 0,-2 4-147 16,-1 2 83-16,-11 1 28 0,-5 4-1 0,-5 0-21 16,0 2 28-16,-15 1 1 15,-8 0 102-15,-7-3-47 0,-5-3 0 0,-5-2-28 16,-3-4 22-16,1-4 0 16,-3 1-57-16,11-9-212 0,2-5 114 0,6 0 63 0,9 0 25 0,8-11-559 15,7-4 269-15,2-5 127 0,20-7 74 0</inkml:trace>
  <inkml:trace contextRef="#ctx0" brushRef="#br0" timeOffset="126186.37">21498 14451 1867 0,'-2'-3'0'0,"-4"0"0"0,-2 0 0 0,-3 3 0 0,0 3 0 0,-1 9 0 0,-5 6 0 0,0 4 825 16,1 6-393-16,2 2-197 0,1 2 110 0,4 7-153 15,3 3-157-15,6-2-35 0,0 0 0 0,6-1 0 16,10-3 0-16,10-2 0 0,4 1 0 0,-1-11 0 15,2-3 0-15,2-4-329 0,-1-4 17 0,-2-1 175 16,4 0-723-16,-9-9 393 0,-1-3 214 16,-1 0 108-16,-2-3-483 0</inkml:trace>
  <inkml:trace contextRef="#ctx0" brushRef="#br0" timeOffset="126343.35">21777 14668 1641 0,'-7'-13'0'0,"-1"3"0"0,2 2 0 0,3 1 0 0,3 4 0 0,0 2 178 0,0-1-70 0,3 2-35 0,10 0 424 0,2 0-234 0,0 0-113 0,5 0-56 0,3 3-113 16,-3 4 28-16,5 0 10 15,-2-3 19-15,-2 3-548 0,1 0 274 0,3 1 137 16,-4-1-622-16,1-2 372 0,-3 2 180 0</inkml:trace>
  <inkml:trace contextRef="#ctx0" brushRef="#br0" timeOffset="126536.28">22177 14459 1678 0,'-8'-1'0'0,"3"0"0"0,1-2 0 0,-2 3 0 16,4 0 0-16,0 4 0 0,1 10 0 0,1 4 704 0,0 4-333 0,0 3-157 0,0 3 204 0,0 2-190 16,1 1-94-16,4 2-49 0,-2 6-91 0,0-4 17 15,1 0 0-15,0-3-336 0,-2 1 181 0,0-3 91 16,-1 3 56-16,2-10-237 0,-3-2 135 0,0-5 70 15,0-5-41-15,0 1-664 0,0-3 339 16,0-9 183-16</inkml:trace>
  <inkml:trace contextRef="#ctx0" brushRef="#br0" timeOffset="126754.57">22431 14397 1413 0,'13'0'0'0,"4"0"0"0,-6 1 0 0,6 8 0 0,0 4 0 0,2 4 282 0,1 3-122 16,0 6-52-16,-1 3 248 0,-1 3-160 0,-5 7-79 31,-3 1-40-15,-2 2 3-16,-3 8 9 0,-5-8-52 0,0-1-54 0,-13 2 27 0,-2-4 0 0,-8-3 27 0,0 3-171 0,-4-12 81 0,1-5 45 0,-1-4-463 47,2-4 223-47,-1-5 134 0,4 0-11 0,5-9-577 0</inkml:trace>
  <inkml:trace contextRef="#ctx0" brushRef="#br0" timeOffset="126894.88">22701 14730 2230 0,'18'-10'0'16,"3"3"0"-16,8 2 0 0,-2 1 0 0,2 3 0 0,0 0 0 0,3-1 245 0,1 0-104 0,3 2-43 0,-7 0 108 0,1 0-84 15,-2 0-43-15,-4 0-608 0,2 0 283 0,-3 0 151 16,-7 0 62-16,-5 2-867 15</inkml:trace>
  <inkml:trace contextRef="#ctx0" brushRef="#br0" timeOffset="127070.41">22975 14475 1630 0,'0'0'0'0,"0"2"0"0,0-1 0 0,-2 4 0 0,0 2 0 0,2 7 367 0,0 4-165 0,0 10-73 16,0 5 217-16,0 7-154 0,2 4-78 0,1 4 155 15,1 1-115-15,-1 3-50 16,0-7-38-16,-2-9-469 0,2-1 220 0,1-4 111 16,0 1 63-16,-1-13-781 0,-1-6 407 0</inkml:trace>
  <inkml:trace contextRef="#ctx0" brushRef="#br0" timeOffset="128014.75">24190 14386 1595 0,'-20'4'0'0,"1"7"0"0,1 13 0 0,-4 5 0 0,8 3 0 0,-1 7 0 0,6 1 0 0,3 2 520 0,3 1-242 0,3 2-111 0,8-10 30 0,12 1-80 16,4-5-40-16,5-3-110 0,1-2 35 0,9 1 9 15,-4-9 26-15,-2-3-467 0,1-1 234 0,-2-2 116 16,-3-1 59-16,0-1-775 0</inkml:trace>
  <inkml:trace contextRef="#ctx0" brushRef="#br0" timeOffset="138493.93">23658 14514 1407 0,'-2'-2'0'0,"2"-2"0"0,0 3 0 0,0 1 0 0,0 0 0 0,0 0 189 15,0 0-80-15,0 13-35 16,2 8 362-16,1 6-199 0,2 7-99 0,0 9-41 0,-2 3 107 0,-1 2-83 31,-1 8-42-31,-1 2 8 0,0 0-25 0,0 4 10 32,0-13-34-32,0-2-221 0,0-8 111 0,0-4 54 0,0-8 29 0,0 4-394 0,0-16 191 0,0-8 111 0,0-3-266 0,0-4 165 15,1 0 15-15,1 0-432 0</inkml:trace>
  <inkml:trace contextRef="#ctx0" brushRef="#br0" timeOffset="138986.6">23899 14826 1192 0,'-11'0'0'0,"-5"0"0"0,7 0 0 0,1 3 0 0,0 0 0 0,2-1 0 0,3 1 0 0,-3 5 175 15,6-4-72-15,0 4-33 0,0-1-34 0,2 1 3 16,7-2 0-16,-1 3-62 0,2-4 27 0,1 0-1 16,2-1 36-16,-2 2-330 0,1-2 161 15,1-2 90-15</inkml:trace>
  <inkml:trace contextRef="#ctx0" brushRef="#br0" timeOffset="139189.47">24413 14593 1728 0,'0'0'0'0,"0"0"0"0,0-2 0 0,0 2 0 0,0 0 0 0,0 0 381 16,7 0-163-16,3 6-94 0,1 4-44 0,4-1 179 31,0 2-111-31,2 0-55 0,-1 5-356 0,3-2 145 0,-2 1 78 0,2 2 39 16,1 1-671-16,-1-2 341 0,2 4 172 15,-2-6-559-15</inkml:trace>
  <inkml:trace contextRef="#ctx0" brushRef="#br0" timeOffset="139378.32">24796 14417 662 0,'-1'-12'0'0,"-2"1"0"0,1 0 0 0,2 4 0 0,-1 5 568 0,0 1-256 0,0 1-142 16,-3 16-66-16,0 10 220 0,-3 10-144 0,0 10-71 31,-4 11 346-31,0 3-214 0,-1 5-101 0,-3 6-52 0,2 5 67 0,-4 5-58 0,-1 9-21 16,3-16-367-16,0-1 164 0,2-4 82 16,4-6 42-16,1-9-606 0,2-1 333 0,6-24 153 15,0-15 6 1,0-4-346-16,0-10 172 0</inkml:trace>
  <inkml:trace contextRef="#ctx0" brushRef="#br0" timeOffset="139536.43">24839 14790 1281 0,'3'-10'0'0,"3"3"0"0,3 2 0 0,3-2 0 0,4 5 0 0,1 0 710 0,4 2-336 0,5 0-168 0,2 0-84 0,6 0-7 16,-3 5-43-16,3 1 0 0,1 0-34 0,0-2-569 15,0 4 284-15,2-4 152 16,-7 1-487-16</inkml:trace>
  <inkml:trace contextRef="#ctx0" brushRef="#br0" timeOffset="139809.6">25491 14629 1128 0,'-5'0'0'0,"-5"0"0"0,2 0 0 0,-2 4 0 0,1 6 0 0,2 6 739 0,3 4-350 0,1 3-176 15,3 1-88-15,0 7 329 16,2-2-213-16,9 0-102 0,7-3-50 16,2 0-156-16,6-3 63 0,-1-8 15 15,4-4-322-15,0-7 174 0,1-4 87 0,-3 0-105 0,6-1 111 0,-9-17 36 16,-5-2-1-16,-2-4-158 0,-6-4 83 0,-3-3-58 0,-4-1 45 16,-4 0 180-16,0 1-61 0,-6-1-29 15,-9 2-1-15,-4 0 189 0,-1 1-114 0,-5 8-13 16,-4 3 82-16,0 7-45 0,-2 4-41 0,-2 7-272 15,1-3 120-15,4 3 67 32,7 0 26-32,5 10-308 0,7 2 158 0,3 2 62 0,6 0 43 0</inkml:trace>
  <inkml:trace contextRef="#ctx0" brushRef="#br0" timeOffset="139979.76">25949 14390 785 0,'19'-14'0'0,"0"5"0"0,2 4 0 0,3 5 0 0,0 0-1 0,5 0 855 0,1 5-402 0,-2 11-214 16,-2 9 537-16,1 4-371 0,-3 3-185 0,0 6-14 0,-2 3-205 0,-7-2 0 16,-5 4 0-16,-7 6 0 31,-3-1 0-31,0 5 0 0,-14 7 0 0,-10-10-255 0,-5 0 4 0,-4 0 143 16,-5-3 72-16,-6 4-929 0</inkml:trace>
  <inkml:trace contextRef="#ctx0" brushRef="#br0" timeOffset="140436.92">26575 14682 1389 0,'0'0'0'0,"0"0"0"0,4 0 0 0,0-3 0 0,5 0 0 0,11 1 0 0,7-4 0 0,8 3 275 16,7-1-118-16,7-2-60 0,4 3 123 0,-1 1-90 15,4-1-37-15,-12 1-262 16,-2 2 104-16,-8 0 52 0,-7 0 25 0,-2 0-474 0,-5 5 259 0,-11 0 116 47,-7-1 63-47,-2-1-569 0</inkml:trace>
  <inkml:trace contextRef="#ctx0" brushRef="#br0" timeOffset="140592.51">26874 14357 1376 0,'-7'-1'0'0,"0"-5"0"0,1 1 0 0,5 5 0 0,1 0 0 0,0 2 0 0,0 13 0 0,3 6 168 0,4 8-56 0,0 1 339 15,0 8-207-15,-1 2-102 0,1 7-53 0,-2 9-82 16,-1-4-9-16,2 3 40 0,-2-2 0 0,3 1-540 16,0-4 270-16,0 6 145 15,-1-17 57-15</inkml:trace>
  <inkml:trace contextRef="#ctx0" brushRef="#br0" timeOffset="140853.57">27213 14514 1333 0,'20'-19'0'0,"0"4"0"0,5 10 0 0,0 1 0 0,8 2 0 0,-2 2 0 0,2 2 335 15,-4 10-153-15,-3 7-62 0,2 1-47 0,-5 6-59 16,-3 1-1-16,-2 7 35 0,-12 0-11 0,-4-1-243 16,-2 4 121-16,-8 0 62 0,-13 0-93 0,-8 5 86 15,-4-13 30-15,-4 0 209 0,1-8-125 0,-2 1-35 16,4-4 0-16,-2 0 189 0,9-5-127 0,6-5-49 15,5-1-5-15,3-1 435 0,7-3-227 0,2 2-104 32,4-1-79-32,8-1 0 0,14 2-44 0,8-5 0 0,5 0-254 0,4 2 137 15,3-2 53-15,2 0-569 0,4 0 312 0,-1 0 159 0,5 0 14 16,-11 0-313-16,1 0 158 0,-6 0 115 16,-3-2 55-16,-5 2-430 0</inkml:trace>
  <inkml:trace contextRef="#ctx0" brushRef="#br0" timeOffset="141043.25">27907 14529 2044 0,'-23'-9'0'0,"3"6"0"0,0 2 0 0,1 1 0 0,-1 6 0 0,-1 11 0 0,0 5 0 0,7 4 328 0,3 6-145 0,2 4 295 16,6 5-220-16,3 4-110 0,0 6-45 0,14-6-105 15,5-1 40-15,6-3 0 0,4-2-1 0,1-6-205 16,5 0 112-16,-5-13 43 15,1-4 25-15,-1-2-679 0,0-5 353 0,-2-7 176 0,4 1-751 0</inkml:trace>
  <inkml:trace contextRef="#ctx0" brushRef="#br0" timeOffset="141641.57">28287 14495 976 0,'-6'-15'0'0,"3"4"0"0,3 5 0 0,0 1 0 0,1-2 0 0,11 5 0 0,7 1 276 0,3 1-118 15,2 0-59-15,5 0-1 0,1 1-20 0,1 8-9 16,-3 4-29-16,0 2-70 0,-4 3 35 15,-6 3 0-15,-1 6 44 0,-14 0-80 0,-3 3 36 0,0 5-1 16,-15 0 187-16,-2 1-76 16,-6 6-28-16,-1-7-9 0,-4-1 241 0,2 1-139 0,1-6-70 0,2-3 89 15,3 1-70-15,9-12-50 16,3-1 1-16,7-4 41 0,1-4-40 0,0-3-1 16,11 1-30-16,9-4-156 0,8 0 72 15,0-8 36 1,3-3-524-16,1 0 280 0,2-2 124 0,-5-1 70 0,-3 4-829 0,-4-2 415 15,-2 0 211-15</inkml:trace>
  <inkml:trace contextRef="#ctx0" brushRef="#br0" timeOffset="141799.17">28350 14650 1103 0,'-21'0'0'0,"7"0"0"0,5 0 0 0,3 0 0 0,6 0 179 0,0 0-70 0,6 0-25 0,9 5-9 31,8 2 439-31,4-1-237 0,2 2-119 0,4 2-4 0,5 0-47 0,1 1-40 0,0-2 1 16,4 1-686-16,-2 1 329 0,0-4 164 0,3 3-793 0</inkml:trace>
  <inkml:trace contextRef="#ctx0" brushRef="#br0" timeOffset="141955.87">28949 14744 1491 0,'-2'-7'0'0,"-2"-3"0"0,2 3 0 0,2 2 0 0,0-2 0 0,0 2 0 0,2 2 345 31,4-1-154-31,6 3-75 0,4-3-14 0,1 2-21 0,3-1-11 0,2 2-31 16,0-2-689-16,3 0 333 0</inkml:trace>
  <inkml:trace contextRef="#ctx0" brushRef="#br0" timeOffset="142237.13">29282 14537 779 0,'2'-7'0'0,"-1"2"0"0,4-3 0 16,0 2 0-16,8 2 439 16,2-3-189-16,3 4-112 0,5 3-52 0,2 0 199 0,4 3-124 0,0 11-62 15,3 1-5-15,-7 6-56 0,-3 1-1 0,-5 8 1 16,-2 4-113-16,-10 1 56 0,-3 5 39 0,-2-1-180 16,-12 0 99-16,-15 2 50 0,-5-1 25 0,-7-3-8 15,-2 1 0-15,3-13-48 0,2-4 24 0,-1-4 130 16,4-3-56-16,2-4-28 15,1-1 471-15,14-7-221 0,2-2-121 0,10 0-60 0,2 0 242 0,2-2-152 16,2-2-113-16,13 1-74 16,9 0 0-16,6-3 0 47,6 3 0-47,1-1-105 0,6-2 10 0,-4 2 62 0,2 0 36 0,-4 2-640 0,2-3 325 15,0 4 88-15,1 0-237 0,-8 0 215 0,-3-2 104 0,-3 3 52 0</inkml:trace>
  <inkml:trace contextRef="#ctx0" brushRef="#br0" timeOffset="142460.14">29791 14404 2598 0,'10'-21'0'0,"0"9"0"0,5 5 0 0,4 5 0 0,3 2 0 0,0 2 0 0,4 13 0 0,-3 7 0 0,1 4 294 0,-2 5-128 0,-3 4-63 16,-1 2 16-16,1 8-30 15,-9-4-10-15,-5 2-112 0,-3 2 37 0,-2 5-1 0,-8-4 35 16,-11 8-209-16,-8-11 100 0,-2-2 55 0,-5 0 27 16,-4-5-308-16,-1-2 165 0,-4 0 12 0,7-17-418 15,4-6 234 1,7-6 133-16,4-5 66 0,4-1-481 0</inkml:trace>
  <inkml:trace contextRef="#ctx0" brushRef="#br0" timeOffset="142602.72">30146 14558 1595 0,'26'-17'0'0,"5"5"0"0,3 5 0 0,5 1 0 0,3 1 0 0,1 1 0 0,-12 4 712 0,2 0-336 0,-1 0-170 0,0 0-83 0,-2 7-149 16,6 1 42-16,-12 0-10 0,2 3-897 0,-1 2 436 16,-2-2 218-16</inkml:trace>
  <inkml:trace contextRef="#ctx0" brushRef="#br0" timeOffset="143008.72">30296 14793 1980 0,'-5'-6'0'0,"1"-3"0"0,4 6 0 0,0 2 0 0,2 1 0 0,14 0 335 0,4 0-148 16,4 0-65-16,6 0 17 0,2 0-50 0,4 1-26 16,6-1 1-16,4 3-480 15,7-3 236-15,-5 0 105 0,4 0-739 0,-6 0 388 0,0 0 193 16,-7-4 98-16,4-2-239 0,-17-5 192 0,-3 2 91 0,-6-2 38 15,-1-1 53-15,-1 2 0 0,-2-2 0 0,-12 2 0 16,1 3 0-16,-2 0 0 0,0 4 0 0,-8 1 333 16,1 0-215-16,-2 2-73 15,-2 0 653-15,3 2-336 0,-1 10-131 0,4 5-86 16,1 0 388-16,4 7-248 16,0 0-123-16,0 3 123 0,7 0-123 0,8 2-52 15,3-5-41-15,4-2-101 0,5 0 36 0,6-8-1 0,5-2 36 0,3-3-61 16,-2-9 26-16,3 0 0 0,-3-11-103 0,-3-7 69 15,-4-8 34-15,-2-1 10 0,-16-5-88 0,-3-4 49 16,-10-2-33-16,-1-2-3 0,-1-1 11 0,-19-1-3 16,-9 8 21-16,-7 4 193 15,-8 6-82-15,-5 6-42 0,-2 6-12 0,-2-1 83 16,12 12-37-16,4 1-31 0,2 0 7 16,6 9-25-16,6 8 24 0,-3 1-13 0,17 9-427 0,2 0 200 15,4 5 98-15,3 2-853 16,0 0 455-16</inkml:trace>
  <inkml:trace contextRef="#ctx0" brushRef="#br0" timeOffset="147779.41">23578 15874 1217 0,'-16'-15'0'0,"7"4"0"0,0 0 0 0,4 1 0 0,2 1 0 0,1-3 0 0,1-3 129 0,1 6-50 0,0-5 1 16,10 2 258-16,5 0-149 15,3 3-76-15,3 1 73 0,2 3-79 0,-1 3-34 0,4 0 0 16,0 2-1-16,-3 0-34 0,6 6 11 0,-5 3-11 0,-3 6-65 15,-3 2 33-15,-3 2-1 16,-2 4-57-16,-3 3 55 0,-8 0-10 0,-2 1 46 16,0-2-31-16,-17 4-14 0,0-6 0 15,-5 6 66-15,-1-9-5 0,-5 0-57 0,-4-3 18 0,-1-3-11 16,-3 0 16-16,5-8-4 0,0-1-1 0,2-5-210 16,2 0 100-16,6 0 51 0,0-1-319 0,9-9 167 15,7-2 88-15,5 2-169 16,0-5 119-16,10-2 59 15,8-1 20-15,5 1-352 0,4 1 196 0</inkml:trace>
  <inkml:trace contextRef="#ctx0" brushRef="#br0" timeOffset="147946.6">23849 15716 962 0,'6'-21'0'0,"-1"3"0"0,-4 7 0 0,-1 3 0 0,0 2 0 0,-3 4 308 0,-8 2-134 0,-4 0-68 16,2 11-34-16,-4 5 465 15,1 7-239-15,1 1-135 16,4 4-62-16,0 2 244 15,5 3-154-15,3-3-75 0,3 7-44 0,0-6-9 0,14-2-25 0,5 1 1 0,3-2-351 0,10-1 175 16,4 1 98-16,0-8-249 16,0-3 164-16,2-3 81 0,0-1 41 0,-2-8-777 0,0 1 360 0,-3-6 196 15,-5 0 91-15</inkml:trace>
  <inkml:trace contextRef="#ctx0" brushRef="#br0" timeOffset="148095.88">24231 15872 2149 0,'-8'-16'0'0,"-2"-2"0"0,3 7 0 0,2 3 0 0,-1 1 0 0,6 2 0 0,0 2 0 0,0 0 0 0,0 2 0 0,11-2 224 0,6 3-94 0,3 0-139 16,1 0 47-16,2 4 11 0,0 4-11 0,2 1-536 31,-3 0 268-15,3 0 134-16,-2 3 68 0,2-1-282 0,-6-2 169 0,0 2 89 0</inkml:trace>
  <inkml:trace contextRef="#ctx0" brushRef="#br0" timeOffset="148254.79">24409 15680 1667 0,'-10'-4'0'0,"-2"1"0"0,2 0 0 0,1 3 0 0,4 6 0 0,-1 12 0 0,0 4 0 0,5 6 270 16,-1 5-106-16,2 2-68 0,0 4-41 0,0 3-16 0,0 2-1 16,0-2 1-16,2 3-443 0,5-8 216 0,-1-4 113 15,-2-3 56-15,-1-1-313 16,1-5 175-16</inkml:trace>
  <inkml:trace contextRef="#ctx0" brushRef="#br0" timeOffset="148382.35">24508 15763 0 0</inkml:trace>
  <inkml:trace contextRef="#ctx0" brushRef="#br0" timeOffset="148718.19">24673 15683 1786 0,'-16'-10'0'0,"9"3"0"0,1 4 0 0,0 1 0 0,4 0 0 0,2 1 0 0,0 1 599 0,0 0-285 0,2 0-139 0,10 3 195 0,1 5-166 15,1-1-84-15,2 3-28 0,2-2-10 0,0 2-45 16,-2 2 0-16,2-1-141 16,-2 3 71-16,3-2 44 0,-6 1-9 0,2-2-391 0,-4 2 213 0,0 1 106 15,0-3 54-15,-3 3-696 0,-1-5 345 16,-2 3 145-16,-2-3-423 0,-2 0 304 0</inkml:trace>
  <inkml:trace contextRef="#ctx0" brushRef="#br0" timeOffset="148937.09">25031 15450 1587 0,'0'-9'0'0,"0"2"0"0,-1 2 0 0,1 2 0 16,0 1 0-16,0 1 0 0,0 1 570 0,0 0-271 0,0 13-131 15,0 8 284-15,0 9-207 0,-6 11-95 0,-5 10 125 31,-8 11-119-31,-1 13-127 0,-9 13-29 16,-6 17 0-16,-9 24 0 0,4-9 0 0,-3 8 0 0,2 2-164 16,2-4-37-16,6-2 119 0,-1 4 70 0,14-39-1011 0</inkml:trace>
  <inkml:trace contextRef="#ctx0" brushRef="#br0" timeOffset="149950.54">25543 15933 1724 0,'-7'-6'0'0,"3"4"0"0,2-3 0 0,2 5 0 0,0 0 0 0,3 0 0 0,14 0 0 0,1 0 319 0,7 0-139 0,3-3-71 16,3 2-34-16,5-2 235 0,-3-1-140 15,1 3-66-15,3-3-110 0,-4 3 46 0,3-3-1 0,-1 3 11 32,-5 0-408-32,-5 1 200 0,-3 0 98 0,-3 0-548 0,-6 0 275 0,1 0 170 0,-9 0-2 0,-3 0-331 15,-2 0 229-15</inkml:trace>
  <inkml:trace contextRef="#ctx0" brushRef="#br0" timeOffset="150101.32">25862 15704 1199 0,'-8'3'0'0,"-2"6"0"0,5 2 0 0,0 6 0 0,2 5 0 0,-1 4 0 0,4 5 0 0,0 2 334 0,0 2-147 15,0 2-74-15,0 1-112 0,6 2 48 0,1-6-10 16,4-6 0-16,0-2-532 0,2-4 258 0,2-5 129 16</inkml:trace>
  <inkml:trace contextRef="#ctx0" brushRef="#br0" timeOffset="150402.25">26131 15663 894 0,'12'-20'0'0,"1"5"0"0,6 3 0 0,3 4 0 0,6-1 0 0,-4 8 0 0,2 1 431 0,-1 0-196 16,-1 7-98-16,0 10 7 0,1 1-42 0,-7 1-37 0,-6 6 0 15,-3 2-161-15,-6 3 67 0,-3 4 33 16,0 3 10-16,-8-4-88 0,-10 1 56 0,-3 2 27 15,-7-4 168-15,-1 2-60 0,-4-10-45 0,1-2-49 16,2-8 170-16,0-2-101 0,4-7-31 0,-2 2 336 16,11-7-185-16,6 0-88 0,2 0-43 15,4 0 156-15,5-1-100 0,0-5-42 0,2-3-65 16,14 1-35 0,6-1 5-16,6 1 0 0,2 0-281 0,2 2 169 0,1-1 69 0,0 2 40 15,3 0-239-15,1 0 101 0,2 0 82 0,2 1-710 16,-5-2 369-16,1 2 181 0,0-3 91 0,-3 1-424 15,-1-5 257-15,1 3 119 0</inkml:trace>
  <inkml:trace contextRef="#ctx0" brushRef="#br0" timeOffset="150687.22">26775 15591 952 0,'-1'-24'0'0,"-5"2"0"0,3 3 0 0,1 2 0 0,2-1 0 0,0 7 0 0,0 1 498 0,5 2-230 15,9 1-115 1,2 2 197-16,6-1-146 0,-2 3-88 0,3 3-39 0,4 0-66 0,0 8 0 15,2 4 25-15,0 4-51 0,-8 4 22 0,-1 4-1 32,-7 5 31-32,-6 3-153 0,-5 2 77 0,-2 8 47 0,-5-2-8 0,-14-2 10 15,-2 2 0-15,-3 0-35 0,-2 3 356 0,-2-9-157 16,0-2-81-16,1-3-37 0,3-2 375 0,2-6-196 16,3 1-183-16,6-8-52 0,9-5 0 0,4-3 0 0,0-1 0 0,4-5 0 31,14 3 0-31,4-3 0 0,7 0 0 0,-1 0 0 0,5 0 0 0,-2 0 0 15,3-3-599-15,-4 3 227 16,-3-2 109 0,-2 1-513-16,-2-1 369 0,-6 2 185 0,1 0 82 0,-9 0-407 0</inkml:trace>
  <inkml:trace contextRef="#ctx0" brushRef="#br0" timeOffset="150834.01">26755 15762 1766 0,'-20'-16'0'0,"3"8"0"0,6 3 0 0,7 4 0 0,3-2 0 0,1 3 0 0,4 0 0 0,14 0 568 16,8 0-265-16,2 4-133 0,7 4 89 0,-2-1-118 16,-2 1-52-16,7 1-27 0,-2 1-569 0,0-1 272 15,3 2 145-15,-4 1-809 0,-4-1 446 0,3 0 223 16</inkml:trace>
  <inkml:trace contextRef="#ctx0" brushRef="#br0" timeOffset="151018.23">27309 15816 2258 0,'-8'-7'0'0,"6"2"0"0,-1-2 0 0,1 4 0 0,2 1 0 0,0 1 0 0,0 0 0 0,9 1 341 0,8 0-152 0,4 0-76 16,5 1 97-16,2 2-77 0,2 3-52 0,0-2-269 16,6-1 113-16,-1 1 56 0,1 0 29 15,2-1-502-15,-6-2 261 0,-2 0 134 16,-2-1 67-16,-3 0-600 0,-2 0 228 0,4 0 173 0</inkml:trace>
  <inkml:trace contextRef="#ctx0" brushRef="#br0" timeOffset="151347.29">28019 15519 2757 0,'-5'-3'0'15,"2"0"0"-15,2 1 0 0,0 2 0 0,-2 0 0 0,1 8 0 0,-2 3-1 0,3 9-1 0,-4 2 0 0,2 4 266 0,-1 4-113 0,-2 1-58 0,-4 5-39 0,5-2-17 0,-3 0-1 32,0 0 0-32,-3-4-129 0,3 2 73 0,2-12 24 0,-1-8-15 0,4-2 23 0,1-5 1 0,0-5 23 0,2 0 131 0,0 0-70 15,0-7-31-15,2-6 148 0,9-1-191 0,2 1-23 16,4 2 0-16,0 0 0 16,5 3 0-16,-1 3 0 0,5 4 0 0,-3 1 0 15,2 0 0-15,-1 0 0 0,-1 10 0 0,-1 5-41 16,-3 2 4-16,-2 4 5 15,0 6-116-15,-8-3 35 0,-6 2 52 0,-3 3-105 0,0-4 64 0,-19 2 30 16,-3 1-10-16,-5-6 167 0,-5-4-62 0,-5-3-31 16,-1-3 0-16,-1-3 64 0,-6 0-56 0,6-8 7 15,-1-1-384-15,2 0 171 0,5-8 85 0,4-6 52 16,2-9-314-16,12-7 178 16</inkml:trace>
  <inkml:trace contextRef="#ctx0" brushRef="#br0" timeOffset="151472.5">27997 15572 1753 0,'7'-10'0'16,"0"-2"0"-16,4 5 0 0,-1-3 0 0,5 5 238 0,4-1-100 0,3 0-41 15,4 5-35-15,2-1 575 0,5 2-300 0,2 0-150 16,6 0-75-16,2 6-398 0,-3-1 156 0,0 4 84 16,1 1-1005-16</inkml:trace>
  <inkml:trace contextRef="#ctx0" brushRef="#br0" timeOffset="151668.26">28585 15683 2415 0,'-8'-10'0'0,"-1"0"0"0,7 6 0 0,2 3 0 0,2-1 0 0,11 2 0 0,4 0 0 0,7 0 665 15,5 0-320-15,1 2-154 0,4 1-226 0,0-1 36 16,1 4-1-16,2-5 45 0,-4 3-786 0,1-1 388 15,-6 4 194-15,-1 0-942 16</inkml:trace>
  <inkml:trace contextRef="#ctx0" brushRef="#br0" timeOffset="151792.1">28709 15879 1710 0,'-20'0'0'0,"4"0"0"0,2 3 0 0,0-2 0 0,11-1 0 0,3 3 0 0,0-1 268 0,0 1-116 0,14 3-58 16,4-2-20-16,5-1 368 15,2 2-204-15,4-1-100 0,1-1-414 0,3-2 157 0,5 2 86 16,-4-3-878-16,-1 0 456 0</inkml:trace>
  <inkml:trace contextRef="#ctx0" brushRef="#br0" timeOffset="152043.09">29160 15836 1138 0,'-4'-7'0'0,"0"2"0"0,0 1 0 0,0 2 0 0,1 2 452 0,-1 0-199 0,3 0-113 0,-1 11-53 0,2 5 432 15,0 5-242-15,2 3-120 0,9 2-52 16,2-2 13-16,3-1-41 0,4 1 0 0,3-3-136 0,2-2 47 16,5-2 34-16,0-8-284 0,1-4 148 0,4-5 76 15,0-2 37-15,-2-14-179 16,0-7 117-16,-8-4-35 0,-8-5 53 0,-7-1 56 31,-4-6-63-31,-6 1 0 0,0-6-33 0,-5 6 212 0,-16 1-79 0,-5 8-36 0,-5 2 195 0,-8 3-89 16,-1 12-62-16,1 7 199 0,-1 5-113 0,3 0-40 15,2 5-33-15,1 10-232 0,13 9 95 0,7 2 52 16,6 5 26-16,6 6-981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396C9B-D1AF-486D-A51D-679299F44C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F98543-9A8C-43F5-9D45-7C4D827A6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479B15-98CB-4244-BBCB-6F582476F5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D18DF-EFA3-4A15-AFB0-2D2F93E7E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46774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customXml" Target="../ink/ink2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25.xml"/><Relationship Id="rId4" Type="http://schemas.openxmlformats.org/officeDocument/2006/relationships/image" Target="../media/image5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28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61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customXml" Target="../ink/ink29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63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customXml" Target="../ink/ink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customXml" Target="../ink/ink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70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customXml" Target="../ink/ink3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72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5" Type="http://schemas.openxmlformats.org/officeDocument/2006/relationships/image" Target="../media/image77.png"/><Relationship Id="rId4" Type="http://schemas.openxmlformats.org/officeDocument/2006/relationships/image" Target="../media/image6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考察曲线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上对应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及对应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1310295"/>
              </a:xfrm>
              <a:prstGeom prst="rect">
                <a:avLst/>
              </a:prstGeom>
              <a:blipFill>
                <a:blip r:embed="rId2"/>
                <a:stretch>
                  <a:fillRect l="-1444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2107966"/>
                <a:ext cx="1073030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割线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的方向向量是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m:rPr>
                        <m:nor/>
                      </m:rPr>
                      <a:rPr lang="zh-CN" altLang="en-US" sz="3200" b="1" i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∥</m:t>
                    </m:r>
                    <m:d>
                      <m:d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den>
                        </m:f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2107966"/>
                <a:ext cx="10730306" cy="995144"/>
              </a:xfrm>
              <a:prstGeom prst="rect">
                <a:avLst/>
              </a:prstGeom>
              <a:blipFill>
                <a:blip r:embed="rId3"/>
                <a:stretch>
                  <a:fillRect l="-1477" b="-7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103110"/>
                <a:ext cx="10730306" cy="1450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取极限得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处切线的方向向量（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切向量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𝑻</m:t>
                        </m:r>
                      </m:e>
                    </m:acc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：方向余弦是多少？）；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103110"/>
                <a:ext cx="10730306" cy="1450525"/>
              </a:xfrm>
              <a:prstGeom prst="rect">
                <a:avLst/>
              </a:prstGeom>
              <a:blipFill rotWithShape="1">
                <a:blip r:embed="rId4"/>
                <a:stretch>
                  <a:fillRect l="-1477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475793"/>
                <a:ext cx="10730306" cy="2018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曲线在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处的切线方程为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75793"/>
                <a:ext cx="10730306" cy="2018373"/>
              </a:xfrm>
              <a:prstGeom prst="rect">
                <a:avLst/>
              </a:prstGeom>
              <a:blipFill rotWithShape="1">
                <a:blip r:embed="rId5"/>
                <a:stretch>
                  <a:fillRect l="-1477" t="-1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C40CB0-F244-9DF6-ED86-709A04AA4C4F}"/>
                  </a:ext>
                </a:extLst>
              </p14:cNvPr>
              <p14:cNvContentPartPr/>
              <p14:nvPr/>
            </p14:nvContentPartPr>
            <p14:xfrm>
              <a:off x="915840" y="460440"/>
              <a:ext cx="10434240" cy="5518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C40CB0-F244-9DF6-ED86-709A04AA4C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480" y="451080"/>
                <a:ext cx="10452960" cy="55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1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2" y="1954022"/>
                <a:ext cx="10971061" cy="363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若空间曲线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acc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</m:acc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处可微，且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e>
                    </m:acc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E73A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（课本有误）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，则对应切线方程为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𝝀</m:t>
                      </m:r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𝒓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′</m:t>
                          </m:r>
                        </m:e>
                      </m:acc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   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𝝀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∈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ℝ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954022"/>
                <a:ext cx="10971061" cy="3637021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757603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：切线的参数式方程是什么？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C1E843E-C531-8E59-A27B-03AFBA9A652E}"/>
                  </a:ext>
                </a:extLst>
              </p14:cNvPr>
              <p14:cNvContentPartPr/>
              <p14:nvPr/>
            </p14:nvContentPartPr>
            <p14:xfrm>
              <a:off x="3099240" y="1049040"/>
              <a:ext cx="7166880" cy="4857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C1E843E-C531-8E59-A27B-03AFBA9A65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9880" y="1039680"/>
                <a:ext cx="7185600" cy="48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23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2" y="1954022"/>
                <a:ext cx="10971061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954022"/>
                <a:ext cx="10971061" cy="73250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757603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处的法平面方程是什么？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7603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3109722"/>
                <a:ext cx="10971061" cy="914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或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e>
                    </m:acc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</m:ac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109722"/>
                <a:ext cx="10971061" cy="914546"/>
              </a:xfrm>
              <a:prstGeom prst="rect">
                <a:avLst/>
              </a:prstGeom>
              <a:blipFill rotWithShape="1">
                <a:blip r:embed="rId4"/>
                <a:stretch>
                  <a:fillRect l="-1444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2" y="4455922"/>
                <a:ext cx="10971061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𝒅𝒛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也是切向量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55922"/>
                <a:ext cx="10971061" cy="1372683"/>
              </a:xfrm>
              <a:prstGeom prst="rect">
                <a:avLst/>
              </a:prstGeom>
              <a:blipFill rotWithShape="1">
                <a:blip r:embed="rId5"/>
                <a:stretch>
                  <a:fillRect l="-1444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1752BE-66C4-1DED-4C79-863DEC6DEAD5}"/>
                  </a:ext>
                </a:extLst>
              </p14:cNvPr>
              <p14:cNvContentPartPr/>
              <p14:nvPr/>
            </p14:nvContentPartPr>
            <p14:xfrm>
              <a:off x="1520640" y="405720"/>
              <a:ext cx="8223120" cy="5553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1752BE-66C4-1DED-4C79-863DEC6DEA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1280" y="396360"/>
                <a:ext cx="8241840" cy="55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8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i="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in</m:t>
                        </m:r>
                      </m:fNam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在相应于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的点处的切线和法平面方程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966499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直接用公式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B0FEECB-4201-AA27-D952-2A6ED47DA707}"/>
                  </a:ext>
                </a:extLst>
              </p14:cNvPr>
              <p14:cNvContentPartPr/>
              <p14:nvPr/>
            </p14:nvContentPartPr>
            <p14:xfrm>
              <a:off x="2611800" y="1280880"/>
              <a:ext cx="8677800" cy="5010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B0FEECB-4201-AA27-D952-2A6ED47DA7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2440" y="1271520"/>
                <a:ext cx="8696520" cy="50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9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520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：求曲线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520416"/>
              </a:xfrm>
              <a:prstGeom prst="rect">
                <a:avLst/>
              </a:prstGeom>
              <a:blipFill rotWithShape="1">
                <a:blip r:embed="rId2"/>
                <a:stretch>
                  <a:fillRect l="-1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426632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思路一：选一个变量作为参数；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4291920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思路二：求全微分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5F52119-ED74-E668-10C0-F19D9CDC4217}"/>
                  </a:ext>
                </a:extLst>
              </p14:cNvPr>
              <p14:cNvContentPartPr/>
              <p14:nvPr/>
            </p14:nvContentPartPr>
            <p14:xfrm>
              <a:off x="1742400" y="1974960"/>
              <a:ext cx="10321200" cy="4662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5F52119-ED74-E668-10C0-F19D9CDC42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040" y="1965600"/>
                <a:ext cx="10339920" cy="46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0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0" y="1843648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由曲面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上所有过点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的光滑曲线在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的切线所组成的平面称为曲面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切平面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843648"/>
                <a:ext cx="11007703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40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959881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二、曲面的切平面与法线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499" y="3525916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过点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与切平面垂直的直线称为曲面在点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525916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06" r="-3580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499" y="5672216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：切线一定在同一个平面上吗？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4C083F-1E88-7B29-DAA1-DF60251EA6DD}"/>
                  </a:ext>
                </a:extLst>
              </p14:cNvPr>
              <p14:cNvContentPartPr/>
              <p14:nvPr/>
            </p14:nvContentPartPr>
            <p14:xfrm>
              <a:off x="1580400" y="246960"/>
              <a:ext cx="8679960" cy="5624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4C083F-1E88-7B29-DAA1-DF60251EA6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1040" y="237600"/>
                <a:ext cx="8698680" cy="56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7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5213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设空间曲面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上的定点，并设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在该点的偏导数连续且不同时为零，通过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任意作一条在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上的光滑曲线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，设它的参数方程为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对应于点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不全为零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5213735"/>
              </a:xfrm>
              <a:prstGeom prst="rect">
                <a:avLst/>
              </a:prstGeom>
              <a:blipFill rotWithShape="1">
                <a:blip r:embed="rId2"/>
                <a:stretch>
                  <a:fillRect l="-1444" r="-1000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4F5073-4CDD-7302-2CBA-000241D2D56B}"/>
                  </a:ext>
                </a:extLst>
              </p14:cNvPr>
              <p14:cNvContentPartPr/>
              <p14:nvPr/>
            </p14:nvContentPartPr>
            <p14:xfrm>
              <a:off x="1063440" y="2109960"/>
              <a:ext cx="9993600" cy="3431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4F5073-4CDD-7302-2CBA-000241D2D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80" y="2100600"/>
                <a:ext cx="10012320" cy="34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7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4162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曲线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上，则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求等式左边的全导数，得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是曲线的切线的方向向量，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的梯度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说明任意曲线的切线总与梯度方向垂直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4162358"/>
              </a:xfrm>
              <a:prstGeom prst="rect">
                <a:avLst/>
              </a:prstGeom>
              <a:blipFill rotWithShape="1">
                <a:blip r:embed="rId2"/>
                <a:stretch>
                  <a:fillRect l="-1444" r="-889" b="-3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499" y="5006184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切平面的定义是合理的；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499" y="5838465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切平面的法向量（也称为曲面的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法向量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）可选取梯度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417483-1CD4-7252-DF9C-D7A63B4C150C}"/>
                  </a:ext>
                </a:extLst>
              </p14:cNvPr>
              <p14:cNvContentPartPr/>
              <p14:nvPr/>
            </p14:nvContentPartPr>
            <p14:xfrm>
              <a:off x="1500480" y="572760"/>
              <a:ext cx="10636920" cy="5598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417483-1CD4-7252-DF9C-D7A63B4C1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1120" y="563400"/>
                <a:ext cx="10655640" cy="56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80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p:pic>
        <p:nvPicPr>
          <p:cNvPr id="2" name="mmexport1576845374734">
            <a:hlinkClick r:id="" action="ppaction://media"/>
            <a:extLst>
              <a:ext uri="{FF2B5EF4-FFF2-40B4-BE49-F238E27FC236}">
                <a16:creationId xmlns:a16="http://schemas.microsoft.com/office/drawing/2014/main" id="{B7B2E07C-43D9-472A-B606-5D7F20407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647700"/>
            <a:ext cx="4724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764327"/>
                <a:ext cx="10730306" cy="207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处的切平面方程为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64327"/>
                <a:ext cx="10730306" cy="2071465"/>
              </a:xfrm>
              <a:prstGeom prst="rect">
                <a:avLst/>
              </a:prstGeom>
              <a:blipFill rotWithShape="1"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456727"/>
                <a:ext cx="10730306" cy="2025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处的法线方程为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456727"/>
                <a:ext cx="10730306" cy="2025811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5977F7D-14E7-E27C-22F9-BC116E2DC643}"/>
                  </a:ext>
                </a:extLst>
              </p14:cNvPr>
              <p14:cNvContentPartPr/>
              <p14:nvPr/>
            </p14:nvContentPartPr>
            <p14:xfrm>
              <a:off x="5880240" y="501480"/>
              <a:ext cx="6197760" cy="1250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5977F7D-14E7-E27C-22F9-BC116E2DC6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880" y="492120"/>
                <a:ext cx="6216480" cy="12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928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隐函数存在定理；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隐函数求导方法：公式法、全微分法、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方向导数；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梯度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E4D3C2-003D-AB3D-B4E2-4D816BAE8D67}"/>
                  </a:ext>
                </a:extLst>
              </p14:cNvPr>
              <p14:cNvContentPartPr/>
              <p14:nvPr/>
            </p14:nvContentPartPr>
            <p14:xfrm>
              <a:off x="4707360" y="2584080"/>
              <a:ext cx="5382720" cy="644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E4D3C2-003D-AB3D-B4E2-4D816BAE8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8000" y="2574720"/>
                <a:ext cx="5401440" cy="6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0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2757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),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法向量为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𝛁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𝑭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2757486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499" y="5006184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此时对应的切平面方程、法线方程及法向量的方向余弦为？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6FB540C-6409-ED56-46E2-B5FA92E73A99}"/>
                  </a:ext>
                </a:extLst>
              </p14:cNvPr>
              <p14:cNvContentPartPr/>
              <p14:nvPr/>
            </p14:nvContentPartPr>
            <p14:xfrm>
              <a:off x="1581120" y="579600"/>
              <a:ext cx="10377720" cy="5764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6FB540C-6409-ED56-46E2-B5FA92E73A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760" y="570240"/>
                <a:ext cx="10396440" cy="57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8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1478742"/>
                <a:ext cx="10760480" cy="2711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全微分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的线性主部，意味着可用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近似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478742"/>
                <a:ext cx="10760480" cy="2711640"/>
              </a:xfrm>
              <a:prstGeom prst="rect">
                <a:avLst/>
              </a:prstGeom>
              <a:blipFill rotWithShape="1">
                <a:blip r:embed="rId2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46234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回顾全微分的几何意义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54A284-A5FE-4929-9332-410292517C2F}"/>
                  </a:ext>
                </a:extLst>
              </p:cNvPr>
              <p:cNvSpPr/>
              <p:nvPr/>
            </p:nvSpPr>
            <p:spPr>
              <a:xfrm>
                <a:off x="877499" y="4215164"/>
                <a:ext cx="10760480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几何上，微分就是在点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附近存在近似曲面的平面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实际上是曲面的切平面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基本特点就是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局部以直代曲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54A284-A5FE-4929-9332-410292517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4215164"/>
                <a:ext cx="10760480" cy="2012859"/>
              </a:xfrm>
              <a:prstGeom prst="rect">
                <a:avLst/>
              </a:prstGeom>
              <a:blipFill rotWithShape="1">
                <a:blip r:embed="rId3"/>
                <a:stretch>
                  <a:fillRect l="-1473" t="-1208" r="-510" b="-8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EEBB3B3-7C80-6774-CD91-500E56FBE751}"/>
                  </a:ext>
                </a:extLst>
              </p14:cNvPr>
              <p14:cNvContentPartPr/>
              <p14:nvPr/>
            </p14:nvContentPartPr>
            <p14:xfrm>
              <a:off x="1051920" y="3549240"/>
              <a:ext cx="9771480" cy="2706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EEBB3B3-7C80-6774-CD91-500E56FBE7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560" y="3539880"/>
                <a:ext cx="9790200" cy="27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0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63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处的切平面和法线方程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632113"/>
              </a:xfrm>
              <a:prstGeom prst="rect">
                <a:avLst/>
              </a:prstGeom>
              <a:blipFill rotWithShape="1">
                <a:blip r:embed="rId2"/>
                <a:stretch>
                  <a:fillRect l="-1461" r="-618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1013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101399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AA74644-3D29-EC9F-831E-D0A806339BC2}"/>
                  </a:ext>
                </a:extLst>
              </p14:cNvPr>
              <p14:cNvContentPartPr/>
              <p14:nvPr/>
            </p14:nvContentPartPr>
            <p14:xfrm>
              <a:off x="4362840" y="252720"/>
              <a:ext cx="7147440" cy="4730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AA74644-3D29-EC9F-831E-D0A806339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3480" y="243360"/>
                <a:ext cx="7166160" cy="47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4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757603"/>
                <a:ext cx="10730306" cy="2136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：如果曲面由参数方程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𝒔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定义，如何求？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7603"/>
                <a:ext cx="10730306" cy="2136162"/>
              </a:xfrm>
              <a:prstGeom prst="rect">
                <a:avLst/>
              </a:prstGeom>
              <a:blipFill rotWithShape="1">
                <a:blip r:embed="rId2"/>
                <a:stretch>
                  <a:fillRect l="-1477" r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3109722"/>
                <a:ext cx="10971061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分别固定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𝒔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得到两条曲面上的曲线，求切向量；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109722"/>
                <a:ext cx="10971061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44" t="-3670" r="-5056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2" y="4455922"/>
            <a:ext cx="1097106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两个曲线的切向量作向量积得到法向量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971280-7A01-4C45-2B8B-E4D786882DBE}"/>
                  </a:ext>
                </a:extLst>
              </p14:cNvPr>
              <p14:cNvContentPartPr/>
              <p14:nvPr/>
            </p14:nvContentPartPr>
            <p14:xfrm>
              <a:off x="2090160" y="293760"/>
              <a:ext cx="9801000" cy="3620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971280-7A01-4C45-2B8B-E4D786882D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0800" y="284400"/>
                <a:ext cx="9819720" cy="36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5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757603"/>
                <a:ext cx="10730306" cy="136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：如果曲线由一般方程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𝑮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</m:d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定义，如何求？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757603"/>
                <a:ext cx="10730306" cy="1367297"/>
              </a:xfrm>
              <a:prstGeom prst="rect">
                <a:avLst/>
              </a:prstGeom>
              <a:blipFill rotWithShape="1">
                <a:blip r:embed="rId2"/>
                <a:stretch>
                  <a:fillRect l="-1477" r="-5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2" y="2775545"/>
            <a:ext cx="10971061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注意曲面的法向量与曲面上曲线的切向量垂直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2" y="4455922"/>
                <a:ext cx="10971061" cy="1460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曲线在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点的切向量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𝒑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垂直于曲面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𝑮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点的法向量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𝑭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𝑮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55922"/>
                <a:ext cx="10971061" cy="1460143"/>
              </a:xfrm>
              <a:prstGeom prst="rect">
                <a:avLst/>
              </a:prstGeom>
              <a:blipFill rotWithShape="1">
                <a:blip r:embed="rId3"/>
                <a:stretch>
                  <a:fillRect l="-1444" b="-12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55F10F-D343-6385-84FC-430EC9D839BD}"/>
                  </a:ext>
                </a:extLst>
              </p14:cNvPr>
              <p14:cNvContentPartPr/>
              <p14:nvPr/>
            </p14:nvContentPartPr>
            <p14:xfrm>
              <a:off x="1746000" y="1648440"/>
              <a:ext cx="9753120" cy="4394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55F10F-D343-6385-84FC-430EC9D83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6640" y="1639080"/>
                <a:ext cx="9771840" cy="44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44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520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：求曲线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处的切线方程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520416"/>
              </a:xfrm>
              <a:prstGeom prst="rect">
                <a:avLst/>
              </a:prstGeom>
              <a:blipFill rotWithShape="1">
                <a:blip r:embed="rId2"/>
                <a:stretch>
                  <a:fillRect l="-1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4528816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思路三：求两个曲面的法向量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4ABD95-CAB4-539F-C91B-1DEC6D20E60F}"/>
                  </a:ext>
                </a:extLst>
              </p14:cNvPr>
              <p14:cNvContentPartPr/>
              <p14:nvPr/>
            </p14:nvContentPartPr>
            <p14:xfrm>
              <a:off x="2573280" y="443880"/>
              <a:ext cx="8805240" cy="400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4ABD95-CAB4-539F-C91B-1DEC6D20E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3920" y="434520"/>
                <a:ext cx="8823960" cy="40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4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补充题：如果平面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与椭球面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𝟏𝟔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相切，求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24786"/>
              </a:xfrm>
              <a:prstGeom prst="rect">
                <a:avLst/>
              </a:prstGeom>
              <a:blipFill>
                <a:blip r:embed="rId2"/>
                <a:stretch>
                  <a:fillRect l="-1461" t="-1835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047954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思路：设出切点，利用切点在平面和椭球面上，并且法向量平行求出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047954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r="-1023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D23F14-8E5A-4438-9CF8-D3CACE4E0527}"/>
                  </a:ext>
                </a:extLst>
              </p:cNvPr>
              <p:cNvSpPr/>
              <p:nvPr/>
            </p:nvSpPr>
            <p:spPr>
              <a:xfrm>
                <a:off x="877502" y="551064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2D23F14-8E5A-4438-9CF8-D3CACE4E0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10649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7BBA2B-879E-51F1-BC2E-E3AF6B69304B}"/>
                  </a:ext>
                </a:extLst>
              </p14:cNvPr>
              <p14:cNvContentPartPr/>
              <p14:nvPr/>
            </p14:nvContentPartPr>
            <p14:xfrm>
              <a:off x="1636560" y="1306800"/>
              <a:ext cx="9762120" cy="4443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7BBA2B-879E-51F1-BC2E-E3AF6B6930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7200" y="1297440"/>
                <a:ext cx="9780840" cy="44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第九节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多元函数的极值与最值问题</a:t>
            </a:r>
          </a:p>
        </p:txBody>
      </p:sp>
    </p:spTree>
    <p:extLst>
      <p:ext uri="{BB962C8B-B14F-4D97-AF65-F5344CB8AC3E}">
        <p14:creationId xmlns:p14="http://schemas.microsoft.com/office/powerpoint/2010/main" val="290955807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一元函数的极值点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/>
              <p:nvPr/>
            </p:nvSpPr>
            <p:spPr>
              <a:xfrm>
                <a:off x="877501" y="1484516"/>
                <a:ext cx="11007703" cy="323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的某邻域内有定义，如果对于该邻域内任意一个异于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的点，恒有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极大值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极大值点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84516"/>
                <a:ext cx="11007703" cy="3230821"/>
              </a:xfrm>
              <a:prstGeom prst="rect">
                <a:avLst/>
              </a:prstGeom>
              <a:blipFill>
                <a:blip r:embed="rId2"/>
                <a:stretch>
                  <a:fillRect l="-1440" b="-5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AF84153-34E6-496F-A05C-349A54270ABD}"/>
              </a:ext>
            </a:extLst>
          </p:cNvPr>
          <p:cNvSpPr/>
          <p:nvPr/>
        </p:nvSpPr>
        <p:spPr>
          <a:xfrm>
            <a:off x="877503" y="4934112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极值是局部性概念；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311377-431D-4B82-BB56-0FBA3E7BDB5F}"/>
              </a:ext>
            </a:extLst>
          </p:cNvPr>
          <p:cNvSpPr/>
          <p:nvPr/>
        </p:nvSpPr>
        <p:spPr>
          <a:xfrm>
            <a:off x="877503" y="5821643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极值点不能是端点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B3DED6-418F-9853-2034-9EA177F1B512}"/>
                  </a:ext>
                </a:extLst>
              </p14:cNvPr>
              <p14:cNvContentPartPr/>
              <p14:nvPr/>
            </p14:nvContentPartPr>
            <p14:xfrm>
              <a:off x="5159160" y="2554200"/>
              <a:ext cx="6487200" cy="1719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B3DED6-418F-9853-2034-9EA177F1B5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9800" y="2544840"/>
                <a:ext cx="6505920" cy="17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6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484516"/>
                <a:ext cx="11007703" cy="323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的某个邻域内有定义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如果对于该邻域内异于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极大值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极大值点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（或称严格极大值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484516"/>
                <a:ext cx="11007703" cy="3230821"/>
              </a:xfrm>
              <a:prstGeom prst="rect">
                <a:avLst/>
              </a:prstGeom>
              <a:blipFill>
                <a:blip r:embed="rId2"/>
                <a:stretch>
                  <a:fillRect l="-1440" b="-5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一、极值及其判别法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4929025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极大值极小值统称极值，极大值点极小值点统称极值点；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0920CD-A113-4CD3-827E-6ADC01BE6FED}"/>
              </a:ext>
            </a:extLst>
          </p:cNvPr>
          <p:cNvSpPr/>
          <p:nvPr/>
        </p:nvSpPr>
        <p:spPr>
          <a:xfrm>
            <a:off x="877499" y="5807510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极值点在函数定义域内部而不是边界上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83BB42-EFEB-8B11-5D08-C555DF44C8DB}"/>
                  </a:ext>
                </a:extLst>
              </p14:cNvPr>
              <p14:cNvContentPartPr/>
              <p14:nvPr/>
            </p14:nvContentPartPr>
            <p14:xfrm>
              <a:off x="2344680" y="2093760"/>
              <a:ext cx="8532360" cy="4372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83BB42-EFEB-8B11-5D08-C555DF44C8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5320" y="2084400"/>
                <a:ext cx="8551080" cy="43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09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630090"/>
                <a:ext cx="10971061" cy="3107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处是可微的，那么函数在该点处沿任何方向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p>
                        </m:sSup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的方向导数都存在，且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630090"/>
                <a:ext cx="10971061" cy="3107389"/>
              </a:xfrm>
              <a:prstGeom prst="rect">
                <a:avLst/>
              </a:prstGeom>
              <a:blipFill rotWithShape="1">
                <a:blip r:embed="rId2"/>
                <a:stretch>
                  <a:fillRect l="-1444" r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方向导数存在的充分条件和计算公式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499" y="4923876"/>
                <a:ext cx="10971061" cy="122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回顾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𝒍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𝝆</m:t>
                            </m:r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𝝆</m:t>
                                </m:r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e>
                                </m:func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𝝆</m:t>
                                </m:r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e>
                                </m:func>
                              </m:e>
                            </m:d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𝝆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</m:e>
                    </m:func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4923876"/>
                <a:ext cx="10971061" cy="1225207"/>
              </a:xfrm>
              <a:prstGeom prst="rect">
                <a:avLst/>
              </a:prstGeom>
              <a:blipFill rotWithShape="1"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1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/>
              <p:nvPr/>
            </p:nvSpPr>
            <p:spPr>
              <a:xfrm>
                <a:off x="877503" y="1231980"/>
                <a:ext cx="11138285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费马引理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的某邻域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内有定义，且在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处可导，如果对任意的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𝑼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231980"/>
                <a:ext cx="11138285" cy="3293209"/>
              </a:xfrm>
              <a:prstGeom prst="rect">
                <a:avLst/>
              </a:prstGeom>
              <a:blipFill>
                <a:blip r:embed="rId2"/>
                <a:stretch>
                  <a:fillRect l="-1367"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6EEAAED-5DC5-2943-A977-BBAAAB4367EA}"/>
              </a:ext>
            </a:extLst>
          </p:cNvPr>
          <p:cNvSpPr/>
          <p:nvPr/>
        </p:nvSpPr>
        <p:spPr>
          <a:xfrm>
            <a:off x="877502" y="5626020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逆命题不成立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485A27D-C083-EE9D-2AFD-9538F8C51B43}"/>
                  </a:ext>
                </a:extLst>
              </p14:cNvPr>
              <p14:cNvContentPartPr/>
              <p14:nvPr/>
            </p14:nvContentPartPr>
            <p14:xfrm>
              <a:off x="1966680" y="2307240"/>
              <a:ext cx="8510040" cy="2670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485A27D-C083-EE9D-2AFD-9538F8C51B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7320" y="2297880"/>
                <a:ext cx="8528760" cy="26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4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484516"/>
                <a:ext cx="11007703" cy="207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的某个邻域内有定义且偏导数存在，如果点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是函数的极值点，则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484516"/>
                <a:ext cx="11007703" cy="2071465"/>
              </a:xfrm>
              <a:prstGeom prst="rect">
                <a:avLst/>
              </a:prstGeom>
              <a:blipFill>
                <a:blip r:embed="rId2"/>
                <a:stretch>
                  <a:fillRect l="-1440" r="-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极值的必要条件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60843"/>
                <a:ext cx="10730306" cy="1368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能使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同时成立的点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驻点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驻点一定为极值点吗？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60843"/>
                <a:ext cx="10730306" cy="1368901"/>
              </a:xfrm>
              <a:prstGeom prst="rect">
                <a:avLst/>
              </a:prstGeom>
              <a:blipFill>
                <a:blip r:embed="rId3"/>
                <a:stretch>
                  <a:fillRect l="-1477" r="-7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EAC9A6C-61DB-455E-81BE-B8BB720999FA}"/>
                  </a:ext>
                </a:extLst>
              </p:cNvPr>
              <p:cNvSpPr/>
              <p:nvPr/>
            </p:nvSpPr>
            <p:spPr>
              <a:xfrm>
                <a:off x="877502" y="3703264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几何上，如果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在极值点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处有切平面，则切平面为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EAC9A6C-61DB-455E-81BE-B8BB72099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03264"/>
                <a:ext cx="10730306" cy="1310295"/>
              </a:xfrm>
              <a:prstGeom prst="rect">
                <a:avLst/>
              </a:prstGeom>
              <a:blipFill>
                <a:blip r:embed="rId4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4D607A4-BB4E-70A6-6B38-7B2487AFC033}"/>
                  </a:ext>
                </a:extLst>
              </p14:cNvPr>
              <p14:cNvContentPartPr/>
              <p14:nvPr/>
            </p14:nvContentPartPr>
            <p14:xfrm>
              <a:off x="2159640" y="255600"/>
              <a:ext cx="9786600" cy="6312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4D607A4-BB4E-70A6-6B38-7B2487AFC0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0280" y="246240"/>
                <a:ext cx="9805320" cy="63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6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pic>
        <p:nvPicPr>
          <p:cNvPr id="2" name="mmexport1576829408479">
            <a:hlinkClick r:id="" action="ppaction://media"/>
            <a:extLst>
              <a:ext uri="{FF2B5EF4-FFF2-40B4-BE49-F238E27FC236}">
                <a16:creationId xmlns:a16="http://schemas.microsoft.com/office/drawing/2014/main" id="{42848054-EADC-4F54-8F99-5BC086A46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1375" y="971550"/>
            <a:ext cx="54292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0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0920CD-A113-4CD3-827E-6ADC01BE6FED}"/>
              </a:ext>
            </a:extLst>
          </p:cNvPr>
          <p:cNvSpPr/>
          <p:nvPr/>
        </p:nvSpPr>
        <p:spPr>
          <a:xfrm>
            <a:off x="877499" y="959881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驻点不一定是极值点（请给出例子）；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85B971A-D9A3-44B8-AD60-624F7D8B8C89}"/>
                  </a:ext>
                </a:extLst>
              </p:cNvPr>
              <p:cNvSpPr/>
              <p:nvPr/>
            </p:nvSpPr>
            <p:spPr>
              <a:xfrm>
                <a:off x="877499" y="2918655"/>
                <a:ext cx="10730306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极值点必定是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同时为零或至少有一个不存在的点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85B971A-D9A3-44B8-AD60-624F7D8B8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918655"/>
                <a:ext cx="10730306" cy="750847"/>
              </a:xfrm>
              <a:prstGeom prst="rect">
                <a:avLst/>
              </a:prstGeom>
              <a:blipFill>
                <a:blip r:embed="rId2"/>
                <a:stretch>
                  <a:fillRect l="-1477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2798DF2-C37B-4D93-8FF0-EFD975A828B7}"/>
              </a:ext>
            </a:extLst>
          </p:cNvPr>
          <p:cNvSpPr/>
          <p:nvPr/>
        </p:nvSpPr>
        <p:spPr>
          <a:xfrm>
            <a:off x="877499" y="1939268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极值点也不一定是驻点，还可能是偏导数不存在的点；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119FEF-730C-44FE-9FDB-80507E2F840C}"/>
                  </a:ext>
                </a:extLst>
              </p:cNvPr>
              <p:cNvSpPr/>
              <p:nvPr/>
            </p:nvSpPr>
            <p:spPr>
              <a:xfrm>
                <a:off x="877499" y="3984092"/>
                <a:ext cx="10730306" cy="1368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在定义域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的一个内点处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都是零，或至少有一个不存在， 则称该点为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临界点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119FEF-730C-44FE-9FDB-80507E2F8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984092"/>
                <a:ext cx="10730306" cy="1368901"/>
              </a:xfrm>
              <a:prstGeom prst="rect">
                <a:avLst/>
              </a:prstGeom>
              <a:blipFill>
                <a:blip r:embed="rId3"/>
                <a:stretch>
                  <a:fillRect l="-1477" r="-625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43E583D-2114-C446-EDA9-CCA3EA1AAFAF}"/>
                  </a:ext>
                </a:extLst>
              </p14:cNvPr>
              <p14:cNvContentPartPr/>
              <p14:nvPr/>
            </p14:nvContentPartPr>
            <p14:xfrm>
              <a:off x="7214760" y="634680"/>
              <a:ext cx="3111480" cy="4800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43E583D-2114-C446-EDA9-CCA3EA1AAF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5400" y="625320"/>
                <a:ext cx="3130200" cy="48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4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484516"/>
                <a:ext cx="11007703" cy="463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某邻域内有二阶连续偏导数，又设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是一个驻点，即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𝑩</m:t>
                      </m:r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𝑪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时具有极值，且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时有极大值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时有极小值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时没有极值；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时需另作讨论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484516"/>
                <a:ext cx="11007703" cy="4637552"/>
              </a:xfrm>
              <a:prstGeom prst="rect">
                <a:avLst/>
              </a:prstGeom>
              <a:blipFill>
                <a:blip r:embed="rId2"/>
                <a:stretch>
                  <a:fillRect l="-1440" r="-831"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极值的充分条件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C615C9-B7D8-583D-B9F8-FD90D7B08031}"/>
                  </a:ext>
                </a:extLst>
              </p14:cNvPr>
              <p14:cNvContentPartPr/>
              <p14:nvPr/>
            </p14:nvContentPartPr>
            <p14:xfrm>
              <a:off x="1255320" y="2241720"/>
              <a:ext cx="9716760" cy="1963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C615C9-B7D8-583D-B9F8-FD90D7B08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960" y="2232360"/>
                <a:ext cx="9735480" cy="19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70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891719"/>
                <a:ext cx="11007703" cy="3315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由二阶泰勒公式（还未学到）知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𝒉𝒌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𝒉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𝜽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&lt;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891719"/>
                <a:ext cx="11007703" cy="3315908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4F62E89-49C8-4046-BC37-E20E073AA786}"/>
                  </a:ext>
                </a:extLst>
              </p:cNvPr>
              <p:cNvSpPr/>
              <p:nvPr/>
            </p:nvSpPr>
            <p:spPr>
              <a:xfrm>
                <a:off x="877499" y="4207627"/>
                <a:ext cx="11007703" cy="1013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不严格地说，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近似于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𝑩𝒉𝒌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4F62E89-49C8-4046-BC37-E20E073AA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4207627"/>
                <a:ext cx="11007703" cy="1013996"/>
              </a:xfrm>
              <a:prstGeom prst="rect">
                <a:avLst/>
              </a:prstGeom>
              <a:blipFill rotWithShape="1">
                <a:blip r:embed="rId3"/>
                <a:stretch>
                  <a:fillRect l="-1440" b="-2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D08202F-A79E-49DF-9E30-0FAD2D3DFBB6}"/>
                  </a:ext>
                </a:extLst>
              </p:cNvPr>
              <p:cNvSpPr/>
              <p:nvPr/>
            </p:nvSpPr>
            <p:spPr>
              <a:xfrm>
                <a:off x="877500" y="5205613"/>
                <a:ext cx="11007703" cy="1215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𝑩𝒉𝒌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𝒉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𝑩</m:t>
                                    </m:r>
                                  </m:num>
                                  <m:den>
                                    <m:r>
                                      <a:rPr lang="en-US" altLang="zh-CN" sz="32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𝑨</m:t>
                                    </m:r>
                                  </m:den>
                                </m:f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𝒌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𝑨𝑪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𝒌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D08202F-A79E-49DF-9E30-0FAD2D3DF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5205613"/>
                <a:ext cx="11007703" cy="1215076"/>
              </a:xfrm>
              <a:prstGeom prst="rect">
                <a:avLst/>
              </a:prstGeom>
              <a:blipFill>
                <a:blip r:embed="rId4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CABE300-4F4B-5581-52C1-122BCB062969}"/>
                  </a:ext>
                </a:extLst>
              </p14:cNvPr>
              <p14:cNvContentPartPr/>
              <p14:nvPr/>
            </p14:nvContentPartPr>
            <p14:xfrm>
              <a:off x="1670760" y="1507680"/>
              <a:ext cx="10471680" cy="5303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CABE300-4F4B-5581-52C1-122BCB0629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400" y="1498320"/>
                <a:ext cx="10490400" cy="53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9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1950208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1950208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/>
              <p:nvPr/>
            </p:nvSpPr>
            <p:spPr>
              <a:xfrm>
                <a:off x="877499" y="746234"/>
                <a:ext cx="9508562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对于具有二阶连续偏导数的函数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746234"/>
                <a:ext cx="9508562" cy="670120"/>
              </a:xfrm>
              <a:prstGeom prst="rect">
                <a:avLst/>
              </a:prstGeom>
              <a:blipFill>
                <a:blip r:embed="rId11"/>
                <a:stretch>
                  <a:fillRect l="-166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597B2D-4CC1-53C3-0CB4-E8F32764E9AE}"/>
                  </a:ext>
                </a:extLst>
              </p14:cNvPr>
              <p14:cNvContentPartPr/>
              <p14:nvPr/>
            </p14:nvContentPartPr>
            <p14:xfrm>
              <a:off x="2856960" y="3097080"/>
              <a:ext cx="7903800" cy="328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597B2D-4CC1-53C3-0CB4-E8F32764E9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7600" y="3087720"/>
                <a:ext cx="7922520" cy="33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𝟖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  <a:blipFill>
                <a:blip r:embed="rId2"/>
                <a:stretch>
                  <a:fillRect l="-1461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𝟏𝟐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是极小值点，极小值为 </a:t>
                </a:r>
                <a14:m>
                  <m:oMath xmlns:m="http://schemas.openxmlformats.org/officeDocument/2006/math"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𝟐𝟏𝟔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E9A54B-C077-E6EC-DDC1-4E7479836947}"/>
                  </a:ext>
                </a:extLst>
              </p14:cNvPr>
              <p14:cNvContentPartPr/>
              <p14:nvPr/>
            </p14:nvContentPartPr>
            <p14:xfrm>
              <a:off x="2616840" y="1384560"/>
              <a:ext cx="9365400" cy="4119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E9A54B-C077-E6EC-DDC1-4E7479836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7480" y="1375200"/>
                <a:ext cx="9384120" cy="41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3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751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的极值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751744"/>
              </a:xfrm>
              <a:prstGeom prst="rect">
                <a:avLst/>
              </a:prstGeom>
              <a:blipFill>
                <a:blip r:embed="rId2"/>
                <a:stretch>
                  <a:fillRect l="-146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776610"/>
                <a:ext cx="10730306" cy="13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是极小值点，极小值为 </a:t>
                </a:r>
                <a14:m>
                  <m:oMath xmlns:m="http://schemas.openxmlformats.org/officeDocument/2006/math"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；圆周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上的点是极大值点，极大值为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76610"/>
                <a:ext cx="10730306" cy="1364797"/>
              </a:xfrm>
              <a:prstGeom prst="rect">
                <a:avLst/>
              </a:prstGeom>
              <a:blipFill>
                <a:blip r:embed="rId3"/>
                <a:stretch>
                  <a:fillRect l="-1477" t="-897" b="-12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F69C493-ED0E-C880-B4F8-0A17CFAB61A5}"/>
                  </a:ext>
                </a:extLst>
              </p14:cNvPr>
              <p14:cNvContentPartPr/>
              <p14:nvPr/>
            </p14:nvContentPartPr>
            <p14:xfrm>
              <a:off x="387000" y="1185120"/>
              <a:ext cx="11658600" cy="5092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F69C493-ED0E-C880-B4F8-0A17CFAB61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40" y="1175760"/>
                <a:ext cx="11677320" cy="51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7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785908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上必定能取得最大值和最小值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785908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44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二、函数的最值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499" y="3468525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使函数取得最大值或最小值的点既可能在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的内部，也可能在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的边界上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468525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849F16C-8F52-5660-0C4B-530C92FA9890}"/>
                  </a:ext>
                </a:extLst>
              </p14:cNvPr>
              <p14:cNvContentPartPr/>
              <p14:nvPr/>
            </p14:nvContentPartPr>
            <p14:xfrm>
              <a:off x="1687680" y="5572080"/>
              <a:ext cx="9430200" cy="1277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849F16C-8F52-5660-0C4B-530C92FA98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8320" y="5562720"/>
                <a:ext cx="9448920" cy="12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5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674202"/>
                <a:ext cx="10971061" cy="3896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利用梯度的符号，得到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𝛁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p>
                          </m:sSup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𝛁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的夹角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674202"/>
                <a:ext cx="10971061" cy="3896708"/>
              </a:xfrm>
              <a:prstGeom prst="rect">
                <a:avLst/>
              </a:prstGeom>
              <a:blipFill rotWithShape="1">
                <a:blip r:embed="rId2"/>
                <a:stretch>
                  <a:fillRect l="-1444" b="-1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4743778"/>
                <a:ext cx="10730306" cy="827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方向导数是梯度在方向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上的投影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743778"/>
                <a:ext cx="10730306" cy="827791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493104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图示 2">
                <a:extLst>
                  <a:ext uri="{FF2B5EF4-FFF2-40B4-BE49-F238E27FC236}">
                    <a16:creationId xmlns:a16="http://schemas.microsoft.com/office/drawing/2014/main" id="{A44F6C96-0FAF-43A8-BC33-09F30E7B55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493104"/>
                  </p:ext>
                </p:extLst>
              </p:nvPr>
            </p:nvGraphicFramePr>
            <p:xfrm>
              <a:off x="583588" y="1711087"/>
              <a:ext cx="11202012" cy="47551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/>
              <p:nvPr/>
            </p:nvSpPr>
            <p:spPr>
              <a:xfrm>
                <a:off x="877498" y="746234"/>
                <a:ext cx="10730913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假定函数在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内可微分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求函数最值的方法：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A965017-D926-42F9-B4D4-97B350503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746234"/>
                <a:ext cx="10730913" cy="670120"/>
              </a:xfrm>
              <a:prstGeom prst="rect">
                <a:avLst/>
              </a:prstGeom>
              <a:blipFill>
                <a:blip r:embed="rId11"/>
                <a:stretch>
                  <a:fillRect l="-1477" r="-5170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56680B-F897-5C4F-2280-4AB89E8343AC}"/>
                  </a:ext>
                </a:extLst>
              </p14:cNvPr>
              <p14:cNvContentPartPr/>
              <p14:nvPr/>
            </p14:nvContentPartPr>
            <p14:xfrm>
              <a:off x="5496840" y="2545560"/>
              <a:ext cx="5399280" cy="2759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56680B-F897-5C4F-2280-4AB89E8343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7480" y="2536200"/>
                <a:ext cx="5418000" cy="27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pic>
        <p:nvPicPr>
          <p:cNvPr id="2" name="mmexport1576829376244">
            <a:hlinkClick r:id="" action="ppaction://media"/>
            <a:extLst>
              <a:ext uri="{FF2B5EF4-FFF2-40B4-BE49-F238E27FC236}">
                <a16:creationId xmlns:a16="http://schemas.microsoft.com/office/drawing/2014/main" id="{0D47AADD-DB66-4C94-A0FC-91AF0E26E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838200"/>
            <a:ext cx="4724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在由直线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𝟔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所围成的三角形区域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上的最大值和最小值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  <a:blipFill>
                <a:blip r:embed="rId2"/>
                <a:stretch>
                  <a:fillRect l="-1461" t="-1860" r="-337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𝟔𝟒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𝟐𝟕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AF2D2B9-5E28-45DB-80F7-789A4FBF84B7}"/>
                  </a:ext>
                </a:extLst>
              </p:cNvPr>
              <p:cNvSpPr/>
              <p:nvPr/>
            </p:nvSpPr>
            <p:spPr>
              <a:xfrm>
                <a:off x="877499" y="2346958"/>
                <a:ext cx="1073030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内的驻点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F2D2B9-5E28-45DB-80F7-789A4FBF8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346958"/>
                <a:ext cx="10730306" cy="995144"/>
              </a:xfrm>
              <a:prstGeom prst="rect">
                <a:avLst/>
              </a:prstGeom>
              <a:blipFill rotWithShape="1">
                <a:blip r:embed="rId4"/>
                <a:stretch>
                  <a:fillRect l="-1477" b="-7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FEF2690-C518-4FF4-9EE1-B54E21BFFF02}"/>
                  </a:ext>
                </a:extLst>
              </p:cNvPr>
              <p:cNvSpPr/>
              <p:nvPr/>
            </p:nvSpPr>
            <p:spPr>
              <a:xfrm>
                <a:off x="877499" y="3309781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的边界上极值的可能点（作为一元函数考虑，</a:t>
                </a:r>
                <a:r>
                  <a:rPr lang="zh-CN" altLang="en-US" sz="3200" b="1" kern="0" dirty="0">
                    <a:solidFill>
                      <a:srgbClr val="E73A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不要忘记端点！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FEF2690-C518-4FF4-9EE1-B54E21BFF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309781"/>
                <a:ext cx="10730306" cy="1310295"/>
              </a:xfrm>
              <a:prstGeom prst="rect">
                <a:avLst/>
              </a:prstGeom>
              <a:blipFill>
                <a:blip r:embed="rId5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8A2C00-F6DC-DB2F-F239-3C5E4A5E936A}"/>
                  </a:ext>
                </a:extLst>
              </p14:cNvPr>
              <p14:cNvContentPartPr/>
              <p14:nvPr/>
            </p14:nvContentPartPr>
            <p14:xfrm>
              <a:off x="262800" y="1307880"/>
              <a:ext cx="11844360" cy="5332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8A2C00-F6DC-DB2F-F239-3C5E4A5E93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440" y="1298520"/>
                <a:ext cx="11863080" cy="53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2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2" y="1484516"/>
                <a:ext cx="11007703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在实际问题中，如果根据问题的实际背景能够判定函数在区域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的内部取得最值，而可偏导函数在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内只有一个驻点，那么可以肯定该驻点处的函数值就是函数在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上的最值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484516"/>
                <a:ext cx="11007703" cy="1950470"/>
              </a:xfrm>
              <a:prstGeom prst="rect">
                <a:avLst/>
              </a:prstGeom>
              <a:blipFill>
                <a:blip r:embed="rId2"/>
                <a:stretch>
                  <a:fillRect l="-1440" t="-1254" r="-1384" b="-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：某产品销售收入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与电视广告费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，报纸广告费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（单位均为万元）间的关系为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𝟏𝟓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𝟑𝟐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𝟏𝟎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问如何分配两种广告费才能使得利润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605137"/>
              </a:xfrm>
              <a:prstGeom prst="rect">
                <a:avLst/>
              </a:prstGeom>
              <a:blipFill>
                <a:blip r:embed="rId2"/>
                <a:stretch>
                  <a:fillRect l="-1461" t="-935" b="-6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5921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𝟑𝟗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59210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/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驻点为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𝟕𝟓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097912E-0062-4836-8EAA-AF17B581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28882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4598367-4063-43FB-AE3D-05AB4AAFB6C9}"/>
              </a:ext>
            </a:extLst>
          </p:cNvPr>
          <p:cNvSpPr/>
          <p:nvPr/>
        </p:nvSpPr>
        <p:spPr>
          <a:xfrm>
            <a:off x="877502" y="444404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注意此题不能肯定最大值一定在定义域内部达到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7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空间曲线的切线与法平面：参数式情况、一般式情况；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曲面的切平面与法线：隐式情况、显式情况、参数式情况；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函数的极值问题；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函数的最值问题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2FCF63E-5182-3230-2E37-C12201777C52}"/>
                  </a:ext>
                </a:extLst>
              </p14:cNvPr>
              <p14:cNvContentPartPr/>
              <p14:nvPr/>
            </p14:nvContentPartPr>
            <p14:xfrm>
              <a:off x="2597400" y="2379960"/>
              <a:ext cx="6540840" cy="1170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2FCF63E-5182-3230-2E37-C12201777C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8040" y="2370600"/>
                <a:ext cx="6559560" cy="11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多元函数的极值与最值问题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P121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7-7 5, 6, 8, 14.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P141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7-9(A) 2(4), 7.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25615C-DD59-4605-A3F9-7E22196975D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https://www.bilibili.com/video/BV1NK411M7kS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669297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梯度的几何意义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419613"/>
                <a:ext cx="10971061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叫做函数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的一条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等值线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实际上是空间曲面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的交线在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面的投影曲线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419613"/>
                <a:ext cx="10971061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44" r="-833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3913881"/>
                <a:ext cx="10730306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处梯度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的方向就是等值线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在该点处的法线方向，且从数值较低的等值线，指向数值较高的等值线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913881"/>
                <a:ext cx="10730306" cy="201285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212" r="-5170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197418D-2BCA-00AF-5169-C62203FE5AC4}"/>
                  </a:ext>
                </a:extLst>
              </p14:cNvPr>
              <p14:cNvContentPartPr/>
              <p14:nvPr/>
            </p14:nvContentPartPr>
            <p14:xfrm>
              <a:off x="4039200" y="2639160"/>
              <a:ext cx="3071880" cy="1503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197418D-2BCA-00AF-5169-C62203FE5A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9840" y="2629800"/>
                <a:ext cx="3090600" cy="15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7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第七节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多元微分学的几何应用</a:t>
            </a:r>
          </a:p>
        </p:txBody>
      </p:sp>
    </p:spTree>
    <p:extLst>
      <p:ext uri="{BB962C8B-B14F-4D97-AF65-F5344CB8AC3E}">
        <p14:creationId xmlns:p14="http://schemas.microsoft.com/office/powerpoint/2010/main" val="198129662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空间曲线的切线与法平面；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曲面的切平面与法线；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函数的极值问题；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函数的最值问题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C812F5C-73F8-6444-D649-CB3BB96A2738}"/>
                  </a:ext>
                </a:extLst>
              </p14:cNvPr>
              <p14:cNvContentPartPr/>
              <p14:nvPr/>
            </p14:nvContentPartPr>
            <p14:xfrm>
              <a:off x="2590920" y="2519640"/>
              <a:ext cx="3358800" cy="718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C812F5C-73F8-6444-D649-CB3BB96A27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560" y="2510280"/>
                <a:ext cx="3377520" cy="7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0" y="1843648"/>
                <a:ext cx="11007703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是空间曲线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若当点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沿曲线无限趋于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时，割线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的极限位置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𝑻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（如果极限存在）称为曲线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843648"/>
                <a:ext cx="11007703" cy="2012859"/>
              </a:xfrm>
              <a:prstGeom prst="rect">
                <a:avLst/>
              </a:prstGeom>
              <a:blipFill>
                <a:blip r:embed="rId2"/>
                <a:stretch>
                  <a:fillRect l="-1440" b="-5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95988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一、空间曲线的切线与法平面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211716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过点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与切线垂直的平面称为曲线的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法平面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211716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9A365C0-E2A8-506C-3DB2-3A77782418E6}"/>
                  </a:ext>
                </a:extLst>
              </p14:cNvPr>
              <p14:cNvContentPartPr/>
              <p14:nvPr/>
            </p14:nvContentPartPr>
            <p14:xfrm>
              <a:off x="4875840" y="574560"/>
              <a:ext cx="5787360" cy="491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9A365C0-E2A8-506C-3DB2-3A77782418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480" y="565200"/>
                <a:ext cx="5806080" cy="49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2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多元微分学的几何应用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4099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设空间曲线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的参数方程为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𝜶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有连续导数，且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，也就是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𝜞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在其上每一点有切线，而且切向量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𝑻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是连续变化的，那么我们称这样的曲线为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光滑曲线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4099584"/>
              </a:xfrm>
              <a:prstGeom prst="rect">
                <a:avLst/>
              </a:prstGeom>
              <a:blipFill rotWithShape="1">
                <a:blip r:embed="rId2"/>
                <a:stretch>
                  <a:fillRect l="-1444" r="-56" b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B53AA7A-A57C-ABF8-2E6A-812079ED0F5C}"/>
                  </a:ext>
                </a:extLst>
              </p14:cNvPr>
              <p14:cNvContentPartPr/>
              <p14:nvPr/>
            </p14:nvContentPartPr>
            <p14:xfrm>
              <a:off x="1534680" y="705240"/>
              <a:ext cx="6156720" cy="4068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B53AA7A-A57C-ABF8-2E6A-812079ED0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320" y="695880"/>
                <a:ext cx="6175440" cy="40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0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80113302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17595</TotalTime>
  <Words>3018</Words>
  <Application>Microsoft Office PowerPoint</Application>
  <PresentationFormat>宽屏</PresentationFormat>
  <Paragraphs>273</Paragraphs>
  <Slides>47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1178</cp:revision>
  <dcterms:created xsi:type="dcterms:W3CDTF">2015-08-18T02:51:41Z</dcterms:created>
  <dcterms:modified xsi:type="dcterms:W3CDTF">2022-12-26T01:47:33Z</dcterms:modified>
</cp:coreProperties>
</file>